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50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127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988BC-EE25-B34F-B474-D13001213264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BC66-641C-EF4F-A14F-733ABBA252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806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BC66-641C-EF4F-A14F-733ABBA252B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759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BC66-641C-EF4F-A14F-733ABBA252B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26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8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63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4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05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0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30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6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21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7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90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2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1AAC12-3E6A-C54A-8CF5-7037133AE2C6}" type="datetimeFigureOut">
              <a:rPr lang="en-IL" smtClean="0"/>
              <a:t>02/03/2024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E5A80D-7C74-FE4E-B4D1-C14A2E19ED0C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teamgantt.com/projects/gantt?ids=383369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UseCase%20Presentation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27AD2-9C8F-4F98-E6D0-5A30C0B54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IL" sz="8800" dirty="0">
                <a:solidFill>
                  <a:schemeClr val="tx1">
                    <a:alpha val="80000"/>
                  </a:schemeClr>
                </a:solidFill>
              </a:rPr>
              <a:t>Osim Seder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19842-8BB0-B68E-F1EA-2144D94F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IL" sz="2800" dirty="0"/>
              <a:t>Proof of Concept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5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FC55-1AEC-DF42-1B52-DD4B8E4D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685800"/>
          </a:xfrm>
        </p:spPr>
        <p:txBody>
          <a:bodyPr>
            <a:noAutofit/>
          </a:bodyPr>
          <a:lstStyle/>
          <a:p>
            <a:r>
              <a:rPr lang="en-IL" sz="4800" dirty="0"/>
              <a:t>Gantt</a:t>
            </a:r>
            <a:r>
              <a:rPr lang="en-US" sz="4800" dirty="0"/>
              <a:t> - </a:t>
            </a:r>
            <a:r>
              <a:rPr lang="en-US" sz="2400" dirty="0">
                <a:hlinkClick r:id="rId3"/>
              </a:rPr>
              <a:t>advanced display</a:t>
            </a:r>
            <a:endParaRPr lang="en-IL" sz="4800" dirty="0"/>
          </a:p>
        </p:txBody>
      </p:sp>
      <p:pic>
        <p:nvPicPr>
          <p:cNvPr id="7" name="Content Placeholder 6" descr="A screenshot of a project&#10;&#10;Description automatically generated">
            <a:extLst>
              <a:ext uri="{FF2B5EF4-FFF2-40B4-BE49-F238E27FC236}">
                <a16:creationId xmlns:a16="http://schemas.microsoft.com/office/drawing/2014/main" id="{13909F6A-9461-5BC6-7FA2-B22F8BB0D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199" y="889000"/>
            <a:ext cx="10756901" cy="5287963"/>
          </a:xfrm>
        </p:spPr>
      </p:pic>
    </p:spTree>
    <p:extLst>
      <p:ext uri="{BB962C8B-B14F-4D97-AF65-F5344CB8AC3E}">
        <p14:creationId xmlns:p14="http://schemas.microsoft.com/office/powerpoint/2010/main" val="47100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9F6-437D-1E50-7DE8-71D438E6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9C78-11A2-C2E1-3E4E-1B9DB4FA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Making a working application by Passover.</a:t>
            </a:r>
            <a:r>
              <a:rPr lang="en-US" dirty="0"/>
              <a:t> </a:t>
            </a:r>
            <a:endParaRPr lang="en-I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Acquiring</a:t>
            </a:r>
            <a:r>
              <a:rPr lang="en-IL" dirty="0"/>
              <a:t> a database and a server and making sure the server will not crash.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Verify the web app's compatibility across different web browsers and different resolutions (i.e. cellphones).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customer has multiple opinions – therefore there has been many changes.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Implementing robust security measures to safeguard user data and system integrity.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Log libraries will be used in the code for logging every system and user activity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Backup the system for recovery in case of optional disasters.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855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04C-B219-7C79-CC87-EF522E25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C5DA-EA87-6112-3AED-69FFD0A6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PostgreSQL Database – from 30$ a month </a:t>
            </a:r>
            <a:br>
              <a:rPr lang="en-IL" dirty="0"/>
            </a:br>
            <a:r>
              <a:rPr lang="en-IL" dirty="0"/>
              <a:t>(including automatic failover)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Web Server – from 4$ a month (with SSL Certification)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Google Maps API – around 6$ per 1000 requests</a:t>
            </a:r>
          </a:p>
        </p:txBody>
      </p:sp>
    </p:spTree>
    <p:extLst>
      <p:ext uri="{BB962C8B-B14F-4D97-AF65-F5344CB8AC3E}">
        <p14:creationId xmlns:p14="http://schemas.microsoft.com/office/powerpoint/2010/main" val="1101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BFB4-947C-19BD-5B42-A31A5515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points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A2C7-430E-C002-D768-59590738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6100"/>
            <a:ext cx="10215372" cy="44932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IL" sz="2400" dirty="0"/>
              <a:t>All passwords will be stored after encryption</a:t>
            </a:r>
            <a:r>
              <a:rPr lang="en-US" sz="2400" dirty="0"/>
              <a:t> </a:t>
            </a:r>
            <a:r>
              <a:rPr lang="en-IL" sz="2400" dirty="0"/>
              <a:t>(using bcrypt).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IL" sz="2400" dirty="0"/>
              <a:t>No personal data will be stored for any user </a:t>
            </a:r>
            <a:br>
              <a:rPr lang="en-IL" sz="2400" dirty="0"/>
            </a:br>
            <a:r>
              <a:rPr lang="en-IL" sz="2400" dirty="0"/>
              <a:t>(except for disabilities that affect the work itself).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IL" sz="2400" dirty="0"/>
              <a:t>HTTPS will be used for web requests and </a:t>
            </a:r>
            <a:r>
              <a:rPr lang="en-US" sz="2400" dirty="0"/>
              <a:t>sanitize user inputs to prevent SQL and other script injections.</a:t>
            </a:r>
            <a:endParaRPr lang="en-I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IL" sz="2400" dirty="0"/>
              <a:t>Different staff roles will have access to different information </a:t>
            </a:r>
            <a:br>
              <a:rPr lang="en-IL" sz="2400" dirty="0"/>
            </a:br>
            <a:r>
              <a:rPr lang="en-IL" sz="2400" dirty="0"/>
              <a:t>(based on location and relevancy).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Implement account lockout after a certain number of failed login attempts.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To prevent CSRF and other attacks - Use secure token-based authentication for user sessions. Implement token expiration and refresh mechanisms.</a:t>
            </a:r>
            <a:endParaRPr lang="he-IL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To prevent web-based attack like DDoS, we will include security headers.</a:t>
            </a:r>
          </a:p>
        </p:txBody>
      </p:sp>
    </p:spTree>
    <p:extLst>
      <p:ext uri="{BB962C8B-B14F-4D97-AF65-F5344CB8AC3E}">
        <p14:creationId xmlns:p14="http://schemas.microsoft.com/office/powerpoint/2010/main" val="37337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3852-8459-A24A-85BB-0C2FD8F9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E8AE-3789-0762-E8E6-A140AEB6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/>
              <a:t> For frontend, unit testing, database tests we’ll use Jest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/>
              <a:t> For Code Quality and Coverage tests we’ll use Istanbul (part of Jest)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/>
              <a:t> For End-to-End Testing we’ll use Playwright</a:t>
            </a:r>
          </a:p>
          <a:p>
            <a:pPr>
              <a:buFont typeface="Wingdings" panose="05000000000000000000" pitchFamily="2" charset="2"/>
              <a:buChar char="§"/>
            </a:pP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67439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DEC4-BCA6-213D-09DD-8968CD7A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6720-9110-AC7E-F93B-B7869013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Amiel – Fullstack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Feliks – Backend (NodeJS)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Ari – Frontend (react)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L" dirty="0"/>
              <a:t>Yoav – Testing and </a:t>
            </a:r>
            <a:r>
              <a:rPr lang="en-US" dirty="0"/>
              <a:t>Flow-observer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2721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2A06-5B93-5852-8B1A-DAA5D4D4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726440"/>
            <a:ext cx="9720072" cy="1127760"/>
          </a:xfrm>
        </p:spPr>
        <p:txBody>
          <a:bodyPr>
            <a:norm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Mock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6333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</TotalTime>
  <Words>340</Words>
  <Application>Microsoft Office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Integral</vt:lpstr>
      <vt:lpstr>Osim Seder</vt:lpstr>
      <vt:lpstr>Gantt - advanced display</vt:lpstr>
      <vt:lpstr>Risks and Challenges</vt:lpstr>
      <vt:lpstr>Costs</vt:lpstr>
      <vt:lpstr>Security points</vt:lpstr>
      <vt:lpstr>testing</vt:lpstr>
      <vt:lpstr>Work distribution</vt:lpstr>
      <vt:lpstr>Mock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Osim Seder</dc:title>
  <dc:creator>Feliks Roizman</dc:creator>
  <cp:lastModifiedBy>Avital, Yoav</cp:lastModifiedBy>
  <cp:revision>25</cp:revision>
  <dcterms:created xsi:type="dcterms:W3CDTF">2024-02-03T11:45:50Z</dcterms:created>
  <dcterms:modified xsi:type="dcterms:W3CDTF">2024-02-03T17:01:02Z</dcterms:modified>
</cp:coreProperties>
</file>