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22f5fa09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22f5fa09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22f5fa09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22f5fa09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22f5fa09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22f5fa09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22f5fa09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22f5fa09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22f5fa09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22f5fa09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22f5fa09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22f5fa09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22f5fa09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22f5fa09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22f5fa09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22f5fa09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22f5fa09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22f5fa09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22f5fa09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22f5fa09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22f5fa09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22f5fa09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22f5fa0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22f5fa0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22f5fa0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22f5fa0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22f5fa09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22f5fa09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22f5fa09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22f5fa09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22f5fa09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22f5fa09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22f5fa09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22f5fa09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22f5fa09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22f5fa09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WillMandil001/moveit_worksho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ocs.ros.org/en/melodic/api/moveit_tutorials/html/doc/getting_started/getting_started.html" TargetMode="External"/><Relationship Id="rId4" Type="http://schemas.openxmlformats.org/officeDocument/2006/relationships/hyperlink" Target="http://docs.ros.org/en/kinetic/api/moveit_tutorials/html/doc/getting_started/getting_started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Moveit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2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Mandil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3.</a:t>
            </a:r>
            <a:r>
              <a:rPr lang="en"/>
              <a:t> Move Group - import packages: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use the python moveit interface we will import the “moveit_commander” which provides us to the </a:t>
            </a:r>
            <a:r>
              <a:rPr lang="en"/>
              <a:t>classes:</a:t>
            </a:r>
            <a:r>
              <a:rPr lang="en"/>
              <a:t> “MoveGroupCommander”, “PlanningSceneInterface” and “RobotCommander”. We will also import a few ros messages required.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311700" y="2328700"/>
            <a:ext cx="8233800" cy="27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#!/usr/bin/env python</a:t>
            </a:r>
            <a:endParaRPr sz="13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Author: Acorn Pooley, Mike Lautman</a:t>
            </a:r>
            <a:endParaRPr sz="13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import sys</a:t>
            </a:r>
            <a:endParaRPr sz="13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import copy</a:t>
            </a:r>
            <a:endParaRPr sz="13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import rospy</a:t>
            </a:r>
            <a:endParaRPr sz="13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import moveit_commander</a:t>
            </a:r>
            <a:endParaRPr sz="13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import moveit_msgs.msg</a:t>
            </a:r>
            <a:endParaRPr sz="13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import geometry_msgs.msg</a:t>
            </a:r>
            <a:endParaRPr sz="13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geometry_msgs.msg import PoseStamped</a:t>
            </a:r>
            <a:endParaRPr sz="13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math import pi</a:t>
            </a:r>
            <a:endParaRPr sz="13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std_msgs.msg import String</a:t>
            </a:r>
            <a:endParaRPr sz="13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moveit_commander.conversions import pose_to_list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3. </a:t>
            </a:r>
            <a:r>
              <a:rPr lang="en"/>
              <a:t>Move Group - Create robot class: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964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create a Franka Robot class that will contain all the relevant objects required.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311700" y="2328700"/>
            <a:ext cx="82338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455100" y="1693025"/>
            <a:ext cx="8233800" cy="30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class FrankaRobot(object):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def __init__(self):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super(FrankaRobot, self).__init__()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moveit_commander.roscpp_initialize(sys.argv)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rospy.init_node('FrankaRobotWorkshop', anonymous=True)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self.robot = moveit_commander.RobotCommander()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self.scene = moveit_commander.PlanningSceneInterface()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self.move_group = moveit_commander.MoveGroupCommander("panda_arm")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self.display_trajectory_publisher = rospy.Publisher('/move_group/display_planned_path',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							    moveit_msgs.msg.DisplayTrajectory,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							    queue_size=20)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self.planning_frame = self.move_group.get_planning_frame()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self.eef_link = self.move_group.get_end_effector_link()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self.group_names = self.robot.get_group_names()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 __name__ == '__main__':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robot = FrankaRobot()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3. </a:t>
            </a:r>
            <a:r>
              <a:rPr lang="en"/>
              <a:t>Move Group - Robot Class Information: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39550" y="111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062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66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self.robot </a:t>
            </a:r>
            <a:r>
              <a:rPr b="1" lang="en" sz="1666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66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moveit_commander</a:t>
            </a:r>
            <a:r>
              <a:rPr b="1" lang="en" sz="1666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66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RobotCommander() </a:t>
            </a:r>
            <a:r>
              <a:rPr lang="en" sz="1666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 </a:t>
            </a:r>
            <a:r>
              <a:rPr lang="en" sz="1666">
                <a:highlight>
                  <a:srgbClr val="FFFFFF"/>
                </a:highlight>
              </a:rPr>
              <a:t>This provides the class with information such as the robot’s kinematic model and the robots current joint states</a:t>
            </a:r>
            <a:endParaRPr sz="1666">
              <a:highlight>
                <a:srgbClr val="FFFFFF"/>
              </a:highlight>
            </a:endParaRPr>
          </a:p>
          <a:p>
            <a:pPr indent="-31062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666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self.</a:t>
            </a:r>
            <a:r>
              <a:rPr lang="en" sz="1666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scene = moveit_commander.PlanningSceneInterface() </a:t>
            </a:r>
            <a:r>
              <a:rPr lang="en" sz="1666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666">
                <a:highlight>
                  <a:srgbClr val="FFFFFF"/>
                </a:highlight>
              </a:rPr>
              <a:t>-- This provides the class with a remote interface for getting, setting and updating the robots internal understanding of the robots surrounding environment.</a:t>
            </a:r>
            <a:endParaRPr sz="1666">
              <a:highlight>
                <a:srgbClr val="FFFFFF"/>
              </a:highlight>
            </a:endParaRPr>
          </a:p>
          <a:p>
            <a:pPr indent="-31062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-"/>
            </a:pPr>
            <a:r>
              <a:rPr lang="en" sz="1666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self.</a:t>
            </a:r>
            <a:r>
              <a:rPr lang="en" sz="1666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move_group = moveit_commander.MoveGroupCommander(</a:t>
            </a:r>
            <a:r>
              <a:rPr lang="en" sz="1666">
                <a:solidFill>
                  <a:srgbClr val="DD11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“panda_arm”</a:t>
            </a:r>
            <a:r>
              <a:rPr lang="en" sz="1666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666">
                <a:highlight>
                  <a:srgbClr val="FFFFFF"/>
                </a:highlight>
              </a:rPr>
              <a:t>-- This object is an interface for the planning group (set of robot joints), for this workshop we will only work with  the robots arm joints and ignore </a:t>
            </a:r>
            <a:r>
              <a:rPr lang="en" sz="1666">
                <a:highlight>
                  <a:srgbClr val="FFFFFF"/>
                </a:highlight>
              </a:rPr>
              <a:t>the</a:t>
            </a:r>
            <a:r>
              <a:rPr lang="en" sz="1666">
                <a:highlight>
                  <a:srgbClr val="FFFFFF"/>
                </a:highlight>
              </a:rPr>
              <a:t> </a:t>
            </a:r>
            <a:r>
              <a:rPr lang="en" sz="1666">
                <a:highlight>
                  <a:srgbClr val="FFFFFF"/>
                </a:highlight>
              </a:rPr>
              <a:t>robots end effector joints (fingers).</a:t>
            </a:r>
            <a:endParaRPr sz="1666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66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40404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4. </a:t>
            </a:r>
            <a:r>
              <a:rPr lang="en"/>
              <a:t>Reading Robot States: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create two functions within the robot class that read the robots position, one in joint space, the other in task space (position and orientation of end effector):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joint space you will need </a:t>
            </a:r>
            <a:r>
              <a:rPr lang="en"/>
              <a:t>the</a:t>
            </a:r>
            <a:r>
              <a:rPr lang="en"/>
              <a:t> function: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self.robot.get_current_state()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self.group.get_current_joint_values()</a:t>
            </a:r>
            <a:endParaRPr sz="1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For task space (position = [x,y,z], orientation = [x,y,z,w]):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self.move_group.get_current_pose()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Solutions on next slide</a:t>
            </a:r>
            <a:endParaRPr sz="1400">
              <a:solidFill>
                <a:srgbClr val="FF0000"/>
              </a:solidFill>
            </a:endParaRPr>
          </a:p>
        </p:txBody>
      </p:sp>
      <p:cxnSp>
        <p:nvCxnSpPr>
          <p:cNvPr id="139" name="Google Shape;139;p25"/>
          <p:cNvCxnSpPr/>
          <p:nvPr/>
        </p:nvCxnSpPr>
        <p:spPr>
          <a:xfrm flipH="1">
            <a:off x="4872200" y="2206350"/>
            <a:ext cx="1301400" cy="8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5"/>
          <p:cNvCxnSpPr/>
          <p:nvPr/>
        </p:nvCxnSpPr>
        <p:spPr>
          <a:xfrm flipH="1">
            <a:off x="5401100" y="2206350"/>
            <a:ext cx="772500" cy="26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5"/>
          <p:cNvSpPr txBox="1"/>
          <p:nvPr/>
        </p:nvSpPr>
        <p:spPr>
          <a:xfrm>
            <a:off x="6250150" y="1990575"/>
            <a:ext cx="23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Either is good</a:t>
            </a: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6173600" y="2053225"/>
            <a:ext cx="1454700" cy="30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4.</a:t>
            </a:r>
            <a:r>
              <a:rPr lang="en"/>
              <a:t> Reading Robot States - Solutions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get_robot_joint_state(self):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robot_joint_state = self.robot.get_current_state().joint_state.position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print(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robot_joint_state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get_robot_task_state(self):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robot_ee_pose = self.move_group.get_current_pose().pose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print(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robot_ee_pose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050" y="3354913"/>
            <a:ext cx="5295900" cy="1704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6"/>
          <p:cNvCxnSpPr/>
          <p:nvPr/>
        </p:nvCxnSpPr>
        <p:spPr>
          <a:xfrm flipH="1" rot="10800000">
            <a:off x="7210650" y="3048400"/>
            <a:ext cx="1398900" cy="821400"/>
          </a:xfrm>
          <a:prstGeom prst="curvedConnector3">
            <a:avLst>
              <a:gd fmla="val 96522" name="adj1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1" name="Google Shape;151;p26"/>
          <p:cNvSpPr txBox="1"/>
          <p:nvPr/>
        </p:nvSpPr>
        <p:spPr>
          <a:xfrm>
            <a:off x="7015750" y="2206350"/>
            <a:ext cx="198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check joint states with rostopic echo /joint_states</a:t>
            </a:r>
            <a:endParaRPr/>
          </a:p>
        </p:txBody>
      </p:sp>
      <p:sp>
        <p:nvSpPr>
          <p:cNvPr id="152" name="Google Shape;152;p26"/>
          <p:cNvSpPr/>
          <p:nvPr/>
        </p:nvSpPr>
        <p:spPr>
          <a:xfrm>
            <a:off x="6932250" y="2185475"/>
            <a:ext cx="2081100" cy="856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5. </a:t>
            </a:r>
            <a:r>
              <a:rPr lang="en"/>
              <a:t>Moving the robot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 with the reading, we can also move the robot by giving a set of joint positions or an end effector pose: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lphaUcPeriod"/>
            </a:pPr>
            <a:r>
              <a:rPr lang="en" sz="1200"/>
              <a:t>For </a:t>
            </a:r>
            <a:r>
              <a:rPr lang="en" sz="1200" u="sng"/>
              <a:t>joint space</a:t>
            </a:r>
            <a:r>
              <a:rPr lang="en" sz="1200"/>
              <a:t> motion you will need the function: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move_group.go(joint_goal, wait=True)</a:t>
            </a:r>
            <a:r>
              <a:rPr lang="en" sz="1200"/>
              <a:t> 		</a:t>
            </a:r>
            <a:r>
              <a:rPr lang="en" sz="1200"/>
              <a:t>“joint_goal” should be a set of joint states in radians of length 7 (robot has 7 joints)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lphaUcPeriod"/>
            </a:pPr>
            <a:r>
              <a:rPr lang="en" sz="1200"/>
              <a:t>For </a:t>
            </a:r>
            <a:r>
              <a:rPr lang="en" sz="1200" u="sng"/>
              <a:t>task space</a:t>
            </a:r>
            <a:r>
              <a:rPr lang="en" sz="1200"/>
              <a:t> motion you will need the function:  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AutoNum type="alphaLcPeriod"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target = self.move_group.set_pose_target(pose)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AutoNum type="alphaLcPeriod"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self.move_group.go(target)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AutoNum type="alphaLcPeriod"/>
            </a:pPr>
            <a:r>
              <a:rPr lang="en" sz="1200"/>
              <a:t>“Pose” will need to be the ROS geometry.msg “PoseStamped” this can be used as shown </a:t>
            </a:r>
            <a:r>
              <a:rPr lang="en" sz="1200"/>
              <a:t>below, we need to set the base frame for the pose (used by tf tree to calculate the kinematics), for us this is “/panda_link0”</a:t>
            </a:r>
            <a:r>
              <a:rPr lang="en" sz="1200"/>
              <a:t>:</a:t>
            </a:r>
            <a:endParaRPr sz="1200"/>
          </a:p>
          <a:p>
            <a: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AutoNum type="romanLcPeriod"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pose = PoseStamped()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AutoNum type="romanLcPeriod"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pose.header.frame_id = '/panda_link0'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Solutions on next slide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475" y="3479675"/>
            <a:ext cx="3229450" cy="161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7"/>
          <p:cNvCxnSpPr>
            <a:endCxn id="161" idx="3"/>
          </p:cNvCxnSpPr>
          <p:nvPr/>
        </p:nvCxnSpPr>
        <p:spPr>
          <a:xfrm rot="10800000">
            <a:off x="4572000" y="4353475"/>
            <a:ext cx="1260600" cy="3585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1" name="Google Shape;161;p27"/>
          <p:cNvSpPr/>
          <p:nvPr/>
        </p:nvSpPr>
        <p:spPr>
          <a:xfrm>
            <a:off x="2490900" y="3925375"/>
            <a:ext cx="2081100" cy="856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this to help work out how to populate the message.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5. </a:t>
            </a:r>
            <a:r>
              <a:rPr lang="en"/>
              <a:t>Moving the robot - Solutions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455100" y="1152475"/>
            <a:ext cx="8233800" cy="3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 go_to_joint_state(self):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joint_goal = [0, -pi/4, 0, -pi/2, 0, pi/3, 0]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self.move_group.go(joint_goal, wait=True)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self.move_group.stop() # ensures there are no residual movements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 go_to_task_state(self):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p = PoseStamped()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p.header.frame_id = '/panda_link0'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p.pose.position.x = 0.45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p.pose.position.y = -0.25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p.pose.position.z = 0.45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p.pose.orientation.x = 1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p.pose.orientation.y = 0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p.pose.orientation.z = 0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p.pose.orientation.w = 0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target = self.move_group.set_pose_target(p)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self.move_group.go(target)</a:t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4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5512200" y="3299075"/>
            <a:ext cx="3320100" cy="164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combine the read states and move to joint states to </a:t>
            </a:r>
            <a:r>
              <a:rPr lang="en"/>
              <a:t>create</a:t>
            </a:r>
            <a:r>
              <a:rPr lang="en"/>
              <a:t> closed loop control or motions relative to current state not global state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Creating a cartesian trajectory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plan a Cartesian path directly by specifying a list of waypoints for the end-effector to go through. </a:t>
            </a:r>
            <a:endParaRPr/>
          </a:p>
          <a:p>
            <a:pPr indent="0" lvl="0" marL="0" marR="1143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waypoints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[]</a:t>
            </a:r>
            <a:endParaRPr sz="900">
              <a:solidFill>
                <a:srgbClr val="40404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wpose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move_group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get_current_pose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pose</a:t>
            </a:r>
            <a:endParaRPr sz="900">
              <a:solidFill>
                <a:srgbClr val="40404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wpose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scale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900">
                <a:solidFill>
                  <a:srgbClr val="9999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First move up (z)</a:t>
            </a:r>
            <a:endParaRPr sz="900">
              <a:solidFill>
                <a:srgbClr val="40404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wpose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scale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900">
                <a:solidFill>
                  <a:srgbClr val="9999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and sideways (y)</a:t>
            </a:r>
            <a:endParaRPr sz="900">
              <a:solidFill>
                <a:srgbClr val="40404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waypoints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deepcopy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wpose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40404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wpose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scale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900">
                <a:solidFill>
                  <a:srgbClr val="9999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Second move forward/backwards in (x)</a:t>
            </a:r>
            <a:endParaRPr sz="900">
              <a:solidFill>
                <a:srgbClr val="40404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waypoints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deepcopy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wpose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40404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wpose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scale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900">
                <a:solidFill>
                  <a:srgbClr val="9999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Third move sideways (y)</a:t>
            </a:r>
            <a:endParaRPr sz="900">
              <a:solidFill>
                <a:srgbClr val="40404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waypoints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deepcopy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wpose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40404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plan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fraction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move_group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compute_cartesian_path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waypoints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</a:t>
            </a:r>
            <a:r>
              <a:rPr i="1" lang="en" sz="900">
                <a:solidFill>
                  <a:srgbClr val="9999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waypoints to follow</a:t>
            </a:r>
            <a:endParaRPr sz="900">
              <a:solidFill>
                <a:srgbClr val="40404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			</a:t>
            </a:r>
            <a:r>
              <a:rPr lang="en" sz="900">
                <a:solidFill>
                  <a:srgbClr val="00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     </a:t>
            </a:r>
            <a:r>
              <a:rPr i="1" lang="en" sz="900">
                <a:solidFill>
                  <a:srgbClr val="9999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eef_step</a:t>
            </a:r>
            <a:endParaRPr sz="900">
              <a:solidFill>
                <a:srgbClr val="40404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			</a:t>
            </a:r>
            <a:r>
              <a:rPr lang="en" sz="900">
                <a:solidFill>
                  <a:srgbClr val="00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6. Display and Execute </a:t>
            </a:r>
            <a:r>
              <a:rPr lang="en"/>
              <a:t>a Cartesian trajectory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To have Rviz display the planned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trajectory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we can publish a trajectory with the message DisplayTrajectory() which we give the start state of the robot and the trajectory plan: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display_trajectory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moveit_msgs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DisplayTrajectory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40404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display_trajectory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trajectory_start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self.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robot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get_current_state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40404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display_trajectory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trajectory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plan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40404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self.display_trajectory_publisher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publish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display_trajectory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40404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Finally we can Execute this computed plan with: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raw_input(“press enter to execute”)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move_group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plan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40404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0404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Workshop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plan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Installation and Basics.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Wave at the World.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Move Group start up and basic class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Reading robot states 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Simple Trajectory planning and movement.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Cartesian Path planning and execution. (If we have time)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Full code and package can be found at: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https://github.com/WillMandil001/moveit_workshop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Installation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To install, follow the instructions found here: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/>
              <a:t>Melodic:</a:t>
            </a:r>
            <a:endParaRPr sz="1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http://docs.ros.org/en/melodic/api/moveit_tutorials/html/doc/getting_started/getting_started.html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/>
              <a:t>Kinetic:</a:t>
            </a:r>
            <a:endParaRPr sz="1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http://docs.ros.org/en/kinetic/api/moveit_tutorials/html/doc/getting_started/getting_started.html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Should finish with catkin workspace called “ws_moveit” with two packages built in the src called panda_moveit_config and moveit_tutorials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5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Moveit Basics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675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key practical aspects to Moveit: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/>
              <a:t>Moveit setup assistant</a:t>
            </a:r>
            <a:r>
              <a:rPr lang="en"/>
              <a:t> - this is the program used to configure a urdf file (physical description of a robot) for use with MoveIt. It generate a ros package to launch moveit, a simulated version of the robot and in the cases of real robots, the controllers for drivers. </a:t>
            </a:r>
            <a:r>
              <a:rPr b="1" lang="en"/>
              <a:t>(</a:t>
            </a:r>
            <a:r>
              <a:rPr b="1" lang="en"/>
              <a:t>BUILD THE ROBOT)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/>
              <a:t>Move Group</a:t>
            </a:r>
            <a:r>
              <a:rPr lang="en"/>
              <a:t> - Python and C++ interface for MoveIt </a:t>
            </a:r>
            <a:r>
              <a:rPr lang="en"/>
              <a:t>allowing</a:t>
            </a:r>
            <a:r>
              <a:rPr lang="en"/>
              <a:t> </a:t>
            </a:r>
            <a:r>
              <a:rPr lang="en"/>
              <a:t>you to create motion paths etc. </a:t>
            </a:r>
            <a:r>
              <a:rPr b="1" lang="en"/>
              <a:t>(</a:t>
            </a:r>
            <a:r>
              <a:rPr b="1" lang="en"/>
              <a:t>MOVE THE ROBOT)</a:t>
            </a:r>
            <a:endParaRPr b="1"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6521" l="3439" r="4851" t="4873"/>
          <a:stretch/>
        </p:blipFill>
        <p:spPr>
          <a:xfrm>
            <a:off x="7154875" y="1451750"/>
            <a:ext cx="1712175" cy="18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Start up and Wave at the World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following sequence will ensure the install is correct and will </a:t>
            </a:r>
            <a:r>
              <a:rPr lang="en" sz="1600"/>
              <a:t>introduce robot movements without any code.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Run : 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roslaunch panda_moveit_config demo.launch</a:t>
            </a:r>
            <a:endParaRPr sz="16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475" y="2352500"/>
            <a:ext cx="3430674" cy="24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11700" y="2422100"/>
            <a:ext cx="50196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Simulated version of the real robot visualised in RVIZ.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2.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rostopic echo /joint_states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b="3867" l="0" r="3390" t="8243"/>
          <a:stretch/>
        </p:blipFill>
        <p:spPr>
          <a:xfrm>
            <a:off x="85025" y="3333875"/>
            <a:ext cx="5338300" cy="13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Start up and Wave at the World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the MotionPlanning display to Rviz. Which will allow us to animate solution paths within this planning scene.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050" y="1866700"/>
            <a:ext cx="5539676" cy="31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Start up and Wave at the World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 sz="1400"/>
              <a:t>Change the Planning Group from “hand” to “panda_arm_hand” </a:t>
            </a:r>
            <a:r>
              <a:rPr lang="en" sz="1400"/>
              <a:t>under MotionPlanning/Planned Request/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 sz="1400"/>
              <a:t>To see the planned path we will create enable the loop animation under: MotionPlanning/Planned Path/</a:t>
            </a:r>
            <a:endParaRPr sz="14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563" y="2018875"/>
            <a:ext cx="5554876" cy="31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Start up and Wave at the World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en" sz="1600"/>
              <a:t>Use the marker to drag the robot to a goal location.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en" sz="1600"/>
              <a:t>Use the motion planning </a:t>
            </a:r>
            <a:r>
              <a:rPr lang="en" sz="1600"/>
              <a:t>window</a:t>
            </a:r>
            <a:r>
              <a:rPr lang="en" sz="1600"/>
              <a:t> (bottom left) to plan and execute a motion from start state to goal state.</a:t>
            </a:r>
            <a:endParaRPr sz="16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875" y="1785825"/>
            <a:ext cx="5888624" cy="33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Move Group - Start up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</a:t>
            </a:r>
            <a:r>
              <a:rPr lang="en"/>
              <a:t>create</a:t>
            </a:r>
            <a:r>
              <a:rPr lang="en"/>
              <a:t> our own package and simple script to perform a variety of useful motions for the robot.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/ws_moveit/src$ </a:t>
            </a:r>
            <a:r>
              <a:rPr lang="en">
                <a:solidFill>
                  <a:srgbClr val="000000"/>
                </a:solidFill>
              </a:rPr>
              <a:t>catkin_create_package moveit_workshop std_msgs rospy roscpp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</a:t>
            </a:r>
            <a:r>
              <a:rPr lang="en"/>
              <a:t>python</a:t>
            </a:r>
            <a:r>
              <a:rPr lang="en"/>
              <a:t> file in new moveit_workshop/src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Don’t forget to source and chmod +x the python file</a:t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278425" y="3041575"/>
            <a:ext cx="5449800" cy="48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