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5A5419-AA2C-4725-AEFC-C311B9270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-1067445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ar-SA" sz="5400" cap="none" dirty="0">
                <a:effectLst>
                  <a:outerShdw blurRad="850900" dist="38100" dir="3300000" algn="tl">
                    <a:srgbClr val="000000">
                      <a:alpha val="43137"/>
                    </a:srgbClr>
                  </a:outerShdw>
                </a:effectLst>
              </a:rPr>
              <a:t>كيفية</a:t>
            </a:r>
            <a:br>
              <a:rPr lang="ar-SA" sz="5400" cap="none" dirty="0">
                <a:effectLst>
                  <a:outerShdw blurRad="850900" dist="38100" dir="33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ar-SA" sz="5400" cap="none" dirty="0">
                <a:effectLst>
                  <a:outerShdw blurRad="850900" dist="38100" dir="3300000" algn="tl">
                    <a:srgbClr val="000000">
                      <a:alpha val="43137"/>
                    </a:srgbClr>
                  </a:outerShdw>
                </a:effectLst>
              </a:rPr>
              <a:t>رفع الملفات على </a:t>
            </a:r>
            <a:r>
              <a:rPr lang="en-US" sz="5400" cap="none" dirty="0">
                <a:effectLst>
                  <a:outerShdw blurRad="850900" dist="38100" dir="3300000" algn="tl">
                    <a:srgbClr val="000000">
                      <a:alpha val="43137"/>
                    </a:srgbClr>
                  </a:outerShdw>
                </a:effectLst>
              </a:rPr>
              <a:t>Githup</a:t>
            </a:r>
            <a:endParaRPr lang="ar-SA" sz="5400" cap="none" dirty="0">
              <a:effectLst>
                <a:outerShdw blurRad="850900" dist="38100" dir="33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CC82640-3A76-4A90-84B5-40F973A0A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2430" y="2016303"/>
            <a:ext cx="9277389" cy="977621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ar-SA" sz="3600" b="1" dirty="0"/>
              <a:t>أولا: </a:t>
            </a:r>
            <a:r>
              <a:rPr lang="ar-SA" sz="3600" dirty="0"/>
              <a:t>نقوم بالذهاب الى موقع الملفات المراد رفعها ونقوم بفتح ال </a:t>
            </a:r>
            <a:r>
              <a:rPr lang="en-US" sz="3600" dirty="0"/>
              <a:t>cmd</a:t>
            </a:r>
          </a:p>
          <a:p>
            <a:pPr algn="r"/>
            <a:r>
              <a:rPr lang="ar-SA" sz="3600" b="1" dirty="0"/>
              <a:t>كما هو موضح بالصورة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A36A794B-E990-476F-8FEE-B4E16CFD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863" y="3536241"/>
            <a:ext cx="7626772" cy="25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7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5A5419-AA2C-4725-AEFC-C311B9270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2248" y="-1270716"/>
            <a:ext cx="8637073" cy="2541431"/>
          </a:xfrm>
        </p:spPr>
        <p:txBody>
          <a:bodyPr>
            <a:normAutofit/>
          </a:bodyPr>
          <a:lstStyle/>
          <a:p>
            <a:pPr algn="r"/>
            <a:r>
              <a:rPr lang="ar-SA" sz="3600" b="1" dirty="0"/>
              <a:t>ثانيا:  </a:t>
            </a:r>
            <a:r>
              <a:rPr lang="ar-SA" sz="3600" dirty="0"/>
              <a:t>نقوم بتعريف اسم المستخدم والبريد الالكتروني الخاصة بالموقع  من خلال كتابة الاكواد التالية: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CC82640-3A76-4A90-84B5-40F973A0A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2249" y="1866827"/>
            <a:ext cx="8637072" cy="2667146"/>
          </a:xfrm>
        </p:spPr>
        <p:txBody>
          <a:bodyPr>
            <a:normAutofit/>
          </a:bodyPr>
          <a:lstStyle/>
          <a:p>
            <a:pPr algn="r"/>
            <a:r>
              <a:rPr lang="ar-SA" sz="1600" b="1" cap="none" dirty="0"/>
              <a:t>"نضع الاسم هنا</a:t>
            </a:r>
            <a:r>
              <a:rPr lang="en-US" sz="1600" b="1" cap="none" dirty="0"/>
              <a:t>     git config --global user.name"</a:t>
            </a:r>
            <a:r>
              <a:rPr lang="ar-SA" sz="1600" cap="none" dirty="0"/>
              <a:t>لتعرف اسم المستخدم</a:t>
            </a:r>
          </a:p>
          <a:p>
            <a:pPr algn="r"/>
            <a:r>
              <a:rPr lang="en-US" sz="1600" b="1" cap="none" dirty="0"/>
              <a:t>   git config --global user.email "email@example.com"   </a:t>
            </a:r>
            <a:r>
              <a:rPr lang="ar-SA" sz="1600" cap="none" dirty="0"/>
              <a:t>لتعريف البريد الالكتروني</a:t>
            </a:r>
          </a:p>
          <a:p>
            <a:pPr algn="r"/>
            <a:endParaRPr lang="ar-SA" sz="1600" cap="none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F2CB0A63-8555-45F1-9938-0BCCF199B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786" y="3567448"/>
            <a:ext cx="7620333" cy="257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7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5A5419-AA2C-4725-AEFC-C311B9270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4927" y="0"/>
            <a:ext cx="8637073" cy="1387109"/>
          </a:xfrm>
        </p:spPr>
        <p:txBody>
          <a:bodyPr>
            <a:normAutofit/>
          </a:bodyPr>
          <a:lstStyle/>
          <a:p>
            <a:pPr algn="r"/>
            <a:r>
              <a:rPr lang="ar-SA" sz="4000" b="1" dirty="0"/>
              <a:t>ثالثا:  </a:t>
            </a:r>
            <a:r>
              <a:rPr lang="ar-SA" sz="3600" dirty="0"/>
              <a:t>نقوم بكتابة الأكواد التالية </a:t>
            </a:r>
            <a:r>
              <a:rPr lang="ar-SA" sz="3600" dirty="0" err="1"/>
              <a:t>لانشاء</a:t>
            </a:r>
            <a:r>
              <a:rPr lang="ar-SA" sz="3600" dirty="0"/>
              <a:t> مجلد وهمي وحفظ الملفات عليه في ال </a:t>
            </a:r>
            <a:r>
              <a:rPr lang="en-US" sz="3600" dirty="0"/>
              <a:t>cmd</a:t>
            </a:r>
            <a:r>
              <a:rPr lang="ar-SA" sz="4000" dirty="0"/>
              <a:t> </a:t>
            </a:r>
            <a:r>
              <a:rPr lang="ar-SA" sz="4000" b="1" dirty="0"/>
              <a:t> 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CC82640-3A76-4A90-84B5-40F973A0A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6575" y="1599373"/>
            <a:ext cx="8637072" cy="2405957"/>
          </a:xfrm>
        </p:spPr>
        <p:txBody>
          <a:bodyPr/>
          <a:lstStyle/>
          <a:p>
            <a:pPr algn="r"/>
            <a:r>
              <a:rPr lang="en-US" dirty="0"/>
              <a:t>1: </a:t>
            </a:r>
            <a:r>
              <a:rPr lang="ar-SA" dirty="0" err="1"/>
              <a:t>لانشاء</a:t>
            </a:r>
            <a:r>
              <a:rPr lang="ar-SA" dirty="0"/>
              <a:t> مجلد وهمي داخل المجلد المراد رفعه</a:t>
            </a:r>
          </a:p>
          <a:p>
            <a:pPr algn="r"/>
            <a:r>
              <a:rPr lang="ar-SA" dirty="0"/>
              <a:t>نكتب  :  </a:t>
            </a:r>
            <a:r>
              <a:rPr lang="en-US" b="1" cap="none" dirty="0"/>
              <a:t>git </a:t>
            </a:r>
            <a:r>
              <a:rPr lang="en-US" b="1" cap="none" dirty="0" err="1"/>
              <a:t>init</a:t>
            </a:r>
            <a:endParaRPr lang="ar-SA" b="1" cap="none" dirty="0"/>
          </a:p>
          <a:p>
            <a:pPr algn="r"/>
            <a:r>
              <a:rPr lang="en-US" b="1" dirty="0"/>
              <a:t> </a:t>
            </a:r>
            <a:r>
              <a:rPr lang="ar-SA" b="1" dirty="0"/>
              <a:t>2: </a:t>
            </a:r>
            <a:r>
              <a:rPr lang="ar-SA" dirty="0"/>
              <a:t>ولحفظ الملفات داخل المجلد الذي قمنا </a:t>
            </a:r>
            <a:r>
              <a:rPr lang="ar-SA" dirty="0" err="1"/>
              <a:t>بانشاءه</a:t>
            </a:r>
            <a:endParaRPr lang="ar-SA" dirty="0"/>
          </a:p>
          <a:p>
            <a:pPr algn="r"/>
            <a:r>
              <a:rPr lang="ar-SA" dirty="0"/>
              <a:t>نكتب : </a:t>
            </a:r>
            <a:r>
              <a:rPr lang="en-US" b="1" cap="none" dirty="0"/>
              <a:t>git add .</a:t>
            </a:r>
            <a:endParaRPr lang="ar-SA" b="1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89CB4775-F703-4A2D-AEFE-D561CD6A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111" y="3540367"/>
            <a:ext cx="8159627" cy="26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5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5A5419-AA2C-4725-AEFC-C311B9270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4927" y="-991673"/>
            <a:ext cx="8637073" cy="2202287"/>
          </a:xfrm>
        </p:spPr>
        <p:txBody>
          <a:bodyPr>
            <a:normAutofit/>
          </a:bodyPr>
          <a:lstStyle/>
          <a:p>
            <a:pPr algn="r"/>
            <a:br>
              <a:rPr lang="ar-SA" sz="4000" b="1" dirty="0"/>
            </a:br>
            <a:r>
              <a:rPr lang="ar-SA" sz="4000" b="1" dirty="0"/>
              <a:t>رابعا: </a:t>
            </a:r>
            <a:r>
              <a:rPr lang="ar-SA" sz="4000" dirty="0"/>
              <a:t>نكتب الأكواد التالية لوصف الملف وربطه بالمشروع على موقع </a:t>
            </a:r>
            <a:r>
              <a:rPr lang="en-US" sz="3600" cap="none" dirty="0"/>
              <a:t>Githup</a:t>
            </a:r>
            <a:endParaRPr lang="ar-SA" sz="3600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CC82640-3A76-4A90-84B5-40F973A0A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3695" y="1470825"/>
            <a:ext cx="8637072" cy="2202287"/>
          </a:xfrm>
        </p:spPr>
        <p:txBody>
          <a:bodyPr>
            <a:normAutofit/>
          </a:bodyPr>
          <a:lstStyle/>
          <a:p>
            <a:pPr algn="r"/>
            <a:r>
              <a:rPr lang="ar-SA" b="1" dirty="0"/>
              <a:t>اولا</a:t>
            </a:r>
            <a:r>
              <a:rPr lang="ar-SA" dirty="0"/>
              <a:t> : لوصف الملف باسم معين نكتب</a:t>
            </a:r>
          </a:p>
          <a:p>
            <a:pPr algn="r"/>
            <a:r>
              <a:rPr lang="ar-SA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"نكتب اسم الوصف هنا"</a:t>
            </a:r>
            <a:r>
              <a:rPr lang="en-US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git commit  –m  </a:t>
            </a:r>
          </a:p>
          <a:p>
            <a:pPr algn="r"/>
            <a:r>
              <a:rPr lang="ar-SA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ثانيا لربط الملف مع المشروع على موقع </a:t>
            </a:r>
            <a:r>
              <a:rPr lang="en-US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githup</a:t>
            </a:r>
            <a:r>
              <a:rPr lang="ar-SA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الذي انشأناه على الموقع</a:t>
            </a:r>
          </a:p>
          <a:p>
            <a:pPr algn="r"/>
            <a:r>
              <a:rPr lang="ar-SA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نكتب ......</a:t>
            </a:r>
            <a:r>
              <a:rPr lang="en-US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remote add origin https://github.com/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5ED51C4-F615-4AC9-A2D7-DBA379F7F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6085"/>
            <a:ext cx="5335648" cy="2537136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33FD6B91-9327-4A93-970A-9D7306C6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8157"/>
            <a:ext cx="5335648" cy="965917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0F38933B-5750-4865-80A7-9A5F5BECA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77805"/>
            <a:ext cx="5986791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3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5A5419-AA2C-4725-AEFC-C311B9270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4927" y="-1412868"/>
            <a:ext cx="8637073" cy="2541431"/>
          </a:xfrm>
        </p:spPr>
        <p:txBody>
          <a:bodyPr>
            <a:normAutofit/>
          </a:bodyPr>
          <a:lstStyle/>
          <a:p>
            <a:pPr algn="r"/>
            <a:r>
              <a:rPr lang="ar-SA" sz="4000" b="1" dirty="0"/>
              <a:t>خامسا : </a:t>
            </a:r>
            <a:r>
              <a:rPr lang="ar-SA" sz="3200" dirty="0"/>
              <a:t>لرفع الملفات على المشروع الذي قمنا </a:t>
            </a:r>
            <a:r>
              <a:rPr lang="ar-SA" sz="3200" dirty="0" err="1"/>
              <a:t>بانشاءه</a:t>
            </a:r>
            <a:r>
              <a:rPr lang="ar-SA" sz="3200" dirty="0"/>
              <a:t> على الموقع وربطه مع الملفات 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CC82640-3A76-4A90-84B5-40F973A0A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208" y="1625130"/>
            <a:ext cx="8637072" cy="2174138"/>
          </a:xfrm>
        </p:spPr>
        <p:txBody>
          <a:bodyPr>
            <a:normAutofit/>
          </a:bodyPr>
          <a:lstStyle/>
          <a:p>
            <a:pPr algn="r"/>
            <a:r>
              <a:rPr lang="ar-SA" dirty="0"/>
              <a:t>نكتب الكود التالي :</a:t>
            </a:r>
          </a:p>
          <a:p>
            <a:pPr algn="r"/>
            <a:r>
              <a:rPr lang="ar-SA" dirty="0"/>
              <a:t> </a:t>
            </a:r>
            <a:r>
              <a:rPr lang="en-US" b="1" cap="none" dirty="0"/>
              <a:t>git push origin master </a:t>
            </a:r>
          </a:p>
          <a:p>
            <a:pPr algn="r"/>
            <a:r>
              <a:rPr lang="ar-SA" sz="2000" b="1" cap="none" dirty="0"/>
              <a:t>ملاحظة مهمة : للرفع لأول مرة على موقع </a:t>
            </a:r>
            <a:r>
              <a:rPr lang="en-US" sz="2000" b="1" cap="none" dirty="0"/>
              <a:t>Githup </a:t>
            </a:r>
            <a:r>
              <a:rPr lang="ar-SA" sz="2000" b="1" cap="none" dirty="0"/>
              <a:t>  سيطلب منك ادخال اسم المستخدم وكلمة المرور ومن ثم بعدها يمكن رفع الملفات بدون المطالبة باسم مستخدم وكلمة مرور</a:t>
            </a:r>
            <a:endParaRPr lang="en-US" sz="2000" b="1" cap="none" dirty="0"/>
          </a:p>
          <a:p>
            <a:pPr algn="r"/>
            <a:endParaRPr lang="ar-SA" b="1" cap="none" dirty="0"/>
          </a:p>
          <a:p>
            <a:pPr algn="r"/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4985C4A4-E507-4FA3-9979-1DF30EC2D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27" y="3593206"/>
            <a:ext cx="5838908" cy="239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3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6217693-D67C-40A5-869F-10F7464C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5426"/>
            <a:ext cx="9603275" cy="1049235"/>
          </a:xfrm>
        </p:spPr>
        <p:txBody>
          <a:bodyPr>
            <a:noAutofit/>
          </a:bodyPr>
          <a:lstStyle/>
          <a:p>
            <a:pPr algn="r"/>
            <a:r>
              <a:rPr lang="ar-SA" sz="3600" dirty="0"/>
              <a:t>لتحميل برنامج </a:t>
            </a:r>
            <a:r>
              <a:rPr lang="en-US" sz="3600" dirty="0"/>
              <a:t> </a:t>
            </a:r>
            <a:r>
              <a:rPr lang="en-US" sz="3600" cap="none" dirty="0" err="1"/>
              <a:t>cmd</a:t>
            </a:r>
            <a:r>
              <a:rPr lang="en-US" sz="3600" dirty="0"/>
              <a:t> </a:t>
            </a:r>
            <a:r>
              <a:rPr lang="ar-SA" sz="3600" dirty="0"/>
              <a:t>خاص بموقع </a:t>
            </a:r>
            <a:r>
              <a:rPr lang="en-US" sz="3600" cap="none" dirty="0"/>
              <a:t>Githup</a:t>
            </a:r>
            <a:br>
              <a:rPr lang="en-US" sz="3600" dirty="0"/>
            </a:br>
            <a:r>
              <a:rPr lang="ar-SA" sz="3600" dirty="0"/>
              <a:t>للمساعدة في استعمال الأكواد وسهولة الاستخدام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E87068A-1755-40E2-B601-D7360E3EA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b="1" dirty="0"/>
              <a:t>رابط التحميل :  </a:t>
            </a:r>
          </a:p>
          <a:p>
            <a:pPr marL="0" indent="0" algn="ctr">
              <a:buNone/>
            </a:pPr>
            <a:r>
              <a:rPr lang="ar-SA" b="1" dirty="0"/>
              <a:t> </a:t>
            </a:r>
            <a:r>
              <a:rPr lang="en-US" b="1" dirty="0">
                <a:hlinkClick r:id="rId2"/>
              </a:rPr>
              <a:t>https://git-scm.com/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500537"/>
      </p:ext>
    </p:extLst>
  </p:cSld>
  <p:clrMapOvr>
    <a:masterClrMapping/>
  </p:clrMapOvr>
</p:sld>
</file>

<file path=ppt/theme/theme1.xml><?xml version="1.0" encoding="utf-8"?>
<a:theme xmlns:a="http://schemas.openxmlformats.org/drawingml/2006/main" name="معرض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TM10001114[[fn=معرض]]</Template>
  <TotalTime>105</TotalTime>
  <Words>243</Words>
  <Application>Microsoft Office PowerPoint</Application>
  <PresentationFormat>شاشة عريضة</PresentationFormat>
  <Paragraphs>23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معرض</vt:lpstr>
      <vt:lpstr>كيفية رفع الملفات على Githup</vt:lpstr>
      <vt:lpstr>ثانيا:  نقوم بتعريف اسم المستخدم والبريد الالكتروني الخاصة بالموقع  من خلال كتابة الاكواد التالية:</vt:lpstr>
      <vt:lpstr>ثالثا:  نقوم بكتابة الأكواد التالية لانشاء مجلد وهمي وحفظ الملفات عليه في ال cmd  </vt:lpstr>
      <vt:lpstr> رابعا: نكتب الأكواد التالية لوصف الملف وربطه بالمشروع على موقع Githup</vt:lpstr>
      <vt:lpstr>خامسا : لرفع الملفات على المشروع الذي قمنا بانشاءه على الموقع وربطه مع الملفات </vt:lpstr>
      <vt:lpstr>لتحميل برنامج  cmd خاص بموقع Githup للمساعدة في استعمال الأكواد وسهولة الاستخدام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كيفية رفع الملفات على Githup</dc:title>
  <dc:creator>yazid kareem</dc:creator>
  <cp:lastModifiedBy>yazid kareem</cp:lastModifiedBy>
  <cp:revision>5</cp:revision>
  <dcterms:created xsi:type="dcterms:W3CDTF">2021-12-25T15:01:27Z</dcterms:created>
  <dcterms:modified xsi:type="dcterms:W3CDTF">2021-12-26T13:25:49Z</dcterms:modified>
</cp:coreProperties>
</file>