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tro">
            <a:extLst>
              <a:ext uri="{FF2B5EF4-FFF2-40B4-BE49-F238E27FC236}">
                <a16:creationId xmlns:a16="http://schemas.microsoft.com/office/drawing/2014/main" id="{21ED0EBA-8F40-40D6-ADF5-2FDE1EEF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eries 2">
            <a:extLst>
              <a:ext uri="{FF2B5EF4-FFF2-40B4-BE49-F238E27FC236}">
                <a16:creationId xmlns:a16="http://schemas.microsoft.com/office/drawing/2014/main" id="{4DCE0C17-A27D-46E6-AFE1-8CEB0F829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R1">
            <a:extLst>
              <a:ext uri="{FF2B5EF4-FFF2-40B4-BE49-F238E27FC236}">
                <a16:creationId xmlns:a16="http://schemas.microsoft.com/office/drawing/2014/main" id="{370A242B-1553-4933-8DFE-8F9DA8C30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BQ2">
            <a:extLst>
              <a:ext uri="{FF2B5EF4-FFF2-40B4-BE49-F238E27FC236}">
                <a16:creationId xmlns:a16="http://schemas.microsoft.com/office/drawing/2014/main" id="{A9311E2D-06E4-41BD-BC09-65D2161F8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Q-Score">
            <a:extLst>
              <a:ext uri="{FF2B5EF4-FFF2-40B4-BE49-F238E27FC236}">
                <a16:creationId xmlns:a16="http://schemas.microsoft.com/office/drawing/2014/main" id="{6DD9FF15-A246-4158-BD24-62368CA2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irector">
            <a:extLst>
              <a:ext uri="{FF2B5EF4-FFF2-40B4-BE49-F238E27FC236}">
                <a16:creationId xmlns:a16="http://schemas.microsoft.com/office/drawing/2014/main" id="{6F993554-FE9B-4E6B-AA86-FA8FDCCE8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BQ3">
            <a:extLst>
              <a:ext uri="{FF2B5EF4-FFF2-40B4-BE49-F238E27FC236}">
                <a16:creationId xmlns:a16="http://schemas.microsoft.com/office/drawing/2014/main" id="{D3A8E57D-FE9E-42F8-8ACB-94A1E147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License Content">
            <a:extLst>
              <a:ext uri="{FF2B5EF4-FFF2-40B4-BE49-F238E27FC236}">
                <a16:creationId xmlns:a16="http://schemas.microsoft.com/office/drawing/2014/main" id="{F8E2F188-EC37-46E1-89EC-1C4771481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BQ4">
            <a:extLst>
              <a:ext uri="{FF2B5EF4-FFF2-40B4-BE49-F238E27FC236}">
                <a16:creationId xmlns:a16="http://schemas.microsoft.com/office/drawing/2014/main" id="{2B021D53-7D20-4A16-9099-0A3C6C349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Hidden Gem Score">
            <a:extLst>
              <a:ext uri="{FF2B5EF4-FFF2-40B4-BE49-F238E27FC236}">
                <a16:creationId xmlns:a16="http://schemas.microsoft.com/office/drawing/2014/main" id="{38684947-2B73-4F4B-B260-0806A8AD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Hidden Gem Content">
            <a:extLst>
              <a:ext uri="{FF2B5EF4-FFF2-40B4-BE49-F238E27FC236}">
                <a16:creationId xmlns:a16="http://schemas.microsoft.com/office/drawing/2014/main" id="{211C9E39-1FB8-4786-BC88-A7B79E741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udience">
            <a:extLst>
              <a:ext uri="{FF2B5EF4-FFF2-40B4-BE49-F238E27FC236}">
                <a16:creationId xmlns:a16="http://schemas.microsoft.com/office/drawing/2014/main" id="{5EF8CBB4-8309-46F3-85BA-09328C517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R2">
            <a:extLst>
              <a:ext uri="{FF2B5EF4-FFF2-40B4-BE49-F238E27FC236}">
                <a16:creationId xmlns:a16="http://schemas.microsoft.com/office/drawing/2014/main" id="{36704CC1-8C7F-4943-816F-3F9B49F9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Next">
            <a:extLst>
              <a:ext uri="{FF2B5EF4-FFF2-40B4-BE49-F238E27FC236}">
                <a16:creationId xmlns:a16="http://schemas.microsoft.com/office/drawing/2014/main" id="{E63D12FE-E65C-4005-9F36-E21F8E6CD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End">
            <a:extLst>
              <a:ext uri="{FF2B5EF4-FFF2-40B4-BE49-F238E27FC236}">
                <a16:creationId xmlns:a16="http://schemas.microsoft.com/office/drawing/2014/main" id="{EB33BD7D-97A8-419B-B0F9-287E15FE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ackground">
            <a:extLst>
              <a:ext uri="{FF2B5EF4-FFF2-40B4-BE49-F238E27FC236}">
                <a16:creationId xmlns:a16="http://schemas.microsoft.com/office/drawing/2014/main" id="{24370BE8-5969-4574-B1ED-C086C037C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ackground 2">
            <a:extLst>
              <a:ext uri="{FF2B5EF4-FFF2-40B4-BE49-F238E27FC236}">
                <a16:creationId xmlns:a16="http://schemas.microsoft.com/office/drawing/2014/main" id="{63D74D44-6161-4740-9152-D3FDE6A24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ackground 3">
            <a:extLst>
              <a:ext uri="{FF2B5EF4-FFF2-40B4-BE49-F238E27FC236}">
                <a16:creationId xmlns:a16="http://schemas.microsoft.com/office/drawing/2014/main" id="{A638299E-2EC0-4DA7-BDA4-1E50E85A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Q1">
            <a:extLst>
              <a:ext uri="{FF2B5EF4-FFF2-40B4-BE49-F238E27FC236}">
                <a16:creationId xmlns:a16="http://schemas.microsoft.com/office/drawing/2014/main" id="{D3D06C9D-82E6-4100-8F06-C7A2EC94D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ovie 1">
            <a:extLst>
              <a:ext uri="{FF2B5EF4-FFF2-40B4-BE49-F238E27FC236}">
                <a16:creationId xmlns:a16="http://schemas.microsoft.com/office/drawing/2014/main" id="{798C266D-0EA3-4397-946F-DDE3575A4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ovie 2">
            <a:extLst>
              <a:ext uri="{FF2B5EF4-FFF2-40B4-BE49-F238E27FC236}">
                <a16:creationId xmlns:a16="http://schemas.microsoft.com/office/drawing/2014/main" id="{D812FC82-C85C-496C-8517-2E709BED5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eries 1">
            <a:extLst>
              <a:ext uri="{FF2B5EF4-FFF2-40B4-BE49-F238E27FC236}">
                <a16:creationId xmlns:a16="http://schemas.microsoft.com/office/drawing/2014/main" id="{E11B324F-73C8-42F9-A24E-9BF8CF95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48"/>
            <a:ext cx="12192001" cy="6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</cp:revision>
  <dcterms:created xsi:type="dcterms:W3CDTF">2021-09-23T06:11:17Z</dcterms:created>
  <dcterms:modified xsi:type="dcterms:W3CDTF">2021-09-23T06:12:47Z</dcterms:modified>
</cp:coreProperties>
</file>