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Cabin"/>
      <p:regular r:id="rId16"/>
      <p:bold r:id="rId17"/>
      <p:italic r:id="rId18"/>
      <p:boldItalic r:id="rId19"/>
    </p:embeddedFont>
    <p:embeddedFont>
      <p:font typeface="Gordita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97">
          <p15:clr>
            <a:srgbClr val="9AA0A6"/>
          </p15:clr>
        </p15:guide>
        <p15:guide id="3" orient="horz" pos="2843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1690">
          <p15:clr>
            <a:srgbClr val="9AA0A6"/>
          </p15:clr>
        </p15:guide>
        <p15:guide id="6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Michael Ekstrand"/>
  <p:cmAuthor clrIdx="1" id="1" initials="" lastIdx="1" name="Michael Gre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97" orient="horz"/>
        <p:guide pos="2843" orient="horz"/>
        <p:guide pos="5306"/>
        <p:guide pos="169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rditas-regular.fntdata"/><Relationship Id="rId21" Type="http://schemas.openxmlformats.org/officeDocument/2006/relationships/font" Target="fonts/Gordita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19" Type="http://schemas.openxmlformats.org/officeDocument/2006/relationships/font" Target="fonts/Cabin-boldItalic.fntdata"/><Relationship Id="rId18" Type="http://schemas.openxmlformats.org/officeDocument/2006/relationships/font" Target="fonts/Cabin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9-28T22:16:37.321">
    <p:pos x="561" y="2434"/>
    <p:text>this feels incomplete to me</p:text>
  </p:cm>
  <p:cm authorId="0" idx="2" dt="2021-09-28T22:16:14.423">
    <p:pos x="3151" y="1032"/>
    <p:text>is this more traits? if so, should be a new bullet point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9-28T22:17:47.655">
    <p:pos x="3089" y="1975"/>
    <p:text>do we have any more specific things to say on this slide?</p:text>
  </p:cm>
  <p:cm authorId="0" idx="4" dt="2021-09-28T22:17:47.655">
    <p:pos x="3089" y="1975"/>
    <p:text>can we show any charts? a poster would usually have a few charts.</p:text>
  </p:cm>
  <p:cm authorId="1" idx="1" dt="2021-09-30T09:01:49.808">
    <p:pos x="6000" y="0"/>
    <p:text>The format of the tables on this slide is slightly different than those found in the next slide. Not sure if that is an issue though.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2941ee21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d2941ee21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f3005039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f3005039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f3005039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f3005039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d23e5b6332_0_3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d23e5b6332_0_3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294100" y="1556275"/>
            <a:ext cx="5249100" cy="18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294100" y="3530875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140195" y="385236"/>
            <a:ext cx="2132018" cy="4128276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65663" y="506676"/>
            <a:ext cx="2722066" cy="84353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-1259468" y="1243927"/>
            <a:ext cx="5143562" cy="2668884"/>
            <a:chOff x="238125" y="1207550"/>
            <a:chExt cx="3381475" cy="1754575"/>
          </a:xfrm>
        </p:grpSpPr>
        <p:sp>
          <p:nvSpPr>
            <p:cNvPr id="14" name="Google Shape;14;p2"/>
            <p:cNvSpPr/>
            <p:nvPr/>
          </p:nvSpPr>
          <p:spPr>
            <a:xfrm>
              <a:off x="1760400" y="1672075"/>
              <a:ext cx="336900" cy="336925"/>
            </a:xfrm>
            <a:custGeom>
              <a:rect b="b" l="l" r="r" t="t"/>
              <a:pathLst>
                <a:path extrusionOk="0" h="13477" w="13476">
                  <a:moveTo>
                    <a:pt x="6738" y="503"/>
                  </a:moveTo>
                  <a:lnTo>
                    <a:pt x="7366" y="545"/>
                  </a:lnTo>
                  <a:lnTo>
                    <a:pt x="7994" y="629"/>
                  </a:lnTo>
                  <a:lnTo>
                    <a:pt x="8580" y="754"/>
                  </a:lnTo>
                  <a:lnTo>
                    <a:pt x="9165" y="1005"/>
                  </a:lnTo>
                  <a:lnTo>
                    <a:pt x="9710" y="1256"/>
                  </a:lnTo>
                  <a:lnTo>
                    <a:pt x="10212" y="1549"/>
                  </a:lnTo>
                  <a:lnTo>
                    <a:pt x="10714" y="1926"/>
                  </a:lnTo>
                  <a:lnTo>
                    <a:pt x="11132" y="2344"/>
                  </a:lnTo>
                  <a:lnTo>
                    <a:pt x="11551" y="2763"/>
                  </a:lnTo>
                  <a:lnTo>
                    <a:pt x="11928" y="3265"/>
                  </a:lnTo>
                  <a:lnTo>
                    <a:pt x="12220" y="3767"/>
                  </a:lnTo>
                  <a:lnTo>
                    <a:pt x="12472" y="4311"/>
                  </a:lnTo>
                  <a:lnTo>
                    <a:pt x="12681" y="4897"/>
                  </a:lnTo>
                  <a:lnTo>
                    <a:pt x="12848" y="5483"/>
                  </a:lnTo>
                  <a:lnTo>
                    <a:pt x="12932" y="6111"/>
                  </a:lnTo>
                  <a:lnTo>
                    <a:pt x="12974" y="6739"/>
                  </a:lnTo>
                  <a:lnTo>
                    <a:pt x="12932" y="7366"/>
                  </a:lnTo>
                  <a:lnTo>
                    <a:pt x="12848" y="7994"/>
                  </a:lnTo>
                  <a:lnTo>
                    <a:pt x="12681" y="8580"/>
                  </a:lnTo>
                  <a:lnTo>
                    <a:pt x="12472" y="9166"/>
                  </a:lnTo>
                  <a:lnTo>
                    <a:pt x="12220" y="9710"/>
                  </a:lnTo>
                  <a:lnTo>
                    <a:pt x="11928" y="10254"/>
                  </a:lnTo>
                  <a:lnTo>
                    <a:pt x="11551" y="10714"/>
                  </a:lnTo>
                  <a:lnTo>
                    <a:pt x="11132" y="11175"/>
                  </a:lnTo>
                  <a:lnTo>
                    <a:pt x="10714" y="11551"/>
                  </a:lnTo>
                  <a:lnTo>
                    <a:pt x="10212" y="11928"/>
                  </a:lnTo>
                  <a:lnTo>
                    <a:pt x="9710" y="12221"/>
                  </a:lnTo>
                  <a:lnTo>
                    <a:pt x="9165" y="12514"/>
                  </a:lnTo>
                  <a:lnTo>
                    <a:pt x="8580" y="12723"/>
                  </a:lnTo>
                  <a:lnTo>
                    <a:pt x="7994" y="12849"/>
                  </a:lnTo>
                  <a:lnTo>
                    <a:pt x="7366" y="12974"/>
                  </a:lnTo>
                  <a:lnTo>
                    <a:pt x="6110" y="12974"/>
                  </a:lnTo>
                  <a:lnTo>
                    <a:pt x="5483" y="12849"/>
                  </a:lnTo>
                  <a:lnTo>
                    <a:pt x="4855" y="12723"/>
                  </a:lnTo>
                  <a:lnTo>
                    <a:pt x="4311" y="12514"/>
                  </a:lnTo>
                  <a:lnTo>
                    <a:pt x="3767" y="12221"/>
                  </a:lnTo>
                  <a:lnTo>
                    <a:pt x="3223" y="11928"/>
                  </a:lnTo>
                  <a:lnTo>
                    <a:pt x="2762" y="11551"/>
                  </a:lnTo>
                  <a:lnTo>
                    <a:pt x="2302" y="11175"/>
                  </a:lnTo>
                  <a:lnTo>
                    <a:pt x="1925" y="10714"/>
                  </a:lnTo>
                  <a:lnTo>
                    <a:pt x="1549" y="10254"/>
                  </a:lnTo>
                  <a:lnTo>
                    <a:pt x="1214" y="9710"/>
                  </a:lnTo>
                  <a:lnTo>
                    <a:pt x="963" y="9166"/>
                  </a:lnTo>
                  <a:lnTo>
                    <a:pt x="754" y="8580"/>
                  </a:lnTo>
                  <a:lnTo>
                    <a:pt x="586" y="7994"/>
                  </a:lnTo>
                  <a:lnTo>
                    <a:pt x="503" y="7366"/>
                  </a:lnTo>
                  <a:lnTo>
                    <a:pt x="461" y="6739"/>
                  </a:lnTo>
                  <a:lnTo>
                    <a:pt x="503" y="6111"/>
                  </a:lnTo>
                  <a:lnTo>
                    <a:pt x="586" y="5483"/>
                  </a:lnTo>
                  <a:lnTo>
                    <a:pt x="754" y="4897"/>
                  </a:lnTo>
                  <a:lnTo>
                    <a:pt x="963" y="4311"/>
                  </a:lnTo>
                  <a:lnTo>
                    <a:pt x="1214" y="3767"/>
                  </a:lnTo>
                  <a:lnTo>
                    <a:pt x="1549" y="3265"/>
                  </a:lnTo>
                  <a:lnTo>
                    <a:pt x="1925" y="2763"/>
                  </a:lnTo>
                  <a:lnTo>
                    <a:pt x="2302" y="2344"/>
                  </a:lnTo>
                  <a:lnTo>
                    <a:pt x="2762" y="1926"/>
                  </a:lnTo>
                  <a:lnTo>
                    <a:pt x="3223" y="1549"/>
                  </a:lnTo>
                  <a:lnTo>
                    <a:pt x="3767" y="1256"/>
                  </a:lnTo>
                  <a:lnTo>
                    <a:pt x="4311" y="1005"/>
                  </a:lnTo>
                  <a:lnTo>
                    <a:pt x="4855" y="754"/>
                  </a:lnTo>
                  <a:lnTo>
                    <a:pt x="5483" y="629"/>
                  </a:lnTo>
                  <a:lnTo>
                    <a:pt x="6110" y="545"/>
                  </a:lnTo>
                  <a:lnTo>
                    <a:pt x="6738" y="503"/>
                  </a:lnTo>
                  <a:close/>
                  <a:moveTo>
                    <a:pt x="6738" y="1"/>
                  </a:moveTo>
                  <a:lnTo>
                    <a:pt x="6027" y="43"/>
                  </a:lnTo>
                  <a:lnTo>
                    <a:pt x="5357" y="168"/>
                  </a:lnTo>
                  <a:lnTo>
                    <a:pt x="4729" y="336"/>
                  </a:lnTo>
                  <a:lnTo>
                    <a:pt x="4102" y="545"/>
                  </a:lnTo>
                  <a:lnTo>
                    <a:pt x="3516" y="838"/>
                  </a:lnTo>
                  <a:lnTo>
                    <a:pt x="2972" y="1173"/>
                  </a:lnTo>
                  <a:lnTo>
                    <a:pt x="2470" y="1549"/>
                  </a:lnTo>
                  <a:lnTo>
                    <a:pt x="1967" y="2010"/>
                  </a:lnTo>
                  <a:lnTo>
                    <a:pt x="1549" y="2470"/>
                  </a:lnTo>
                  <a:lnTo>
                    <a:pt x="1172" y="2972"/>
                  </a:lnTo>
                  <a:lnTo>
                    <a:pt x="796" y="3558"/>
                  </a:lnTo>
                  <a:lnTo>
                    <a:pt x="544" y="4144"/>
                  </a:lnTo>
                  <a:lnTo>
                    <a:pt x="293" y="4730"/>
                  </a:lnTo>
                  <a:lnTo>
                    <a:pt x="126" y="5399"/>
                  </a:lnTo>
                  <a:lnTo>
                    <a:pt x="42" y="6069"/>
                  </a:lnTo>
                  <a:lnTo>
                    <a:pt x="0" y="6739"/>
                  </a:lnTo>
                  <a:lnTo>
                    <a:pt x="42" y="7450"/>
                  </a:lnTo>
                  <a:lnTo>
                    <a:pt x="126" y="8078"/>
                  </a:lnTo>
                  <a:lnTo>
                    <a:pt x="293" y="8747"/>
                  </a:lnTo>
                  <a:lnTo>
                    <a:pt x="544" y="9375"/>
                  </a:lnTo>
                  <a:lnTo>
                    <a:pt x="796" y="9961"/>
                  </a:lnTo>
                  <a:lnTo>
                    <a:pt x="1172" y="10505"/>
                  </a:lnTo>
                  <a:lnTo>
                    <a:pt x="1549" y="11007"/>
                  </a:lnTo>
                  <a:lnTo>
                    <a:pt x="1967" y="11509"/>
                  </a:lnTo>
                  <a:lnTo>
                    <a:pt x="2470" y="11928"/>
                  </a:lnTo>
                  <a:lnTo>
                    <a:pt x="2972" y="12305"/>
                  </a:lnTo>
                  <a:lnTo>
                    <a:pt x="3516" y="12639"/>
                  </a:lnTo>
                  <a:lnTo>
                    <a:pt x="4102" y="12932"/>
                  </a:lnTo>
                  <a:lnTo>
                    <a:pt x="4729" y="13183"/>
                  </a:lnTo>
                  <a:lnTo>
                    <a:pt x="5357" y="13351"/>
                  </a:lnTo>
                  <a:lnTo>
                    <a:pt x="6027" y="13435"/>
                  </a:lnTo>
                  <a:lnTo>
                    <a:pt x="6738" y="13476"/>
                  </a:lnTo>
                  <a:lnTo>
                    <a:pt x="7408" y="13435"/>
                  </a:lnTo>
                  <a:lnTo>
                    <a:pt x="8077" y="13351"/>
                  </a:lnTo>
                  <a:lnTo>
                    <a:pt x="8747" y="13183"/>
                  </a:lnTo>
                  <a:lnTo>
                    <a:pt x="9333" y="12932"/>
                  </a:lnTo>
                  <a:lnTo>
                    <a:pt x="9919" y="12639"/>
                  </a:lnTo>
                  <a:lnTo>
                    <a:pt x="10505" y="12305"/>
                  </a:lnTo>
                  <a:lnTo>
                    <a:pt x="11007" y="11928"/>
                  </a:lnTo>
                  <a:lnTo>
                    <a:pt x="11467" y="11509"/>
                  </a:lnTo>
                  <a:lnTo>
                    <a:pt x="11928" y="11007"/>
                  </a:lnTo>
                  <a:lnTo>
                    <a:pt x="12304" y="10505"/>
                  </a:lnTo>
                  <a:lnTo>
                    <a:pt x="12639" y="9961"/>
                  </a:lnTo>
                  <a:lnTo>
                    <a:pt x="12932" y="9375"/>
                  </a:lnTo>
                  <a:lnTo>
                    <a:pt x="13141" y="8747"/>
                  </a:lnTo>
                  <a:lnTo>
                    <a:pt x="13309" y="8078"/>
                  </a:lnTo>
                  <a:lnTo>
                    <a:pt x="13434" y="7450"/>
                  </a:lnTo>
                  <a:lnTo>
                    <a:pt x="13476" y="6739"/>
                  </a:lnTo>
                  <a:lnTo>
                    <a:pt x="13434" y="6069"/>
                  </a:lnTo>
                  <a:lnTo>
                    <a:pt x="13309" y="5399"/>
                  </a:lnTo>
                  <a:lnTo>
                    <a:pt x="13141" y="4730"/>
                  </a:lnTo>
                  <a:lnTo>
                    <a:pt x="12932" y="4144"/>
                  </a:lnTo>
                  <a:lnTo>
                    <a:pt x="12639" y="3558"/>
                  </a:lnTo>
                  <a:lnTo>
                    <a:pt x="12304" y="2972"/>
                  </a:lnTo>
                  <a:lnTo>
                    <a:pt x="11928" y="2470"/>
                  </a:lnTo>
                  <a:lnTo>
                    <a:pt x="11467" y="2010"/>
                  </a:lnTo>
                  <a:lnTo>
                    <a:pt x="11007" y="1549"/>
                  </a:lnTo>
                  <a:lnTo>
                    <a:pt x="10505" y="1173"/>
                  </a:lnTo>
                  <a:lnTo>
                    <a:pt x="9919" y="838"/>
                  </a:lnTo>
                  <a:lnTo>
                    <a:pt x="9333" y="545"/>
                  </a:lnTo>
                  <a:lnTo>
                    <a:pt x="8747" y="336"/>
                  </a:lnTo>
                  <a:lnTo>
                    <a:pt x="8077" y="168"/>
                  </a:lnTo>
                  <a:lnTo>
                    <a:pt x="7408" y="43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575" y="1461800"/>
              <a:ext cx="10475" cy="17800"/>
            </a:xfrm>
            <a:custGeom>
              <a:rect b="b" l="l" r="r" t="t"/>
              <a:pathLst>
                <a:path extrusionOk="0" h="712" w="419">
                  <a:moveTo>
                    <a:pt x="0" y="0"/>
                  </a:moveTo>
                  <a:lnTo>
                    <a:pt x="0" y="711"/>
                  </a:lnTo>
                  <a:lnTo>
                    <a:pt x="419" y="71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8525" y="1461800"/>
              <a:ext cx="18875" cy="17800"/>
            </a:xfrm>
            <a:custGeom>
              <a:rect b="b" l="l" r="r" t="t"/>
              <a:pathLst>
                <a:path extrusionOk="0" h="712" w="755">
                  <a:moveTo>
                    <a:pt x="1" y="0"/>
                  </a:moveTo>
                  <a:lnTo>
                    <a:pt x="1" y="711"/>
                  </a:lnTo>
                  <a:lnTo>
                    <a:pt x="754" y="711"/>
                  </a:lnTo>
                  <a:lnTo>
                    <a:pt x="754" y="37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1950" y="1461800"/>
              <a:ext cx="12575" cy="17800"/>
            </a:xfrm>
            <a:custGeom>
              <a:rect b="b" l="l" r="r" t="t"/>
              <a:pathLst>
                <a:path extrusionOk="0" h="712" w="503">
                  <a:moveTo>
                    <a:pt x="0" y="0"/>
                  </a:moveTo>
                  <a:lnTo>
                    <a:pt x="0" y="711"/>
                  </a:lnTo>
                  <a:lnTo>
                    <a:pt x="502" y="711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4500" y="1461800"/>
              <a:ext cx="6300" cy="17800"/>
            </a:xfrm>
            <a:custGeom>
              <a:rect b="b" l="l" r="r" t="t"/>
              <a:pathLst>
                <a:path extrusionOk="0" h="712" w="252">
                  <a:moveTo>
                    <a:pt x="0" y="0"/>
                  </a:moveTo>
                  <a:lnTo>
                    <a:pt x="0" y="711"/>
                  </a:lnTo>
                  <a:lnTo>
                    <a:pt x="251" y="71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7025" y="1461800"/>
              <a:ext cx="11525" cy="17800"/>
            </a:xfrm>
            <a:custGeom>
              <a:rect b="b" l="l" r="r" t="t"/>
              <a:pathLst>
                <a:path extrusionOk="0" h="712" w="461">
                  <a:moveTo>
                    <a:pt x="1" y="0"/>
                  </a:moveTo>
                  <a:lnTo>
                    <a:pt x="1" y="711"/>
                  </a:lnTo>
                  <a:lnTo>
                    <a:pt x="461" y="71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2500" y="1461800"/>
              <a:ext cx="15725" cy="17800"/>
            </a:xfrm>
            <a:custGeom>
              <a:rect b="b" l="l" r="r" t="t"/>
              <a:pathLst>
                <a:path extrusionOk="0" h="712" w="629">
                  <a:moveTo>
                    <a:pt x="1" y="0"/>
                  </a:moveTo>
                  <a:lnTo>
                    <a:pt x="42" y="711"/>
                  </a:lnTo>
                  <a:lnTo>
                    <a:pt x="628" y="71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8100" y="1461800"/>
              <a:ext cx="14675" cy="17800"/>
            </a:xfrm>
            <a:custGeom>
              <a:rect b="b" l="l" r="r" t="t"/>
              <a:pathLst>
                <a:path extrusionOk="0" h="712" w="587">
                  <a:moveTo>
                    <a:pt x="0" y="0"/>
                  </a:moveTo>
                  <a:lnTo>
                    <a:pt x="0" y="711"/>
                  </a:lnTo>
                  <a:lnTo>
                    <a:pt x="586" y="711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4475" y="1461800"/>
              <a:ext cx="2125" cy="17800"/>
            </a:xfrm>
            <a:custGeom>
              <a:rect b="b" l="l" r="r" t="t"/>
              <a:pathLst>
                <a:path extrusionOk="0" h="712" w="85">
                  <a:moveTo>
                    <a:pt x="0" y="0"/>
                  </a:moveTo>
                  <a:lnTo>
                    <a:pt x="0" y="711"/>
                  </a:lnTo>
                  <a:lnTo>
                    <a:pt x="84" y="71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5750" y="1461800"/>
              <a:ext cx="11550" cy="17800"/>
            </a:xfrm>
            <a:custGeom>
              <a:rect b="b" l="l" r="r" t="t"/>
              <a:pathLst>
                <a:path extrusionOk="0" h="712" w="462">
                  <a:moveTo>
                    <a:pt x="1" y="0"/>
                  </a:moveTo>
                  <a:lnTo>
                    <a:pt x="1" y="711"/>
                  </a:lnTo>
                  <a:lnTo>
                    <a:pt x="461" y="71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9025" y="1461800"/>
              <a:ext cx="11525" cy="17800"/>
            </a:xfrm>
            <a:custGeom>
              <a:rect b="b" l="l" r="r" t="t"/>
              <a:pathLst>
                <a:path extrusionOk="0" h="712" w="461">
                  <a:moveTo>
                    <a:pt x="0" y="0"/>
                  </a:moveTo>
                  <a:lnTo>
                    <a:pt x="0" y="711"/>
                  </a:lnTo>
                  <a:lnTo>
                    <a:pt x="461" y="71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0775" y="1461800"/>
              <a:ext cx="1075" cy="17800"/>
            </a:xfrm>
            <a:custGeom>
              <a:rect b="b" l="l" r="r" t="t"/>
              <a:pathLst>
                <a:path extrusionOk="0" h="712" w="43">
                  <a:moveTo>
                    <a:pt x="0" y="0"/>
                  </a:moveTo>
                  <a:lnTo>
                    <a:pt x="0" y="711"/>
                  </a:lnTo>
                  <a:lnTo>
                    <a:pt x="42" y="71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90525" y="1461800"/>
              <a:ext cx="5250" cy="17800"/>
            </a:xfrm>
            <a:custGeom>
              <a:rect b="b" l="l" r="r" t="t"/>
              <a:pathLst>
                <a:path extrusionOk="0" h="712" w="210">
                  <a:moveTo>
                    <a:pt x="1" y="0"/>
                  </a:moveTo>
                  <a:lnTo>
                    <a:pt x="1" y="711"/>
                  </a:lnTo>
                  <a:lnTo>
                    <a:pt x="210" y="71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07275" y="1461800"/>
              <a:ext cx="6300" cy="17800"/>
            </a:xfrm>
            <a:custGeom>
              <a:rect b="b" l="l" r="r" t="t"/>
              <a:pathLst>
                <a:path extrusionOk="0" h="712" w="252">
                  <a:moveTo>
                    <a:pt x="0" y="0"/>
                  </a:moveTo>
                  <a:lnTo>
                    <a:pt x="0" y="711"/>
                  </a:lnTo>
                  <a:lnTo>
                    <a:pt x="251" y="71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8200" y="1461800"/>
              <a:ext cx="6300" cy="17800"/>
            </a:xfrm>
            <a:custGeom>
              <a:rect b="b" l="l" r="r" t="t"/>
              <a:pathLst>
                <a:path extrusionOk="0" h="712" w="252">
                  <a:moveTo>
                    <a:pt x="0" y="0"/>
                  </a:moveTo>
                  <a:lnTo>
                    <a:pt x="0" y="711"/>
                  </a:lnTo>
                  <a:lnTo>
                    <a:pt x="251" y="71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72750" y="1461800"/>
              <a:ext cx="6300" cy="17800"/>
            </a:xfrm>
            <a:custGeom>
              <a:rect b="b" l="l" r="r" t="t"/>
              <a:pathLst>
                <a:path extrusionOk="0" h="712" w="252">
                  <a:moveTo>
                    <a:pt x="0" y="0"/>
                  </a:moveTo>
                  <a:lnTo>
                    <a:pt x="0" y="711"/>
                  </a:lnTo>
                  <a:lnTo>
                    <a:pt x="251" y="71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6000" y="1461800"/>
              <a:ext cx="2125" cy="17800"/>
            </a:xfrm>
            <a:custGeom>
              <a:rect b="b" l="l" r="r" t="t"/>
              <a:pathLst>
                <a:path extrusionOk="0" h="712" w="85">
                  <a:moveTo>
                    <a:pt x="1" y="0"/>
                  </a:moveTo>
                  <a:lnTo>
                    <a:pt x="1" y="711"/>
                  </a:lnTo>
                  <a:lnTo>
                    <a:pt x="84" y="71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1825" y="1461800"/>
              <a:ext cx="4200" cy="17800"/>
            </a:xfrm>
            <a:custGeom>
              <a:rect b="b" l="l" r="r" t="t"/>
              <a:pathLst>
                <a:path extrusionOk="0" h="712" w="168">
                  <a:moveTo>
                    <a:pt x="0" y="0"/>
                  </a:moveTo>
                  <a:lnTo>
                    <a:pt x="0" y="711"/>
                  </a:lnTo>
                  <a:lnTo>
                    <a:pt x="168" y="711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9700" y="1571650"/>
              <a:ext cx="7350" cy="16750"/>
            </a:xfrm>
            <a:custGeom>
              <a:rect b="b" l="l" r="r" t="t"/>
              <a:pathLst>
                <a:path extrusionOk="0" h="670" w="294">
                  <a:moveTo>
                    <a:pt x="1" y="0"/>
                  </a:moveTo>
                  <a:lnTo>
                    <a:pt x="1" y="670"/>
                  </a:lnTo>
                  <a:lnTo>
                    <a:pt x="294" y="67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1950" y="1571650"/>
              <a:ext cx="12575" cy="16750"/>
            </a:xfrm>
            <a:custGeom>
              <a:rect b="b" l="l" r="r" t="t"/>
              <a:pathLst>
                <a:path extrusionOk="0" h="670" w="503">
                  <a:moveTo>
                    <a:pt x="0" y="0"/>
                  </a:moveTo>
                  <a:lnTo>
                    <a:pt x="0" y="670"/>
                  </a:lnTo>
                  <a:lnTo>
                    <a:pt x="502" y="670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58525" y="1571650"/>
              <a:ext cx="18875" cy="16750"/>
            </a:xfrm>
            <a:custGeom>
              <a:rect b="b" l="l" r="r" t="t"/>
              <a:pathLst>
                <a:path extrusionOk="0" h="670" w="755">
                  <a:moveTo>
                    <a:pt x="1" y="0"/>
                  </a:moveTo>
                  <a:lnTo>
                    <a:pt x="1" y="670"/>
                  </a:lnTo>
                  <a:lnTo>
                    <a:pt x="754" y="670"/>
                  </a:lnTo>
                  <a:lnTo>
                    <a:pt x="754" y="335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44500" y="1571650"/>
              <a:ext cx="4200" cy="16750"/>
            </a:xfrm>
            <a:custGeom>
              <a:rect b="b" l="l" r="r" t="t"/>
              <a:pathLst>
                <a:path extrusionOk="0" h="670" w="168">
                  <a:moveTo>
                    <a:pt x="0" y="0"/>
                  </a:moveTo>
                  <a:lnTo>
                    <a:pt x="0" y="670"/>
                  </a:lnTo>
                  <a:lnTo>
                    <a:pt x="126" y="67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7025" y="1571650"/>
              <a:ext cx="11525" cy="16750"/>
            </a:xfrm>
            <a:custGeom>
              <a:rect b="b" l="l" r="r" t="t"/>
              <a:pathLst>
                <a:path extrusionOk="0" h="670" w="461">
                  <a:moveTo>
                    <a:pt x="1" y="0"/>
                  </a:moveTo>
                  <a:lnTo>
                    <a:pt x="1" y="670"/>
                  </a:lnTo>
                  <a:lnTo>
                    <a:pt x="461" y="670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5750" y="1571650"/>
              <a:ext cx="12600" cy="16750"/>
            </a:xfrm>
            <a:custGeom>
              <a:rect b="b" l="l" r="r" t="t"/>
              <a:pathLst>
                <a:path extrusionOk="0" h="670" w="504">
                  <a:moveTo>
                    <a:pt x="1" y="0"/>
                  </a:moveTo>
                  <a:lnTo>
                    <a:pt x="1" y="670"/>
                  </a:lnTo>
                  <a:lnTo>
                    <a:pt x="503" y="67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7975" y="1571650"/>
              <a:ext cx="12575" cy="16750"/>
            </a:xfrm>
            <a:custGeom>
              <a:rect b="b" l="l" r="r" t="t"/>
              <a:pathLst>
                <a:path extrusionOk="0" h="670" w="503">
                  <a:moveTo>
                    <a:pt x="0" y="0"/>
                  </a:moveTo>
                  <a:lnTo>
                    <a:pt x="0" y="670"/>
                  </a:lnTo>
                  <a:lnTo>
                    <a:pt x="503" y="67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3550" y="1571650"/>
              <a:ext cx="15725" cy="16750"/>
            </a:xfrm>
            <a:custGeom>
              <a:rect b="b" l="l" r="r" t="t"/>
              <a:pathLst>
                <a:path extrusionOk="0" h="670" w="629">
                  <a:moveTo>
                    <a:pt x="0" y="0"/>
                  </a:moveTo>
                  <a:lnTo>
                    <a:pt x="42" y="670"/>
                  </a:lnTo>
                  <a:lnTo>
                    <a:pt x="628" y="67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7050" y="1571650"/>
              <a:ext cx="14675" cy="16750"/>
            </a:xfrm>
            <a:custGeom>
              <a:rect b="b" l="l" r="r" t="t"/>
              <a:pathLst>
                <a:path extrusionOk="0" h="670" w="587">
                  <a:moveTo>
                    <a:pt x="0" y="0"/>
                  </a:moveTo>
                  <a:lnTo>
                    <a:pt x="0" y="670"/>
                  </a:lnTo>
                  <a:lnTo>
                    <a:pt x="586" y="67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5525" y="1571650"/>
              <a:ext cx="4200" cy="16750"/>
            </a:xfrm>
            <a:custGeom>
              <a:rect b="b" l="l" r="r" t="t"/>
              <a:pathLst>
                <a:path extrusionOk="0" h="670" w="168">
                  <a:moveTo>
                    <a:pt x="0" y="0"/>
                  </a:moveTo>
                  <a:lnTo>
                    <a:pt x="0" y="670"/>
                  </a:lnTo>
                  <a:lnTo>
                    <a:pt x="168" y="67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625" y="1571650"/>
              <a:ext cx="3175" cy="16750"/>
            </a:xfrm>
            <a:custGeom>
              <a:rect b="b" l="l" r="r" t="t"/>
              <a:pathLst>
                <a:path extrusionOk="0" h="670" w="127">
                  <a:moveTo>
                    <a:pt x="43" y="0"/>
                  </a:moveTo>
                  <a:lnTo>
                    <a:pt x="1" y="670"/>
                  </a:lnTo>
                  <a:lnTo>
                    <a:pt x="126" y="67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0525" y="1571650"/>
              <a:ext cx="5250" cy="16750"/>
            </a:xfrm>
            <a:custGeom>
              <a:rect b="b" l="l" r="r" t="t"/>
              <a:pathLst>
                <a:path extrusionOk="0" h="670" w="210">
                  <a:moveTo>
                    <a:pt x="1" y="0"/>
                  </a:moveTo>
                  <a:lnTo>
                    <a:pt x="1" y="670"/>
                  </a:lnTo>
                  <a:lnTo>
                    <a:pt x="210" y="67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08325" y="1571650"/>
              <a:ext cx="6300" cy="16750"/>
            </a:xfrm>
            <a:custGeom>
              <a:rect b="b" l="l" r="r" t="t"/>
              <a:pathLst>
                <a:path extrusionOk="0" h="670" w="252">
                  <a:moveTo>
                    <a:pt x="0" y="0"/>
                  </a:moveTo>
                  <a:lnTo>
                    <a:pt x="0" y="670"/>
                  </a:lnTo>
                  <a:lnTo>
                    <a:pt x="251" y="67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29250" y="1571650"/>
              <a:ext cx="6300" cy="16750"/>
            </a:xfrm>
            <a:custGeom>
              <a:rect b="b" l="l" r="r" t="t"/>
              <a:pathLst>
                <a:path extrusionOk="0" h="670" w="252">
                  <a:moveTo>
                    <a:pt x="0" y="0"/>
                  </a:moveTo>
                  <a:lnTo>
                    <a:pt x="0" y="670"/>
                  </a:lnTo>
                  <a:lnTo>
                    <a:pt x="251" y="67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1700" y="1571650"/>
              <a:ext cx="6300" cy="16750"/>
            </a:xfrm>
            <a:custGeom>
              <a:rect b="b" l="l" r="r" t="t"/>
              <a:pathLst>
                <a:path extrusionOk="0" h="670" w="252">
                  <a:moveTo>
                    <a:pt x="0" y="0"/>
                  </a:moveTo>
                  <a:lnTo>
                    <a:pt x="0" y="670"/>
                  </a:lnTo>
                  <a:lnTo>
                    <a:pt x="251" y="67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6000" y="1571650"/>
              <a:ext cx="1075" cy="16750"/>
            </a:xfrm>
            <a:custGeom>
              <a:rect b="b" l="l" r="r" t="t"/>
              <a:pathLst>
                <a:path extrusionOk="0" h="670" w="43">
                  <a:moveTo>
                    <a:pt x="1" y="0"/>
                  </a:moveTo>
                  <a:lnTo>
                    <a:pt x="1" y="670"/>
                  </a:lnTo>
                  <a:lnTo>
                    <a:pt x="42" y="67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0775" y="1571650"/>
              <a:ext cx="5250" cy="16750"/>
            </a:xfrm>
            <a:custGeom>
              <a:rect b="b" l="l" r="r" t="t"/>
              <a:pathLst>
                <a:path extrusionOk="0" h="670" w="210">
                  <a:moveTo>
                    <a:pt x="0" y="0"/>
                  </a:moveTo>
                  <a:lnTo>
                    <a:pt x="0" y="670"/>
                  </a:lnTo>
                  <a:lnTo>
                    <a:pt x="210" y="67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0425" y="1522475"/>
              <a:ext cx="24100" cy="17800"/>
            </a:xfrm>
            <a:custGeom>
              <a:rect b="b" l="l" r="r" t="t"/>
              <a:pathLst>
                <a:path extrusionOk="0" h="712" w="964">
                  <a:moveTo>
                    <a:pt x="1" y="0"/>
                  </a:moveTo>
                  <a:lnTo>
                    <a:pt x="43" y="377"/>
                  </a:lnTo>
                  <a:lnTo>
                    <a:pt x="1" y="712"/>
                  </a:lnTo>
                  <a:lnTo>
                    <a:pt x="963" y="712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37600" y="1522475"/>
              <a:ext cx="9450" cy="17800"/>
            </a:xfrm>
            <a:custGeom>
              <a:rect b="b" l="l" r="r" t="t"/>
              <a:pathLst>
                <a:path extrusionOk="0" h="712" w="378">
                  <a:moveTo>
                    <a:pt x="1" y="0"/>
                  </a:moveTo>
                  <a:lnTo>
                    <a:pt x="43" y="712"/>
                  </a:lnTo>
                  <a:lnTo>
                    <a:pt x="378" y="71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58525" y="1522475"/>
              <a:ext cx="8400" cy="17800"/>
            </a:xfrm>
            <a:custGeom>
              <a:rect b="b" l="l" r="r" t="t"/>
              <a:pathLst>
                <a:path extrusionOk="0" h="712" w="336">
                  <a:moveTo>
                    <a:pt x="1" y="0"/>
                  </a:moveTo>
                  <a:lnTo>
                    <a:pt x="1" y="712"/>
                  </a:lnTo>
                  <a:lnTo>
                    <a:pt x="336" y="712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4500" y="1522475"/>
              <a:ext cx="5250" cy="17800"/>
            </a:xfrm>
            <a:custGeom>
              <a:rect b="b" l="l" r="r" t="t"/>
              <a:pathLst>
                <a:path extrusionOk="0" h="712" w="210">
                  <a:moveTo>
                    <a:pt x="0" y="0"/>
                  </a:moveTo>
                  <a:lnTo>
                    <a:pt x="0" y="712"/>
                  </a:lnTo>
                  <a:lnTo>
                    <a:pt x="168" y="712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47025" y="1522475"/>
              <a:ext cx="11525" cy="17800"/>
            </a:xfrm>
            <a:custGeom>
              <a:rect b="b" l="l" r="r" t="t"/>
              <a:pathLst>
                <a:path extrusionOk="0" h="712" w="461">
                  <a:moveTo>
                    <a:pt x="1" y="0"/>
                  </a:moveTo>
                  <a:lnTo>
                    <a:pt x="1" y="712"/>
                  </a:lnTo>
                  <a:lnTo>
                    <a:pt x="461" y="712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34475" y="1522475"/>
              <a:ext cx="4200" cy="17800"/>
            </a:xfrm>
            <a:custGeom>
              <a:rect b="b" l="l" r="r" t="t"/>
              <a:pathLst>
                <a:path extrusionOk="0" h="712" w="168">
                  <a:moveTo>
                    <a:pt x="0" y="0"/>
                  </a:moveTo>
                  <a:lnTo>
                    <a:pt x="0" y="712"/>
                  </a:lnTo>
                  <a:lnTo>
                    <a:pt x="168" y="71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13550" y="1522475"/>
              <a:ext cx="15725" cy="17800"/>
            </a:xfrm>
            <a:custGeom>
              <a:rect b="b" l="l" r="r" t="t"/>
              <a:pathLst>
                <a:path extrusionOk="0" h="712" w="629">
                  <a:moveTo>
                    <a:pt x="0" y="0"/>
                  </a:moveTo>
                  <a:lnTo>
                    <a:pt x="0" y="712"/>
                  </a:lnTo>
                  <a:lnTo>
                    <a:pt x="628" y="712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95750" y="1522475"/>
              <a:ext cx="11550" cy="17800"/>
            </a:xfrm>
            <a:custGeom>
              <a:rect b="b" l="l" r="r" t="t"/>
              <a:pathLst>
                <a:path extrusionOk="0" h="712" w="462">
                  <a:moveTo>
                    <a:pt x="1" y="0"/>
                  </a:moveTo>
                  <a:lnTo>
                    <a:pt x="1" y="712"/>
                  </a:lnTo>
                  <a:lnTo>
                    <a:pt x="461" y="712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77975" y="1522475"/>
              <a:ext cx="12575" cy="17800"/>
            </a:xfrm>
            <a:custGeom>
              <a:rect b="b" l="l" r="r" t="t"/>
              <a:pathLst>
                <a:path extrusionOk="0" h="712" w="503">
                  <a:moveTo>
                    <a:pt x="0" y="0"/>
                  </a:moveTo>
                  <a:lnTo>
                    <a:pt x="0" y="712"/>
                  </a:lnTo>
                  <a:lnTo>
                    <a:pt x="503" y="712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57050" y="1522475"/>
              <a:ext cx="15725" cy="17800"/>
            </a:xfrm>
            <a:custGeom>
              <a:rect b="b" l="l" r="r" t="t"/>
              <a:pathLst>
                <a:path extrusionOk="0" h="712" w="629">
                  <a:moveTo>
                    <a:pt x="0" y="0"/>
                  </a:moveTo>
                  <a:lnTo>
                    <a:pt x="0" y="712"/>
                  </a:lnTo>
                  <a:lnTo>
                    <a:pt x="628" y="712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48675" y="1522475"/>
              <a:ext cx="2125" cy="17800"/>
            </a:xfrm>
            <a:custGeom>
              <a:rect b="b" l="l" r="r" t="t"/>
              <a:pathLst>
                <a:path extrusionOk="0" h="712" w="85">
                  <a:moveTo>
                    <a:pt x="43" y="0"/>
                  </a:moveTo>
                  <a:lnTo>
                    <a:pt x="1" y="712"/>
                  </a:lnTo>
                  <a:lnTo>
                    <a:pt x="84" y="7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0525" y="1522475"/>
              <a:ext cx="5250" cy="17800"/>
            </a:xfrm>
            <a:custGeom>
              <a:rect b="b" l="l" r="r" t="t"/>
              <a:pathLst>
                <a:path extrusionOk="0" h="712" w="210">
                  <a:moveTo>
                    <a:pt x="1" y="0"/>
                  </a:moveTo>
                  <a:lnTo>
                    <a:pt x="1" y="712"/>
                  </a:lnTo>
                  <a:lnTo>
                    <a:pt x="210" y="712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07275" y="1522475"/>
              <a:ext cx="6300" cy="17800"/>
            </a:xfrm>
            <a:custGeom>
              <a:rect b="b" l="l" r="r" t="t"/>
              <a:pathLst>
                <a:path extrusionOk="0" h="712" w="252">
                  <a:moveTo>
                    <a:pt x="0" y="0"/>
                  </a:moveTo>
                  <a:lnTo>
                    <a:pt x="0" y="712"/>
                  </a:lnTo>
                  <a:lnTo>
                    <a:pt x="251" y="7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29250" y="1522475"/>
              <a:ext cx="5250" cy="17800"/>
            </a:xfrm>
            <a:custGeom>
              <a:rect b="b" l="l" r="r" t="t"/>
              <a:pathLst>
                <a:path extrusionOk="0" h="712" w="210">
                  <a:moveTo>
                    <a:pt x="0" y="0"/>
                  </a:moveTo>
                  <a:lnTo>
                    <a:pt x="0" y="712"/>
                  </a:lnTo>
                  <a:lnTo>
                    <a:pt x="209" y="71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2750" y="1522475"/>
              <a:ext cx="5250" cy="17800"/>
            </a:xfrm>
            <a:custGeom>
              <a:rect b="b" l="l" r="r" t="t"/>
              <a:pathLst>
                <a:path extrusionOk="0" h="712" w="210">
                  <a:moveTo>
                    <a:pt x="0" y="0"/>
                  </a:moveTo>
                  <a:lnTo>
                    <a:pt x="0" y="712"/>
                  </a:lnTo>
                  <a:lnTo>
                    <a:pt x="209" y="71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6000" y="1522475"/>
              <a:ext cx="1075" cy="17800"/>
            </a:xfrm>
            <a:custGeom>
              <a:rect b="b" l="l" r="r" t="t"/>
              <a:pathLst>
                <a:path extrusionOk="0" h="712" w="43">
                  <a:moveTo>
                    <a:pt x="1" y="0"/>
                  </a:moveTo>
                  <a:lnTo>
                    <a:pt x="1" y="712"/>
                  </a:lnTo>
                  <a:lnTo>
                    <a:pt x="42" y="71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0775" y="1522475"/>
              <a:ext cx="5250" cy="17800"/>
            </a:xfrm>
            <a:custGeom>
              <a:rect b="b" l="l" r="r" t="t"/>
              <a:pathLst>
                <a:path extrusionOk="0" h="712" w="210">
                  <a:moveTo>
                    <a:pt x="0" y="0"/>
                  </a:moveTo>
                  <a:lnTo>
                    <a:pt x="0" y="712"/>
                  </a:lnTo>
                  <a:lnTo>
                    <a:pt x="210" y="712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40750" y="1613500"/>
              <a:ext cx="6300" cy="16750"/>
            </a:xfrm>
            <a:custGeom>
              <a:rect b="b" l="l" r="r" t="t"/>
              <a:pathLst>
                <a:path extrusionOk="0" h="670" w="252">
                  <a:moveTo>
                    <a:pt x="0" y="0"/>
                  </a:moveTo>
                  <a:lnTo>
                    <a:pt x="0" y="670"/>
                  </a:lnTo>
                  <a:lnTo>
                    <a:pt x="252" y="67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0425" y="1613500"/>
              <a:ext cx="24100" cy="16750"/>
            </a:xfrm>
            <a:custGeom>
              <a:rect b="b" l="l" r="r" t="t"/>
              <a:pathLst>
                <a:path extrusionOk="0" h="670" w="964">
                  <a:moveTo>
                    <a:pt x="1" y="0"/>
                  </a:moveTo>
                  <a:lnTo>
                    <a:pt x="43" y="335"/>
                  </a:lnTo>
                  <a:lnTo>
                    <a:pt x="1" y="670"/>
                  </a:lnTo>
                  <a:lnTo>
                    <a:pt x="963" y="67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58525" y="1613500"/>
              <a:ext cx="8400" cy="16750"/>
            </a:xfrm>
            <a:custGeom>
              <a:rect b="b" l="l" r="r" t="t"/>
              <a:pathLst>
                <a:path extrusionOk="0" h="670" w="336">
                  <a:moveTo>
                    <a:pt x="1" y="0"/>
                  </a:moveTo>
                  <a:lnTo>
                    <a:pt x="1" y="670"/>
                  </a:lnTo>
                  <a:lnTo>
                    <a:pt x="336" y="67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4500" y="1613500"/>
              <a:ext cx="2100" cy="16750"/>
            </a:xfrm>
            <a:custGeom>
              <a:rect b="b" l="l" r="r" t="t"/>
              <a:pathLst>
                <a:path extrusionOk="0" h="670" w="84">
                  <a:moveTo>
                    <a:pt x="0" y="0"/>
                  </a:moveTo>
                  <a:lnTo>
                    <a:pt x="0" y="670"/>
                  </a:lnTo>
                  <a:lnTo>
                    <a:pt x="84" y="67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47025" y="1613500"/>
              <a:ext cx="11525" cy="16750"/>
            </a:xfrm>
            <a:custGeom>
              <a:rect b="b" l="l" r="r" t="t"/>
              <a:pathLst>
                <a:path extrusionOk="0" h="670" w="461">
                  <a:moveTo>
                    <a:pt x="1" y="0"/>
                  </a:moveTo>
                  <a:lnTo>
                    <a:pt x="1" y="670"/>
                  </a:lnTo>
                  <a:lnTo>
                    <a:pt x="461" y="670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56000" y="1613500"/>
              <a:ext cx="15725" cy="16750"/>
            </a:xfrm>
            <a:custGeom>
              <a:rect b="b" l="l" r="r" t="t"/>
              <a:pathLst>
                <a:path extrusionOk="0" h="670" w="629">
                  <a:moveTo>
                    <a:pt x="1" y="0"/>
                  </a:moveTo>
                  <a:lnTo>
                    <a:pt x="1" y="670"/>
                  </a:lnTo>
                  <a:lnTo>
                    <a:pt x="628" y="67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5525" y="1613500"/>
              <a:ext cx="5250" cy="16750"/>
            </a:xfrm>
            <a:custGeom>
              <a:rect b="b" l="l" r="r" t="t"/>
              <a:pathLst>
                <a:path extrusionOk="0" h="670" w="210">
                  <a:moveTo>
                    <a:pt x="0" y="0"/>
                  </a:moveTo>
                  <a:lnTo>
                    <a:pt x="0" y="670"/>
                  </a:lnTo>
                  <a:lnTo>
                    <a:pt x="209" y="67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750" y="1613500"/>
              <a:ext cx="12600" cy="16750"/>
            </a:xfrm>
            <a:custGeom>
              <a:rect b="b" l="l" r="r" t="t"/>
              <a:pathLst>
                <a:path extrusionOk="0" h="670" w="504">
                  <a:moveTo>
                    <a:pt x="1" y="0"/>
                  </a:moveTo>
                  <a:lnTo>
                    <a:pt x="1" y="670"/>
                  </a:lnTo>
                  <a:lnTo>
                    <a:pt x="503" y="67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14600" y="1613500"/>
              <a:ext cx="15700" cy="16750"/>
            </a:xfrm>
            <a:custGeom>
              <a:rect b="b" l="l" r="r" t="t"/>
              <a:pathLst>
                <a:path extrusionOk="0" h="670" w="628">
                  <a:moveTo>
                    <a:pt x="0" y="0"/>
                  </a:moveTo>
                  <a:lnTo>
                    <a:pt x="0" y="670"/>
                  </a:lnTo>
                  <a:lnTo>
                    <a:pt x="628" y="67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76925" y="1613500"/>
              <a:ext cx="13625" cy="16750"/>
            </a:xfrm>
            <a:custGeom>
              <a:rect b="b" l="l" r="r" t="t"/>
              <a:pathLst>
                <a:path extrusionOk="0" h="670" w="545">
                  <a:moveTo>
                    <a:pt x="42" y="0"/>
                  </a:moveTo>
                  <a:lnTo>
                    <a:pt x="1" y="670"/>
                  </a:lnTo>
                  <a:lnTo>
                    <a:pt x="545" y="67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6575" y="1613500"/>
              <a:ext cx="4225" cy="16750"/>
            </a:xfrm>
            <a:custGeom>
              <a:rect b="b" l="l" r="r" t="t"/>
              <a:pathLst>
                <a:path extrusionOk="0" h="670" w="169">
                  <a:moveTo>
                    <a:pt x="1" y="0"/>
                  </a:moveTo>
                  <a:lnTo>
                    <a:pt x="1" y="670"/>
                  </a:lnTo>
                  <a:lnTo>
                    <a:pt x="127" y="67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90525" y="1613500"/>
              <a:ext cx="5250" cy="16750"/>
            </a:xfrm>
            <a:custGeom>
              <a:rect b="b" l="l" r="r" t="t"/>
              <a:pathLst>
                <a:path extrusionOk="0" h="670" w="210">
                  <a:moveTo>
                    <a:pt x="1" y="0"/>
                  </a:moveTo>
                  <a:lnTo>
                    <a:pt x="1" y="670"/>
                  </a:lnTo>
                  <a:lnTo>
                    <a:pt x="210" y="67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08325" y="1613500"/>
              <a:ext cx="6300" cy="16750"/>
            </a:xfrm>
            <a:custGeom>
              <a:rect b="b" l="l" r="r" t="t"/>
              <a:pathLst>
                <a:path extrusionOk="0" h="670" w="252">
                  <a:moveTo>
                    <a:pt x="0" y="0"/>
                  </a:moveTo>
                  <a:lnTo>
                    <a:pt x="0" y="670"/>
                  </a:lnTo>
                  <a:lnTo>
                    <a:pt x="251" y="67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9250" y="1613500"/>
              <a:ext cx="6300" cy="16750"/>
            </a:xfrm>
            <a:custGeom>
              <a:rect b="b" l="l" r="r" t="t"/>
              <a:pathLst>
                <a:path extrusionOk="0" h="670" w="252">
                  <a:moveTo>
                    <a:pt x="0" y="0"/>
                  </a:moveTo>
                  <a:lnTo>
                    <a:pt x="42" y="670"/>
                  </a:lnTo>
                  <a:lnTo>
                    <a:pt x="251" y="67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700" y="1613500"/>
              <a:ext cx="6300" cy="16750"/>
            </a:xfrm>
            <a:custGeom>
              <a:rect b="b" l="l" r="r" t="t"/>
              <a:pathLst>
                <a:path extrusionOk="0" h="670" w="252">
                  <a:moveTo>
                    <a:pt x="0" y="0"/>
                  </a:moveTo>
                  <a:lnTo>
                    <a:pt x="0" y="670"/>
                  </a:lnTo>
                  <a:lnTo>
                    <a:pt x="210" y="67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6000" y="1613500"/>
              <a:ext cx="25" cy="16750"/>
            </a:xfrm>
            <a:custGeom>
              <a:rect b="b" l="l" r="r" t="t"/>
              <a:pathLst>
                <a:path extrusionOk="0" h="670" w="1">
                  <a:moveTo>
                    <a:pt x="1" y="0"/>
                  </a:moveTo>
                  <a:lnTo>
                    <a:pt x="1" y="0"/>
                  </a:lnTo>
                  <a:lnTo>
                    <a:pt x="1" y="670"/>
                  </a:lnTo>
                  <a:lnTo>
                    <a:pt x="1" y="6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9725" y="1613500"/>
              <a:ext cx="6300" cy="16750"/>
            </a:xfrm>
            <a:custGeom>
              <a:rect b="b" l="l" r="r" t="t"/>
              <a:pathLst>
                <a:path extrusionOk="0" h="670" w="252">
                  <a:moveTo>
                    <a:pt x="42" y="0"/>
                  </a:moveTo>
                  <a:lnTo>
                    <a:pt x="1" y="670"/>
                  </a:lnTo>
                  <a:lnTo>
                    <a:pt x="252" y="67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64925" y="1207550"/>
              <a:ext cx="1126825" cy="874675"/>
            </a:xfrm>
            <a:custGeom>
              <a:rect b="b" l="l" r="r" t="t"/>
              <a:pathLst>
                <a:path extrusionOk="0" h="34987" w="45073">
                  <a:moveTo>
                    <a:pt x="0" y="1"/>
                  </a:moveTo>
                  <a:lnTo>
                    <a:pt x="0" y="34945"/>
                  </a:lnTo>
                  <a:lnTo>
                    <a:pt x="42" y="34987"/>
                  </a:lnTo>
                  <a:lnTo>
                    <a:pt x="7366" y="34987"/>
                  </a:lnTo>
                  <a:lnTo>
                    <a:pt x="6738" y="33899"/>
                  </a:lnTo>
                  <a:lnTo>
                    <a:pt x="6194" y="32769"/>
                  </a:lnTo>
                  <a:lnTo>
                    <a:pt x="5692" y="31639"/>
                  </a:lnTo>
                  <a:lnTo>
                    <a:pt x="5315" y="30425"/>
                  </a:lnTo>
                  <a:lnTo>
                    <a:pt x="4980" y="29212"/>
                  </a:lnTo>
                  <a:lnTo>
                    <a:pt x="4729" y="27956"/>
                  </a:lnTo>
                  <a:lnTo>
                    <a:pt x="4604" y="26659"/>
                  </a:lnTo>
                  <a:lnTo>
                    <a:pt x="4562" y="25320"/>
                  </a:lnTo>
                  <a:lnTo>
                    <a:pt x="4604" y="24399"/>
                  </a:lnTo>
                  <a:lnTo>
                    <a:pt x="4645" y="23478"/>
                  </a:lnTo>
                  <a:lnTo>
                    <a:pt x="4771" y="22599"/>
                  </a:lnTo>
                  <a:lnTo>
                    <a:pt x="4938" y="21721"/>
                  </a:lnTo>
                  <a:lnTo>
                    <a:pt x="5148" y="20842"/>
                  </a:lnTo>
                  <a:lnTo>
                    <a:pt x="5357" y="19963"/>
                  </a:lnTo>
                  <a:lnTo>
                    <a:pt x="5650" y="19126"/>
                  </a:lnTo>
                  <a:lnTo>
                    <a:pt x="5985" y="18331"/>
                  </a:lnTo>
                  <a:lnTo>
                    <a:pt x="6319" y="17536"/>
                  </a:lnTo>
                  <a:lnTo>
                    <a:pt x="6738" y="16740"/>
                  </a:lnTo>
                  <a:lnTo>
                    <a:pt x="7156" y="15987"/>
                  </a:lnTo>
                  <a:lnTo>
                    <a:pt x="7617" y="15276"/>
                  </a:lnTo>
                  <a:lnTo>
                    <a:pt x="8119" y="14564"/>
                  </a:lnTo>
                  <a:lnTo>
                    <a:pt x="8663" y="13895"/>
                  </a:lnTo>
                  <a:lnTo>
                    <a:pt x="9249" y="13225"/>
                  </a:lnTo>
                  <a:lnTo>
                    <a:pt x="9835" y="12597"/>
                  </a:lnTo>
                  <a:lnTo>
                    <a:pt x="10463" y="12011"/>
                  </a:lnTo>
                  <a:lnTo>
                    <a:pt x="11090" y="11426"/>
                  </a:lnTo>
                  <a:lnTo>
                    <a:pt x="11802" y="10923"/>
                  </a:lnTo>
                  <a:lnTo>
                    <a:pt x="12471" y="10421"/>
                  </a:lnTo>
                  <a:lnTo>
                    <a:pt x="13225" y="9961"/>
                  </a:lnTo>
                  <a:lnTo>
                    <a:pt x="13978" y="9500"/>
                  </a:lnTo>
                  <a:lnTo>
                    <a:pt x="14731" y="9124"/>
                  </a:lnTo>
                  <a:lnTo>
                    <a:pt x="15526" y="8747"/>
                  </a:lnTo>
                  <a:lnTo>
                    <a:pt x="16363" y="8412"/>
                  </a:lnTo>
                  <a:lnTo>
                    <a:pt x="17200" y="8161"/>
                  </a:lnTo>
                  <a:lnTo>
                    <a:pt x="18037" y="7910"/>
                  </a:lnTo>
                  <a:lnTo>
                    <a:pt x="18916" y="7701"/>
                  </a:lnTo>
                  <a:lnTo>
                    <a:pt x="19795" y="7533"/>
                  </a:lnTo>
                  <a:lnTo>
                    <a:pt x="20716" y="7450"/>
                  </a:lnTo>
                  <a:lnTo>
                    <a:pt x="21636" y="7366"/>
                  </a:lnTo>
                  <a:lnTo>
                    <a:pt x="22557" y="7324"/>
                  </a:lnTo>
                  <a:lnTo>
                    <a:pt x="23478" y="7366"/>
                  </a:lnTo>
                  <a:lnTo>
                    <a:pt x="24399" y="7450"/>
                  </a:lnTo>
                  <a:lnTo>
                    <a:pt x="25277" y="7533"/>
                  </a:lnTo>
                  <a:lnTo>
                    <a:pt x="26156" y="7701"/>
                  </a:lnTo>
                  <a:lnTo>
                    <a:pt x="27035" y="7910"/>
                  </a:lnTo>
                  <a:lnTo>
                    <a:pt x="27914" y="8161"/>
                  </a:lnTo>
                  <a:lnTo>
                    <a:pt x="28751" y="8412"/>
                  </a:lnTo>
                  <a:lnTo>
                    <a:pt x="29546" y="8747"/>
                  </a:lnTo>
                  <a:lnTo>
                    <a:pt x="30341" y="9124"/>
                  </a:lnTo>
                  <a:lnTo>
                    <a:pt x="31136" y="9500"/>
                  </a:lnTo>
                  <a:lnTo>
                    <a:pt x="31890" y="9961"/>
                  </a:lnTo>
                  <a:lnTo>
                    <a:pt x="32601" y="10421"/>
                  </a:lnTo>
                  <a:lnTo>
                    <a:pt x="33313" y="10923"/>
                  </a:lnTo>
                  <a:lnTo>
                    <a:pt x="33982" y="11426"/>
                  </a:lnTo>
                  <a:lnTo>
                    <a:pt x="34652" y="12011"/>
                  </a:lnTo>
                  <a:lnTo>
                    <a:pt x="35279" y="12597"/>
                  </a:lnTo>
                  <a:lnTo>
                    <a:pt x="35865" y="13225"/>
                  </a:lnTo>
                  <a:lnTo>
                    <a:pt x="36409" y="13895"/>
                  </a:lnTo>
                  <a:lnTo>
                    <a:pt x="36953" y="14564"/>
                  </a:lnTo>
                  <a:lnTo>
                    <a:pt x="37456" y="15276"/>
                  </a:lnTo>
                  <a:lnTo>
                    <a:pt x="37916" y="15987"/>
                  </a:lnTo>
                  <a:lnTo>
                    <a:pt x="38376" y="16740"/>
                  </a:lnTo>
                  <a:lnTo>
                    <a:pt x="38753" y="17536"/>
                  </a:lnTo>
                  <a:lnTo>
                    <a:pt x="39130" y="18331"/>
                  </a:lnTo>
                  <a:lnTo>
                    <a:pt x="39423" y="19126"/>
                  </a:lnTo>
                  <a:lnTo>
                    <a:pt x="39716" y="19963"/>
                  </a:lnTo>
                  <a:lnTo>
                    <a:pt x="39967" y="20842"/>
                  </a:lnTo>
                  <a:lnTo>
                    <a:pt x="40176" y="21721"/>
                  </a:lnTo>
                  <a:lnTo>
                    <a:pt x="40343" y="22599"/>
                  </a:lnTo>
                  <a:lnTo>
                    <a:pt x="40427" y="23478"/>
                  </a:lnTo>
                  <a:lnTo>
                    <a:pt x="40511" y="24399"/>
                  </a:lnTo>
                  <a:lnTo>
                    <a:pt x="40553" y="25320"/>
                  </a:lnTo>
                  <a:lnTo>
                    <a:pt x="40469" y="26659"/>
                  </a:lnTo>
                  <a:lnTo>
                    <a:pt x="40343" y="27956"/>
                  </a:lnTo>
                  <a:lnTo>
                    <a:pt x="40134" y="29212"/>
                  </a:lnTo>
                  <a:lnTo>
                    <a:pt x="39799" y="30425"/>
                  </a:lnTo>
                  <a:lnTo>
                    <a:pt x="39381" y="31639"/>
                  </a:lnTo>
                  <a:lnTo>
                    <a:pt x="38920" y="32769"/>
                  </a:lnTo>
                  <a:lnTo>
                    <a:pt x="38376" y="33899"/>
                  </a:lnTo>
                  <a:lnTo>
                    <a:pt x="37749" y="34987"/>
                  </a:lnTo>
                  <a:lnTo>
                    <a:pt x="45072" y="34987"/>
                  </a:lnTo>
                  <a:lnTo>
                    <a:pt x="45072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1800" y="1781950"/>
              <a:ext cx="430050" cy="1180175"/>
            </a:xfrm>
            <a:custGeom>
              <a:rect b="b" l="l" r="r" t="t"/>
              <a:pathLst>
                <a:path extrusionOk="0" h="47207" w="17202">
                  <a:moveTo>
                    <a:pt x="13728" y="30090"/>
                  </a:moveTo>
                  <a:lnTo>
                    <a:pt x="13979" y="30132"/>
                  </a:lnTo>
                  <a:lnTo>
                    <a:pt x="13979" y="30174"/>
                  </a:lnTo>
                  <a:lnTo>
                    <a:pt x="13728" y="30174"/>
                  </a:lnTo>
                  <a:lnTo>
                    <a:pt x="13477" y="30132"/>
                  </a:lnTo>
                  <a:lnTo>
                    <a:pt x="13225" y="30174"/>
                  </a:lnTo>
                  <a:lnTo>
                    <a:pt x="13016" y="30215"/>
                  </a:lnTo>
                  <a:lnTo>
                    <a:pt x="12556" y="30383"/>
                  </a:lnTo>
                  <a:lnTo>
                    <a:pt x="12096" y="30592"/>
                  </a:lnTo>
                  <a:lnTo>
                    <a:pt x="11719" y="30885"/>
                  </a:lnTo>
                  <a:lnTo>
                    <a:pt x="11384" y="31262"/>
                  </a:lnTo>
                  <a:lnTo>
                    <a:pt x="11091" y="31638"/>
                  </a:lnTo>
                  <a:lnTo>
                    <a:pt x="10882" y="32099"/>
                  </a:lnTo>
                  <a:lnTo>
                    <a:pt x="10715" y="32517"/>
                  </a:lnTo>
                  <a:lnTo>
                    <a:pt x="10589" y="33019"/>
                  </a:lnTo>
                  <a:lnTo>
                    <a:pt x="10463" y="33480"/>
                  </a:lnTo>
                  <a:lnTo>
                    <a:pt x="10380" y="33982"/>
                  </a:lnTo>
                  <a:lnTo>
                    <a:pt x="10296" y="34945"/>
                  </a:lnTo>
                  <a:lnTo>
                    <a:pt x="10212" y="35949"/>
                  </a:lnTo>
                  <a:lnTo>
                    <a:pt x="10087" y="36953"/>
                  </a:lnTo>
                  <a:lnTo>
                    <a:pt x="10003" y="37455"/>
                  </a:lnTo>
                  <a:lnTo>
                    <a:pt x="9878" y="37958"/>
                  </a:lnTo>
                  <a:lnTo>
                    <a:pt x="9710" y="38460"/>
                  </a:lnTo>
                  <a:lnTo>
                    <a:pt x="9459" y="38920"/>
                  </a:lnTo>
                  <a:lnTo>
                    <a:pt x="9166" y="39339"/>
                  </a:lnTo>
                  <a:lnTo>
                    <a:pt x="8789" y="39757"/>
                  </a:lnTo>
                  <a:lnTo>
                    <a:pt x="8413" y="40092"/>
                  </a:lnTo>
                  <a:lnTo>
                    <a:pt x="7952" y="40343"/>
                  </a:lnTo>
                  <a:lnTo>
                    <a:pt x="7450" y="40594"/>
                  </a:lnTo>
                  <a:lnTo>
                    <a:pt x="6990" y="40720"/>
                  </a:lnTo>
                  <a:lnTo>
                    <a:pt x="6446" y="40803"/>
                  </a:lnTo>
                  <a:lnTo>
                    <a:pt x="5944" y="40803"/>
                  </a:lnTo>
                  <a:lnTo>
                    <a:pt x="5441" y="40762"/>
                  </a:lnTo>
                  <a:lnTo>
                    <a:pt x="4939" y="40594"/>
                  </a:lnTo>
                  <a:lnTo>
                    <a:pt x="4939" y="40552"/>
                  </a:lnTo>
                  <a:lnTo>
                    <a:pt x="5441" y="40594"/>
                  </a:lnTo>
                  <a:lnTo>
                    <a:pt x="5944" y="40594"/>
                  </a:lnTo>
                  <a:lnTo>
                    <a:pt x="6404" y="40511"/>
                  </a:lnTo>
                  <a:lnTo>
                    <a:pt x="6864" y="40385"/>
                  </a:lnTo>
                  <a:lnTo>
                    <a:pt x="7325" y="40218"/>
                  </a:lnTo>
                  <a:lnTo>
                    <a:pt x="7743" y="40008"/>
                  </a:lnTo>
                  <a:lnTo>
                    <a:pt x="8120" y="39715"/>
                  </a:lnTo>
                  <a:lnTo>
                    <a:pt x="8455" y="39422"/>
                  </a:lnTo>
                  <a:lnTo>
                    <a:pt x="8789" y="39046"/>
                  </a:lnTo>
                  <a:lnTo>
                    <a:pt x="9041" y="38669"/>
                  </a:lnTo>
                  <a:lnTo>
                    <a:pt x="9250" y="38251"/>
                  </a:lnTo>
                  <a:lnTo>
                    <a:pt x="9417" y="37790"/>
                  </a:lnTo>
                  <a:lnTo>
                    <a:pt x="9585" y="37330"/>
                  </a:lnTo>
                  <a:lnTo>
                    <a:pt x="9668" y="36870"/>
                  </a:lnTo>
                  <a:lnTo>
                    <a:pt x="9836" y="35907"/>
                  </a:lnTo>
                  <a:lnTo>
                    <a:pt x="9961" y="34903"/>
                  </a:lnTo>
                  <a:lnTo>
                    <a:pt x="10087" y="33898"/>
                  </a:lnTo>
                  <a:lnTo>
                    <a:pt x="10170" y="33438"/>
                  </a:lnTo>
                  <a:lnTo>
                    <a:pt x="10296" y="32936"/>
                  </a:lnTo>
                  <a:lnTo>
                    <a:pt x="10463" y="32434"/>
                  </a:lnTo>
                  <a:lnTo>
                    <a:pt x="10673" y="31973"/>
                  </a:lnTo>
                  <a:lnTo>
                    <a:pt x="10924" y="31513"/>
                  </a:lnTo>
                  <a:lnTo>
                    <a:pt x="11259" y="31136"/>
                  </a:lnTo>
                  <a:lnTo>
                    <a:pt x="11635" y="30760"/>
                  </a:lnTo>
                  <a:lnTo>
                    <a:pt x="12054" y="30467"/>
                  </a:lnTo>
                  <a:lnTo>
                    <a:pt x="12472" y="30257"/>
                  </a:lnTo>
                  <a:lnTo>
                    <a:pt x="12974" y="30132"/>
                  </a:lnTo>
                  <a:lnTo>
                    <a:pt x="13225" y="30090"/>
                  </a:lnTo>
                  <a:close/>
                  <a:moveTo>
                    <a:pt x="16825" y="0"/>
                  </a:moveTo>
                  <a:lnTo>
                    <a:pt x="15904" y="42"/>
                  </a:lnTo>
                  <a:lnTo>
                    <a:pt x="14983" y="126"/>
                  </a:lnTo>
                  <a:lnTo>
                    <a:pt x="14104" y="293"/>
                  </a:lnTo>
                  <a:lnTo>
                    <a:pt x="13225" y="460"/>
                  </a:lnTo>
                  <a:lnTo>
                    <a:pt x="12765" y="628"/>
                  </a:lnTo>
                  <a:lnTo>
                    <a:pt x="11803" y="921"/>
                  </a:lnTo>
                  <a:lnTo>
                    <a:pt x="10882" y="1339"/>
                  </a:lnTo>
                  <a:lnTo>
                    <a:pt x="9961" y="1800"/>
                  </a:lnTo>
                  <a:lnTo>
                    <a:pt x="9124" y="2302"/>
                  </a:lnTo>
                  <a:lnTo>
                    <a:pt x="8664" y="2637"/>
                  </a:lnTo>
                  <a:lnTo>
                    <a:pt x="8036" y="3139"/>
                  </a:lnTo>
                  <a:lnTo>
                    <a:pt x="7450" y="3641"/>
                  </a:lnTo>
                  <a:lnTo>
                    <a:pt x="6739" y="4352"/>
                  </a:lnTo>
                  <a:lnTo>
                    <a:pt x="6111" y="5106"/>
                  </a:lnTo>
                  <a:lnTo>
                    <a:pt x="5525" y="5943"/>
                  </a:lnTo>
                  <a:lnTo>
                    <a:pt x="5023" y="6780"/>
                  </a:lnTo>
                  <a:lnTo>
                    <a:pt x="4521" y="7784"/>
                  </a:lnTo>
                  <a:lnTo>
                    <a:pt x="4144" y="8788"/>
                  </a:lnTo>
                  <a:lnTo>
                    <a:pt x="3851" y="9793"/>
                  </a:lnTo>
                  <a:lnTo>
                    <a:pt x="3767" y="10337"/>
                  </a:lnTo>
                  <a:lnTo>
                    <a:pt x="3684" y="10881"/>
                  </a:lnTo>
                  <a:lnTo>
                    <a:pt x="3600" y="11425"/>
                  </a:lnTo>
                  <a:lnTo>
                    <a:pt x="3600" y="11969"/>
                  </a:lnTo>
                  <a:lnTo>
                    <a:pt x="3558" y="12388"/>
                  </a:lnTo>
                  <a:lnTo>
                    <a:pt x="3600" y="13392"/>
                  </a:lnTo>
                  <a:lnTo>
                    <a:pt x="3726" y="14354"/>
                  </a:lnTo>
                  <a:lnTo>
                    <a:pt x="4228" y="14731"/>
                  </a:lnTo>
                  <a:lnTo>
                    <a:pt x="4730" y="15150"/>
                  </a:lnTo>
                  <a:lnTo>
                    <a:pt x="5190" y="15568"/>
                  </a:lnTo>
                  <a:lnTo>
                    <a:pt x="5609" y="16028"/>
                  </a:lnTo>
                  <a:lnTo>
                    <a:pt x="6069" y="16489"/>
                  </a:lnTo>
                  <a:lnTo>
                    <a:pt x="6446" y="16991"/>
                  </a:lnTo>
                  <a:lnTo>
                    <a:pt x="6864" y="17493"/>
                  </a:lnTo>
                  <a:lnTo>
                    <a:pt x="7199" y="17995"/>
                  </a:lnTo>
                  <a:lnTo>
                    <a:pt x="7534" y="18498"/>
                  </a:lnTo>
                  <a:lnTo>
                    <a:pt x="7869" y="19042"/>
                  </a:lnTo>
                  <a:lnTo>
                    <a:pt x="8162" y="19628"/>
                  </a:lnTo>
                  <a:lnTo>
                    <a:pt x="8455" y="20172"/>
                  </a:lnTo>
                  <a:lnTo>
                    <a:pt x="8706" y="20757"/>
                  </a:lnTo>
                  <a:lnTo>
                    <a:pt x="8915" y="21343"/>
                  </a:lnTo>
                  <a:lnTo>
                    <a:pt x="9124" y="21929"/>
                  </a:lnTo>
                  <a:lnTo>
                    <a:pt x="9292" y="22557"/>
                  </a:lnTo>
                  <a:lnTo>
                    <a:pt x="9459" y="23436"/>
                  </a:lnTo>
                  <a:lnTo>
                    <a:pt x="9626" y="24315"/>
                  </a:lnTo>
                  <a:lnTo>
                    <a:pt x="9710" y="25194"/>
                  </a:lnTo>
                  <a:lnTo>
                    <a:pt x="9752" y="26114"/>
                  </a:lnTo>
                  <a:lnTo>
                    <a:pt x="9710" y="26993"/>
                  </a:lnTo>
                  <a:lnTo>
                    <a:pt x="9626" y="27872"/>
                  </a:lnTo>
                  <a:lnTo>
                    <a:pt x="9501" y="28751"/>
                  </a:lnTo>
                  <a:lnTo>
                    <a:pt x="9292" y="29588"/>
                  </a:lnTo>
                  <a:lnTo>
                    <a:pt x="9082" y="30383"/>
                  </a:lnTo>
                  <a:lnTo>
                    <a:pt x="8789" y="31220"/>
                  </a:lnTo>
                  <a:lnTo>
                    <a:pt x="8455" y="31973"/>
                  </a:lnTo>
                  <a:lnTo>
                    <a:pt x="8120" y="32768"/>
                  </a:lnTo>
                  <a:lnTo>
                    <a:pt x="7785" y="33312"/>
                  </a:lnTo>
                  <a:lnTo>
                    <a:pt x="7450" y="33856"/>
                  </a:lnTo>
                  <a:lnTo>
                    <a:pt x="7074" y="34400"/>
                  </a:lnTo>
                  <a:lnTo>
                    <a:pt x="6697" y="34945"/>
                  </a:lnTo>
                  <a:lnTo>
                    <a:pt x="6320" y="35447"/>
                  </a:lnTo>
                  <a:lnTo>
                    <a:pt x="5860" y="35949"/>
                  </a:lnTo>
                  <a:lnTo>
                    <a:pt x="5441" y="36409"/>
                  </a:lnTo>
                  <a:lnTo>
                    <a:pt x="4939" y="36870"/>
                  </a:lnTo>
                  <a:lnTo>
                    <a:pt x="4186" y="37539"/>
                  </a:lnTo>
                  <a:lnTo>
                    <a:pt x="3391" y="38167"/>
                  </a:lnTo>
                  <a:lnTo>
                    <a:pt x="2554" y="38711"/>
                  </a:lnTo>
                  <a:lnTo>
                    <a:pt x="1633" y="39255"/>
                  </a:lnTo>
                  <a:lnTo>
                    <a:pt x="1256" y="40008"/>
                  </a:lnTo>
                  <a:lnTo>
                    <a:pt x="964" y="40803"/>
                  </a:lnTo>
                  <a:lnTo>
                    <a:pt x="671" y="41599"/>
                  </a:lnTo>
                  <a:lnTo>
                    <a:pt x="461" y="42436"/>
                  </a:lnTo>
                  <a:lnTo>
                    <a:pt x="252" y="43273"/>
                  </a:lnTo>
                  <a:lnTo>
                    <a:pt x="127" y="44110"/>
                  </a:lnTo>
                  <a:lnTo>
                    <a:pt x="43" y="44988"/>
                  </a:lnTo>
                  <a:lnTo>
                    <a:pt x="1" y="45867"/>
                  </a:lnTo>
                  <a:lnTo>
                    <a:pt x="43" y="46955"/>
                  </a:lnTo>
                  <a:lnTo>
                    <a:pt x="85" y="47206"/>
                  </a:lnTo>
                  <a:lnTo>
                    <a:pt x="17201" y="47206"/>
                  </a:lnTo>
                  <a:lnTo>
                    <a:pt x="17201" y="46955"/>
                  </a:lnTo>
                  <a:lnTo>
                    <a:pt x="17201" y="46788"/>
                  </a:lnTo>
                  <a:lnTo>
                    <a:pt x="14565" y="44528"/>
                  </a:lnTo>
                  <a:lnTo>
                    <a:pt x="16615" y="44528"/>
                  </a:lnTo>
                  <a:lnTo>
                    <a:pt x="16657" y="38837"/>
                  </a:lnTo>
                  <a:lnTo>
                    <a:pt x="13058" y="38837"/>
                  </a:lnTo>
                  <a:lnTo>
                    <a:pt x="13058" y="38376"/>
                  </a:lnTo>
                  <a:lnTo>
                    <a:pt x="16657" y="38376"/>
                  </a:lnTo>
                  <a:lnTo>
                    <a:pt x="16783" y="26282"/>
                  </a:lnTo>
                  <a:lnTo>
                    <a:pt x="16071" y="26282"/>
                  </a:lnTo>
                  <a:lnTo>
                    <a:pt x="16490" y="11969"/>
                  </a:lnTo>
                  <a:lnTo>
                    <a:pt x="16825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95750" y="2438975"/>
              <a:ext cx="24100" cy="302400"/>
            </a:xfrm>
            <a:custGeom>
              <a:rect b="b" l="l" r="r" t="t"/>
              <a:pathLst>
                <a:path extrusionOk="0" h="12096" w="964">
                  <a:moveTo>
                    <a:pt x="1" y="1"/>
                  </a:moveTo>
                  <a:lnTo>
                    <a:pt x="1" y="12095"/>
                  </a:lnTo>
                  <a:lnTo>
                    <a:pt x="963" y="12095"/>
                  </a:lnTo>
                  <a:lnTo>
                    <a:pt x="838" y="42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43875" y="1781950"/>
              <a:ext cx="432125" cy="1180175"/>
            </a:xfrm>
            <a:custGeom>
              <a:rect b="b" l="l" r="r" t="t"/>
              <a:pathLst>
                <a:path extrusionOk="0" h="47207" w="17285">
                  <a:moveTo>
                    <a:pt x="3767" y="30090"/>
                  </a:moveTo>
                  <a:lnTo>
                    <a:pt x="4019" y="30132"/>
                  </a:lnTo>
                  <a:lnTo>
                    <a:pt x="4479" y="30257"/>
                  </a:lnTo>
                  <a:lnTo>
                    <a:pt x="4939" y="30467"/>
                  </a:lnTo>
                  <a:lnTo>
                    <a:pt x="5358" y="30760"/>
                  </a:lnTo>
                  <a:lnTo>
                    <a:pt x="5734" y="31136"/>
                  </a:lnTo>
                  <a:lnTo>
                    <a:pt x="6069" y="31513"/>
                  </a:lnTo>
                  <a:lnTo>
                    <a:pt x="6320" y="31973"/>
                  </a:lnTo>
                  <a:lnTo>
                    <a:pt x="6530" y="32434"/>
                  </a:lnTo>
                  <a:lnTo>
                    <a:pt x="6697" y="32936"/>
                  </a:lnTo>
                  <a:lnTo>
                    <a:pt x="6823" y="33438"/>
                  </a:lnTo>
                  <a:lnTo>
                    <a:pt x="6906" y="33898"/>
                  </a:lnTo>
                  <a:lnTo>
                    <a:pt x="7032" y="34903"/>
                  </a:lnTo>
                  <a:lnTo>
                    <a:pt x="7157" y="35907"/>
                  </a:lnTo>
                  <a:lnTo>
                    <a:pt x="7283" y="36870"/>
                  </a:lnTo>
                  <a:lnTo>
                    <a:pt x="7408" y="37330"/>
                  </a:lnTo>
                  <a:lnTo>
                    <a:pt x="7576" y="37790"/>
                  </a:lnTo>
                  <a:lnTo>
                    <a:pt x="7743" y="38251"/>
                  </a:lnTo>
                  <a:lnTo>
                    <a:pt x="7952" y="38669"/>
                  </a:lnTo>
                  <a:lnTo>
                    <a:pt x="8204" y="39046"/>
                  </a:lnTo>
                  <a:lnTo>
                    <a:pt x="8496" y="39422"/>
                  </a:lnTo>
                  <a:lnTo>
                    <a:pt x="8873" y="39715"/>
                  </a:lnTo>
                  <a:lnTo>
                    <a:pt x="9250" y="40008"/>
                  </a:lnTo>
                  <a:lnTo>
                    <a:pt x="9668" y="40218"/>
                  </a:lnTo>
                  <a:lnTo>
                    <a:pt x="10087" y="40385"/>
                  </a:lnTo>
                  <a:lnTo>
                    <a:pt x="10547" y="40511"/>
                  </a:lnTo>
                  <a:lnTo>
                    <a:pt x="11049" y="40594"/>
                  </a:lnTo>
                  <a:lnTo>
                    <a:pt x="11552" y="40594"/>
                  </a:lnTo>
                  <a:lnTo>
                    <a:pt x="12012" y="40552"/>
                  </a:lnTo>
                  <a:lnTo>
                    <a:pt x="12054" y="40594"/>
                  </a:lnTo>
                  <a:lnTo>
                    <a:pt x="11552" y="40762"/>
                  </a:lnTo>
                  <a:lnTo>
                    <a:pt x="11049" y="40803"/>
                  </a:lnTo>
                  <a:lnTo>
                    <a:pt x="10547" y="40803"/>
                  </a:lnTo>
                  <a:lnTo>
                    <a:pt x="10003" y="40720"/>
                  </a:lnTo>
                  <a:lnTo>
                    <a:pt x="9501" y="40594"/>
                  </a:lnTo>
                  <a:lnTo>
                    <a:pt x="9041" y="40343"/>
                  </a:lnTo>
                  <a:lnTo>
                    <a:pt x="8580" y="40092"/>
                  </a:lnTo>
                  <a:lnTo>
                    <a:pt x="8162" y="39757"/>
                  </a:lnTo>
                  <a:lnTo>
                    <a:pt x="7827" y="39339"/>
                  </a:lnTo>
                  <a:lnTo>
                    <a:pt x="7534" y="38920"/>
                  </a:lnTo>
                  <a:lnTo>
                    <a:pt x="7283" y="38460"/>
                  </a:lnTo>
                  <a:lnTo>
                    <a:pt x="7115" y="37958"/>
                  </a:lnTo>
                  <a:lnTo>
                    <a:pt x="6990" y="37455"/>
                  </a:lnTo>
                  <a:lnTo>
                    <a:pt x="6906" y="36953"/>
                  </a:lnTo>
                  <a:lnTo>
                    <a:pt x="6781" y="35949"/>
                  </a:lnTo>
                  <a:lnTo>
                    <a:pt x="6697" y="34945"/>
                  </a:lnTo>
                  <a:lnTo>
                    <a:pt x="6571" y="33982"/>
                  </a:lnTo>
                  <a:lnTo>
                    <a:pt x="6530" y="33480"/>
                  </a:lnTo>
                  <a:lnTo>
                    <a:pt x="6404" y="33019"/>
                  </a:lnTo>
                  <a:lnTo>
                    <a:pt x="6278" y="32517"/>
                  </a:lnTo>
                  <a:lnTo>
                    <a:pt x="6111" y="32099"/>
                  </a:lnTo>
                  <a:lnTo>
                    <a:pt x="5860" y="31638"/>
                  </a:lnTo>
                  <a:lnTo>
                    <a:pt x="5609" y="31262"/>
                  </a:lnTo>
                  <a:lnTo>
                    <a:pt x="5274" y="30885"/>
                  </a:lnTo>
                  <a:lnTo>
                    <a:pt x="4856" y="30592"/>
                  </a:lnTo>
                  <a:lnTo>
                    <a:pt x="4437" y="30383"/>
                  </a:lnTo>
                  <a:lnTo>
                    <a:pt x="3977" y="30215"/>
                  </a:lnTo>
                  <a:lnTo>
                    <a:pt x="3726" y="30174"/>
                  </a:lnTo>
                  <a:lnTo>
                    <a:pt x="3516" y="30132"/>
                  </a:lnTo>
                  <a:lnTo>
                    <a:pt x="3265" y="30174"/>
                  </a:lnTo>
                  <a:lnTo>
                    <a:pt x="3014" y="30174"/>
                  </a:lnTo>
                  <a:lnTo>
                    <a:pt x="3014" y="30132"/>
                  </a:lnTo>
                  <a:lnTo>
                    <a:pt x="3265" y="30090"/>
                  </a:lnTo>
                  <a:close/>
                  <a:moveTo>
                    <a:pt x="43" y="0"/>
                  </a:moveTo>
                  <a:lnTo>
                    <a:pt x="127" y="2176"/>
                  </a:lnTo>
                  <a:lnTo>
                    <a:pt x="419" y="11969"/>
                  </a:lnTo>
                  <a:lnTo>
                    <a:pt x="419" y="12011"/>
                  </a:lnTo>
                  <a:lnTo>
                    <a:pt x="796" y="26282"/>
                  </a:lnTo>
                  <a:lnTo>
                    <a:pt x="1" y="26282"/>
                  </a:lnTo>
                  <a:lnTo>
                    <a:pt x="127" y="38376"/>
                  </a:lnTo>
                  <a:lnTo>
                    <a:pt x="4270" y="38376"/>
                  </a:lnTo>
                  <a:lnTo>
                    <a:pt x="4270" y="38837"/>
                  </a:lnTo>
                  <a:lnTo>
                    <a:pt x="127" y="38837"/>
                  </a:lnTo>
                  <a:lnTo>
                    <a:pt x="210" y="44528"/>
                  </a:lnTo>
                  <a:lnTo>
                    <a:pt x="2763" y="44528"/>
                  </a:lnTo>
                  <a:lnTo>
                    <a:pt x="127" y="46788"/>
                  </a:lnTo>
                  <a:lnTo>
                    <a:pt x="127" y="46955"/>
                  </a:lnTo>
                  <a:lnTo>
                    <a:pt x="127" y="47206"/>
                  </a:lnTo>
                  <a:lnTo>
                    <a:pt x="17243" y="47206"/>
                  </a:lnTo>
                  <a:lnTo>
                    <a:pt x="17243" y="46955"/>
                  </a:lnTo>
                  <a:lnTo>
                    <a:pt x="17285" y="45867"/>
                  </a:lnTo>
                  <a:lnTo>
                    <a:pt x="17285" y="44988"/>
                  </a:lnTo>
                  <a:lnTo>
                    <a:pt x="17201" y="44110"/>
                  </a:lnTo>
                  <a:lnTo>
                    <a:pt x="17076" y="43273"/>
                  </a:lnTo>
                  <a:lnTo>
                    <a:pt x="16866" y="42436"/>
                  </a:lnTo>
                  <a:lnTo>
                    <a:pt x="16657" y="41599"/>
                  </a:lnTo>
                  <a:lnTo>
                    <a:pt x="16364" y="40803"/>
                  </a:lnTo>
                  <a:lnTo>
                    <a:pt x="16029" y="40008"/>
                  </a:lnTo>
                  <a:lnTo>
                    <a:pt x="15653" y="39255"/>
                  </a:lnTo>
                  <a:lnTo>
                    <a:pt x="14648" y="38627"/>
                  </a:lnTo>
                  <a:lnTo>
                    <a:pt x="13686" y="37958"/>
                  </a:lnTo>
                  <a:lnTo>
                    <a:pt x="12765" y="37246"/>
                  </a:lnTo>
                  <a:lnTo>
                    <a:pt x="11928" y="36451"/>
                  </a:lnTo>
                  <a:lnTo>
                    <a:pt x="11133" y="35614"/>
                  </a:lnTo>
                  <a:lnTo>
                    <a:pt x="10422" y="34693"/>
                  </a:lnTo>
                  <a:lnTo>
                    <a:pt x="9794" y="33731"/>
                  </a:lnTo>
                  <a:lnTo>
                    <a:pt x="9208" y="32768"/>
                  </a:lnTo>
                  <a:lnTo>
                    <a:pt x="8831" y="31973"/>
                  </a:lnTo>
                  <a:lnTo>
                    <a:pt x="8538" y="31220"/>
                  </a:lnTo>
                  <a:lnTo>
                    <a:pt x="8245" y="30383"/>
                  </a:lnTo>
                  <a:lnTo>
                    <a:pt x="7994" y="29588"/>
                  </a:lnTo>
                  <a:lnTo>
                    <a:pt x="7827" y="28751"/>
                  </a:lnTo>
                  <a:lnTo>
                    <a:pt x="7701" y="27872"/>
                  </a:lnTo>
                  <a:lnTo>
                    <a:pt x="7618" y="26993"/>
                  </a:lnTo>
                  <a:lnTo>
                    <a:pt x="7576" y="26114"/>
                  </a:lnTo>
                  <a:lnTo>
                    <a:pt x="7618" y="25194"/>
                  </a:lnTo>
                  <a:lnTo>
                    <a:pt x="7701" y="24315"/>
                  </a:lnTo>
                  <a:lnTo>
                    <a:pt x="7827" y="23436"/>
                  </a:lnTo>
                  <a:lnTo>
                    <a:pt x="8036" y="22557"/>
                  </a:lnTo>
                  <a:lnTo>
                    <a:pt x="8329" y="21511"/>
                  </a:lnTo>
                  <a:lnTo>
                    <a:pt x="8706" y="20548"/>
                  </a:lnTo>
                  <a:lnTo>
                    <a:pt x="9166" y="19586"/>
                  </a:lnTo>
                  <a:lnTo>
                    <a:pt x="9668" y="18665"/>
                  </a:lnTo>
                  <a:lnTo>
                    <a:pt x="10254" y="17744"/>
                  </a:lnTo>
                  <a:lnTo>
                    <a:pt x="10924" y="16907"/>
                  </a:lnTo>
                  <a:lnTo>
                    <a:pt x="11593" y="16112"/>
                  </a:lnTo>
                  <a:lnTo>
                    <a:pt x="12347" y="15359"/>
                  </a:lnTo>
                  <a:lnTo>
                    <a:pt x="12974" y="14857"/>
                  </a:lnTo>
                  <a:lnTo>
                    <a:pt x="13560" y="14354"/>
                  </a:lnTo>
                  <a:lnTo>
                    <a:pt x="13728" y="13392"/>
                  </a:lnTo>
                  <a:lnTo>
                    <a:pt x="13770" y="12388"/>
                  </a:lnTo>
                  <a:lnTo>
                    <a:pt x="13728" y="11969"/>
                  </a:lnTo>
                  <a:lnTo>
                    <a:pt x="13644" y="10965"/>
                  </a:lnTo>
                  <a:lnTo>
                    <a:pt x="13518" y="10002"/>
                  </a:lnTo>
                  <a:lnTo>
                    <a:pt x="13267" y="9081"/>
                  </a:lnTo>
                  <a:lnTo>
                    <a:pt x="12974" y="8161"/>
                  </a:lnTo>
                  <a:lnTo>
                    <a:pt x="12723" y="7617"/>
                  </a:lnTo>
                  <a:lnTo>
                    <a:pt x="12472" y="7114"/>
                  </a:lnTo>
                  <a:lnTo>
                    <a:pt x="12137" y="6487"/>
                  </a:lnTo>
                  <a:lnTo>
                    <a:pt x="11761" y="5901"/>
                  </a:lnTo>
                  <a:lnTo>
                    <a:pt x="11342" y="5315"/>
                  </a:lnTo>
                  <a:lnTo>
                    <a:pt x="10924" y="4771"/>
                  </a:lnTo>
                  <a:lnTo>
                    <a:pt x="10422" y="4227"/>
                  </a:lnTo>
                  <a:lnTo>
                    <a:pt x="9919" y="3725"/>
                  </a:lnTo>
                  <a:lnTo>
                    <a:pt x="9417" y="3222"/>
                  </a:lnTo>
                  <a:lnTo>
                    <a:pt x="8831" y="2762"/>
                  </a:lnTo>
                  <a:lnTo>
                    <a:pt x="8371" y="2427"/>
                  </a:lnTo>
                  <a:lnTo>
                    <a:pt x="7534" y="1883"/>
                  </a:lnTo>
                  <a:lnTo>
                    <a:pt x="6613" y="1423"/>
                  </a:lnTo>
                  <a:lnTo>
                    <a:pt x="5693" y="1004"/>
                  </a:lnTo>
                  <a:lnTo>
                    <a:pt x="4730" y="670"/>
                  </a:lnTo>
                  <a:lnTo>
                    <a:pt x="4228" y="502"/>
                  </a:lnTo>
                  <a:lnTo>
                    <a:pt x="3349" y="293"/>
                  </a:lnTo>
                  <a:lnTo>
                    <a:pt x="2470" y="167"/>
                  </a:lnTo>
                  <a:lnTo>
                    <a:pt x="1549" y="42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4500" y="2438975"/>
              <a:ext cx="18850" cy="302400"/>
            </a:xfrm>
            <a:custGeom>
              <a:rect b="b" l="l" r="r" t="t"/>
              <a:pathLst>
                <a:path extrusionOk="0" h="12096" w="754">
                  <a:moveTo>
                    <a:pt x="126" y="1"/>
                  </a:moveTo>
                  <a:lnTo>
                    <a:pt x="126" y="42"/>
                  </a:lnTo>
                  <a:lnTo>
                    <a:pt x="0" y="12095"/>
                  </a:lnTo>
                  <a:lnTo>
                    <a:pt x="628" y="12095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5425" y="2438975"/>
              <a:ext cx="25125" cy="302400"/>
            </a:xfrm>
            <a:custGeom>
              <a:rect b="b" l="l" r="r" t="t"/>
              <a:pathLst>
                <a:path extrusionOk="0" h="12096" w="1005">
                  <a:moveTo>
                    <a:pt x="126" y="1"/>
                  </a:moveTo>
                  <a:lnTo>
                    <a:pt x="126" y="42"/>
                  </a:lnTo>
                  <a:lnTo>
                    <a:pt x="0" y="12095"/>
                  </a:lnTo>
                  <a:lnTo>
                    <a:pt x="1005" y="12095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42400" y="2752850"/>
              <a:ext cx="16775" cy="142325"/>
            </a:xfrm>
            <a:custGeom>
              <a:rect b="b" l="l" r="r" t="t"/>
              <a:pathLst>
                <a:path extrusionOk="0" h="5693" w="671">
                  <a:moveTo>
                    <a:pt x="84" y="1"/>
                  </a:moveTo>
                  <a:lnTo>
                    <a:pt x="1" y="5692"/>
                  </a:lnTo>
                  <a:lnTo>
                    <a:pt x="628" y="5692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64375" y="2752850"/>
              <a:ext cx="26175" cy="142325"/>
            </a:xfrm>
            <a:custGeom>
              <a:rect b="b" l="l" r="r" t="t"/>
              <a:pathLst>
                <a:path extrusionOk="0" h="5693" w="1047">
                  <a:moveTo>
                    <a:pt x="42" y="1"/>
                  </a:moveTo>
                  <a:lnTo>
                    <a:pt x="0" y="5692"/>
                  </a:lnTo>
                  <a:lnTo>
                    <a:pt x="1047" y="5692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22975" y="2438975"/>
              <a:ext cx="18850" cy="302400"/>
            </a:xfrm>
            <a:custGeom>
              <a:rect b="b" l="l" r="r" t="t"/>
              <a:pathLst>
                <a:path extrusionOk="0" h="12096" w="754">
                  <a:moveTo>
                    <a:pt x="0" y="1"/>
                  </a:moveTo>
                  <a:lnTo>
                    <a:pt x="126" y="12095"/>
                  </a:lnTo>
                  <a:lnTo>
                    <a:pt x="753" y="12095"/>
                  </a:lnTo>
                  <a:lnTo>
                    <a:pt x="628" y="42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95750" y="2752850"/>
              <a:ext cx="26200" cy="142325"/>
            </a:xfrm>
            <a:custGeom>
              <a:rect b="b" l="l" r="r" t="t"/>
              <a:pathLst>
                <a:path extrusionOk="0" h="5693" w="1048">
                  <a:moveTo>
                    <a:pt x="1" y="1"/>
                  </a:moveTo>
                  <a:lnTo>
                    <a:pt x="1" y="5692"/>
                  </a:lnTo>
                  <a:lnTo>
                    <a:pt x="1047" y="569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26100" y="2752850"/>
              <a:ext cx="16775" cy="142325"/>
            </a:xfrm>
            <a:custGeom>
              <a:rect b="b" l="l" r="r" t="t"/>
              <a:pathLst>
                <a:path extrusionOk="0" h="5693" w="671">
                  <a:moveTo>
                    <a:pt x="1" y="1"/>
                  </a:moveTo>
                  <a:lnTo>
                    <a:pt x="84" y="5692"/>
                  </a:lnTo>
                  <a:lnTo>
                    <a:pt x="670" y="5692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055650" y="1207550"/>
              <a:ext cx="563950" cy="874675"/>
            </a:xfrm>
            <a:custGeom>
              <a:rect b="b" l="l" r="r" t="t"/>
              <a:pathLst>
                <a:path extrusionOk="0" h="34987" w="22558">
                  <a:moveTo>
                    <a:pt x="0" y="1"/>
                  </a:moveTo>
                  <a:lnTo>
                    <a:pt x="2804" y="4395"/>
                  </a:lnTo>
                  <a:lnTo>
                    <a:pt x="3390" y="4771"/>
                  </a:lnTo>
                  <a:lnTo>
                    <a:pt x="3934" y="5232"/>
                  </a:lnTo>
                  <a:lnTo>
                    <a:pt x="4227" y="5525"/>
                  </a:lnTo>
                  <a:lnTo>
                    <a:pt x="4478" y="5860"/>
                  </a:lnTo>
                  <a:lnTo>
                    <a:pt x="4729" y="6236"/>
                  </a:lnTo>
                  <a:lnTo>
                    <a:pt x="4939" y="6613"/>
                  </a:lnTo>
                  <a:lnTo>
                    <a:pt x="5106" y="7031"/>
                  </a:lnTo>
                  <a:lnTo>
                    <a:pt x="5273" y="7450"/>
                  </a:lnTo>
                  <a:lnTo>
                    <a:pt x="5399" y="7910"/>
                  </a:lnTo>
                  <a:lnTo>
                    <a:pt x="5483" y="8412"/>
                  </a:lnTo>
                  <a:lnTo>
                    <a:pt x="5525" y="8538"/>
                  </a:lnTo>
                  <a:lnTo>
                    <a:pt x="8496" y="13183"/>
                  </a:lnTo>
                  <a:lnTo>
                    <a:pt x="8956" y="13183"/>
                  </a:lnTo>
                  <a:lnTo>
                    <a:pt x="8956" y="13853"/>
                  </a:lnTo>
                  <a:lnTo>
                    <a:pt x="11300" y="17494"/>
                  </a:lnTo>
                  <a:lnTo>
                    <a:pt x="22516" y="34987"/>
                  </a:lnTo>
                  <a:lnTo>
                    <a:pt x="22557" y="34987"/>
                  </a:lnTo>
                  <a:lnTo>
                    <a:pt x="22557" y="1"/>
                  </a:lnTo>
                  <a:close/>
                </a:path>
              </a:pathLst>
            </a:custGeom>
            <a:solidFill>
              <a:srgbClr val="EBE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491725" y="1207550"/>
              <a:ext cx="563950" cy="874675"/>
            </a:xfrm>
            <a:custGeom>
              <a:rect b="b" l="l" r="r" t="t"/>
              <a:pathLst>
                <a:path extrusionOk="0" h="34987" w="22558">
                  <a:moveTo>
                    <a:pt x="0" y="1"/>
                  </a:moveTo>
                  <a:lnTo>
                    <a:pt x="0" y="34987"/>
                  </a:lnTo>
                  <a:lnTo>
                    <a:pt x="42" y="34987"/>
                  </a:lnTo>
                  <a:lnTo>
                    <a:pt x="11300" y="17494"/>
                  </a:lnTo>
                  <a:lnTo>
                    <a:pt x="13643" y="13853"/>
                  </a:lnTo>
                  <a:lnTo>
                    <a:pt x="13643" y="13183"/>
                  </a:lnTo>
                  <a:lnTo>
                    <a:pt x="14062" y="13183"/>
                  </a:lnTo>
                  <a:lnTo>
                    <a:pt x="17075" y="8538"/>
                  </a:lnTo>
                  <a:lnTo>
                    <a:pt x="17075" y="8412"/>
                  </a:lnTo>
                  <a:lnTo>
                    <a:pt x="17159" y="7910"/>
                  </a:lnTo>
                  <a:lnTo>
                    <a:pt x="17284" y="7450"/>
                  </a:lnTo>
                  <a:lnTo>
                    <a:pt x="17452" y="7031"/>
                  </a:lnTo>
                  <a:lnTo>
                    <a:pt x="17661" y="6613"/>
                  </a:lnTo>
                  <a:lnTo>
                    <a:pt x="17828" y="6236"/>
                  </a:lnTo>
                  <a:lnTo>
                    <a:pt x="18038" y="5943"/>
                  </a:lnTo>
                  <a:lnTo>
                    <a:pt x="18289" y="5608"/>
                  </a:lnTo>
                  <a:lnTo>
                    <a:pt x="18540" y="5357"/>
                  </a:lnTo>
                  <a:lnTo>
                    <a:pt x="18833" y="5064"/>
                  </a:lnTo>
                  <a:lnTo>
                    <a:pt x="19126" y="4813"/>
                  </a:lnTo>
                  <a:lnTo>
                    <a:pt x="19419" y="4604"/>
                  </a:lnTo>
                  <a:lnTo>
                    <a:pt x="19753" y="4395"/>
                  </a:lnTo>
                  <a:lnTo>
                    <a:pt x="22557" y="1"/>
                  </a:lnTo>
                  <a:close/>
                </a:path>
              </a:pathLst>
            </a:custGeom>
            <a:solidFill>
              <a:srgbClr val="EBE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999150" y="1736950"/>
              <a:ext cx="113025" cy="104650"/>
            </a:xfrm>
            <a:custGeom>
              <a:rect b="b" l="l" r="r" t="t"/>
              <a:pathLst>
                <a:path extrusionOk="0" h="4186" w="4521">
                  <a:moveTo>
                    <a:pt x="0" y="0"/>
                  </a:moveTo>
                  <a:lnTo>
                    <a:pt x="0" y="1507"/>
                  </a:lnTo>
                  <a:lnTo>
                    <a:pt x="42" y="1716"/>
                  </a:lnTo>
                  <a:lnTo>
                    <a:pt x="84" y="1884"/>
                  </a:lnTo>
                  <a:lnTo>
                    <a:pt x="168" y="2051"/>
                  </a:lnTo>
                  <a:lnTo>
                    <a:pt x="293" y="2177"/>
                  </a:lnTo>
                  <a:lnTo>
                    <a:pt x="419" y="2302"/>
                  </a:lnTo>
                  <a:lnTo>
                    <a:pt x="586" y="2428"/>
                  </a:lnTo>
                  <a:lnTo>
                    <a:pt x="796" y="2470"/>
                  </a:lnTo>
                  <a:lnTo>
                    <a:pt x="963" y="2511"/>
                  </a:lnTo>
                  <a:lnTo>
                    <a:pt x="963" y="4060"/>
                  </a:lnTo>
                  <a:lnTo>
                    <a:pt x="1591" y="4144"/>
                  </a:lnTo>
                  <a:lnTo>
                    <a:pt x="2260" y="4185"/>
                  </a:lnTo>
                  <a:lnTo>
                    <a:pt x="2930" y="4144"/>
                  </a:lnTo>
                  <a:lnTo>
                    <a:pt x="3558" y="4060"/>
                  </a:lnTo>
                  <a:lnTo>
                    <a:pt x="3558" y="2511"/>
                  </a:lnTo>
                  <a:lnTo>
                    <a:pt x="3767" y="2470"/>
                  </a:lnTo>
                  <a:lnTo>
                    <a:pt x="3934" y="2428"/>
                  </a:lnTo>
                  <a:lnTo>
                    <a:pt x="4102" y="2302"/>
                  </a:lnTo>
                  <a:lnTo>
                    <a:pt x="4227" y="2177"/>
                  </a:lnTo>
                  <a:lnTo>
                    <a:pt x="4353" y="2051"/>
                  </a:lnTo>
                  <a:lnTo>
                    <a:pt x="4437" y="1884"/>
                  </a:lnTo>
                  <a:lnTo>
                    <a:pt x="4478" y="1716"/>
                  </a:lnTo>
                  <a:lnTo>
                    <a:pt x="4520" y="1507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rgbClr val="EBE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39525" y="1856225"/>
              <a:ext cx="232275" cy="226000"/>
            </a:xfrm>
            <a:custGeom>
              <a:rect b="b" l="l" r="r" t="t"/>
              <a:pathLst>
                <a:path extrusionOk="0" h="9040" w="9291">
                  <a:moveTo>
                    <a:pt x="3348" y="0"/>
                  </a:moveTo>
                  <a:lnTo>
                    <a:pt x="3348" y="6529"/>
                  </a:lnTo>
                  <a:lnTo>
                    <a:pt x="2511" y="6529"/>
                  </a:lnTo>
                  <a:lnTo>
                    <a:pt x="2260" y="6571"/>
                  </a:lnTo>
                  <a:lnTo>
                    <a:pt x="2009" y="6613"/>
                  </a:lnTo>
                  <a:lnTo>
                    <a:pt x="1548" y="6738"/>
                  </a:lnTo>
                  <a:lnTo>
                    <a:pt x="1130" y="6989"/>
                  </a:lnTo>
                  <a:lnTo>
                    <a:pt x="753" y="7282"/>
                  </a:lnTo>
                  <a:lnTo>
                    <a:pt x="460" y="7617"/>
                  </a:lnTo>
                  <a:lnTo>
                    <a:pt x="209" y="8035"/>
                  </a:lnTo>
                  <a:lnTo>
                    <a:pt x="42" y="8538"/>
                  </a:lnTo>
                  <a:lnTo>
                    <a:pt x="0" y="8747"/>
                  </a:lnTo>
                  <a:lnTo>
                    <a:pt x="0" y="9040"/>
                  </a:lnTo>
                  <a:lnTo>
                    <a:pt x="9291" y="9040"/>
                  </a:lnTo>
                  <a:lnTo>
                    <a:pt x="9291" y="8747"/>
                  </a:lnTo>
                  <a:lnTo>
                    <a:pt x="9249" y="8538"/>
                  </a:lnTo>
                  <a:lnTo>
                    <a:pt x="9081" y="8035"/>
                  </a:lnTo>
                  <a:lnTo>
                    <a:pt x="8872" y="7617"/>
                  </a:lnTo>
                  <a:lnTo>
                    <a:pt x="8579" y="7282"/>
                  </a:lnTo>
                  <a:lnTo>
                    <a:pt x="8203" y="6989"/>
                  </a:lnTo>
                  <a:lnTo>
                    <a:pt x="7784" y="6738"/>
                  </a:lnTo>
                  <a:lnTo>
                    <a:pt x="7282" y="6613"/>
                  </a:lnTo>
                  <a:lnTo>
                    <a:pt x="7073" y="6571"/>
                  </a:lnTo>
                  <a:lnTo>
                    <a:pt x="6780" y="6529"/>
                  </a:lnTo>
                  <a:lnTo>
                    <a:pt x="5943" y="6529"/>
                  </a:lnTo>
                  <a:lnTo>
                    <a:pt x="5943" y="0"/>
                  </a:lnTo>
                  <a:lnTo>
                    <a:pt x="5315" y="84"/>
                  </a:lnTo>
                  <a:lnTo>
                    <a:pt x="4645" y="126"/>
                  </a:lnTo>
                  <a:lnTo>
                    <a:pt x="3976" y="84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rgbClr val="EBE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32800" y="1537125"/>
              <a:ext cx="10475" cy="16750"/>
            </a:xfrm>
            <a:custGeom>
              <a:rect b="b" l="l" r="r" t="t"/>
              <a:pathLst>
                <a:path extrusionOk="0" h="670" w="419">
                  <a:moveTo>
                    <a:pt x="0" y="0"/>
                  </a:moveTo>
                  <a:lnTo>
                    <a:pt x="0" y="67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32800" y="1537125"/>
              <a:ext cx="45000" cy="17800"/>
            </a:xfrm>
            <a:custGeom>
              <a:rect b="b" l="l" r="r" t="t"/>
              <a:pathLst>
                <a:path extrusionOk="0" h="712" w="1800">
                  <a:moveTo>
                    <a:pt x="419" y="0"/>
                  </a:moveTo>
                  <a:lnTo>
                    <a:pt x="0" y="670"/>
                  </a:lnTo>
                  <a:lnTo>
                    <a:pt x="0" y="712"/>
                  </a:lnTo>
                  <a:lnTo>
                    <a:pt x="544" y="712"/>
                  </a:lnTo>
                  <a:lnTo>
                    <a:pt x="544" y="335"/>
                  </a:lnTo>
                  <a:lnTo>
                    <a:pt x="1256" y="335"/>
                  </a:lnTo>
                  <a:lnTo>
                    <a:pt x="1256" y="712"/>
                  </a:lnTo>
                  <a:lnTo>
                    <a:pt x="1800" y="712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268025" y="1537125"/>
              <a:ext cx="11550" cy="16750"/>
            </a:xfrm>
            <a:custGeom>
              <a:rect b="b" l="l" r="r" t="t"/>
              <a:pathLst>
                <a:path extrusionOk="0" h="670" w="462">
                  <a:moveTo>
                    <a:pt x="1" y="0"/>
                  </a:moveTo>
                  <a:lnTo>
                    <a:pt x="461" y="670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233500" y="1537125"/>
              <a:ext cx="46075" cy="17800"/>
            </a:xfrm>
            <a:custGeom>
              <a:rect b="b" l="l" r="r" t="t"/>
              <a:pathLst>
                <a:path extrusionOk="0" h="712" w="1843">
                  <a:moveTo>
                    <a:pt x="1" y="0"/>
                  </a:moveTo>
                  <a:lnTo>
                    <a:pt x="1" y="712"/>
                  </a:lnTo>
                  <a:lnTo>
                    <a:pt x="587" y="712"/>
                  </a:lnTo>
                  <a:lnTo>
                    <a:pt x="587" y="335"/>
                  </a:lnTo>
                  <a:lnTo>
                    <a:pt x="1256" y="335"/>
                  </a:lnTo>
                  <a:lnTo>
                    <a:pt x="1256" y="712"/>
                  </a:lnTo>
                  <a:lnTo>
                    <a:pt x="1842" y="712"/>
                  </a:lnTo>
                  <a:lnTo>
                    <a:pt x="1842" y="67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46400" y="1554900"/>
              <a:ext cx="176825" cy="301350"/>
            </a:xfrm>
            <a:custGeom>
              <a:rect b="b" l="l" r="r" t="t"/>
              <a:pathLst>
                <a:path extrusionOk="0" h="12054" w="7073">
                  <a:moveTo>
                    <a:pt x="0" y="1"/>
                  </a:moveTo>
                  <a:lnTo>
                    <a:pt x="0" y="3767"/>
                  </a:lnTo>
                  <a:lnTo>
                    <a:pt x="42" y="4562"/>
                  </a:lnTo>
                  <a:lnTo>
                    <a:pt x="126" y="5316"/>
                  </a:lnTo>
                  <a:lnTo>
                    <a:pt x="293" y="6069"/>
                  </a:lnTo>
                  <a:lnTo>
                    <a:pt x="544" y="6738"/>
                  </a:lnTo>
                  <a:lnTo>
                    <a:pt x="837" y="7450"/>
                  </a:lnTo>
                  <a:lnTo>
                    <a:pt x="1172" y="8078"/>
                  </a:lnTo>
                  <a:lnTo>
                    <a:pt x="1591" y="8705"/>
                  </a:lnTo>
                  <a:lnTo>
                    <a:pt x="2051" y="9249"/>
                  </a:lnTo>
                  <a:lnTo>
                    <a:pt x="2553" y="9793"/>
                  </a:lnTo>
                  <a:lnTo>
                    <a:pt x="3097" y="10296"/>
                  </a:lnTo>
                  <a:lnTo>
                    <a:pt x="3641" y="10714"/>
                  </a:lnTo>
                  <a:lnTo>
                    <a:pt x="4269" y="11091"/>
                  </a:lnTo>
                  <a:lnTo>
                    <a:pt x="4939" y="11426"/>
                  </a:lnTo>
                  <a:lnTo>
                    <a:pt x="5608" y="11719"/>
                  </a:lnTo>
                  <a:lnTo>
                    <a:pt x="6362" y="11928"/>
                  </a:lnTo>
                  <a:lnTo>
                    <a:pt x="7073" y="12053"/>
                  </a:lnTo>
                  <a:lnTo>
                    <a:pt x="7073" y="11342"/>
                  </a:lnTo>
                  <a:lnTo>
                    <a:pt x="6403" y="11216"/>
                  </a:lnTo>
                  <a:lnTo>
                    <a:pt x="5776" y="11007"/>
                  </a:lnTo>
                  <a:lnTo>
                    <a:pt x="5148" y="10756"/>
                  </a:lnTo>
                  <a:lnTo>
                    <a:pt x="4562" y="10421"/>
                  </a:lnTo>
                  <a:lnTo>
                    <a:pt x="4018" y="10086"/>
                  </a:lnTo>
                  <a:lnTo>
                    <a:pt x="3474" y="9668"/>
                  </a:lnTo>
                  <a:lnTo>
                    <a:pt x="2972" y="9249"/>
                  </a:lnTo>
                  <a:lnTo>
                    <a:pt x="2553" y="8747"/>
                  </a:lnTo>
                  <a:lnTo>
                    <a:pt x="2135" y="8245"/>
                  </a:lnTo>
                  <a:lnTo>
                    <a:pt x="1758" y="7701"/>
                  </a:lnTo>
                  <a:lnTo>
                    <a:pt x="1465" y="7115"/>
                  </a:lnTo>
                  <a:lnTo>
                    <a:pt x="1172" y="6487"/>
                  </a:lnTo>
                  <a:lnTo>
                    <a:pt x="963" y="5818"/>
                  </a:lnTo>
                  <a:lnTo>
                    <a:pt x="837" y="5190"/>
                  </a:lnTo>
                  <a:lnTo>
                    <a:pt x="754" y="4479"/>
                  </a:lnTo>
                  <a:lnTo>
                    <a:pt x="712" y="376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88075" y="1554900"/>
              <a:ext cx="176850" cy="301350"/>
            </a:xfrm>
            <a:custGeom>
              <a:rect b="b" l="l" r="r" t="t"/>
              <a:pathLst>
                <a:path extrusionOk="0" h="12054" w="7074">
                  <a:moveTo>
                    <a:pt x="6404" y="1"/>
                  </a:moveTo>
                  <a:lnTo>
                    <a:pt x="6404" y="3767"/>
                  </a:lnTo>
                  <a:lnTo>
                    <a:pt x="6362" y="4479"/>
                  </a:lnTo>
                  <a:lnTo>
                    <a:pt x="6278" y="5190"/>
                  </a:lnTo>
                  <a:lnTo>
                    <a:pt x="6111" y="5818"/>
                  </a:lnTo>
                  <a:lnTo>
                    <a:pt x="5901" y="6487"/>
                  </a:lnTo>
                  <a:lnTo>
                    <a:pt x="5650" y="7073"/>
                  </a:lnTo>
                  <a:lnTo>
                    <a:pt x="5316" y="7659"/>
                  </a:lnTo>
                  <a:lnTo>
                    <a:pt x="4939" y="8245"/>
                  </a:lnTo>
                  <a:lnTo>
                    <a:pt x="4562" y="8747"/>
                  </a:lnTo>
                  <a:lnTo>
                    <a:pt x="4102" y="9249"/>
                  </a:lnTo>
                  <a:lnTo>
                    <a:pt x="3600" y="9668"/>
                  </a:lnTo>
                  <a:lnTo>
                    <a:pt x="3098" y="10086"/>
                  </a:lnTo>
                  <a:lnTo>
                    <a:pt x="2512" y="10421"/>
                  </a:lnTo>
                  <a:lnTo>
                    <a:pt x="1926" y="10756"/>
                  </a:lnTo>
                  <a:lnTo>
                    <a:pt x="1298" y="11007"/>
                  </a:lnTo>
                  <a:lnTo>
                    <a:pt x="670" y="11216"/>
                  </a:lnTo>
                  <a:lnTo>
                    <a:pt x="1" y="11342"/>
                  </a:lnTo>
                  <a:lnTo>
                    <a:pt x="1" y="12053"/>
                  </a:lnTo>
                  <a:lnTo>
                    <a:pt x="754" y="11928"/>
                  </a:lnTo>
                  <a:lnTo>
                    <a:pt x="1465" y="11719"/>
                  </a:lnTo>
                  <a:lnTo>
                    <a:pt x="2135" y="11426"/>
                  </a:lnTo>
                  <a:lnTo>
                    <a:pt x="2805" y="11091"/>
                  </a:lnTo>
                  <a:lnTo>
                    <a:pt x="3432" y="10714"/>
                  </a:lnTo>
                  <a:lnTo>
                    <a:pt x="4018" y="10254"/>
                  </a:lnTo>
                  <a:lnTo>
                    <a:pt x="4562" y="9793"/>
                  </a:lnTo>
                  <a:lnTo>
                    <a:pt x="5065" y="9249"/>
                  </a:lnTo>
                  <a:lnTo>
                    <a:pt x="5525" y="8705"/>
                  </a:lnTo>
                  <a:lnTo>
                    <a:pt x="5901" y="8078"/>
                  </a:lnTo>
                  <a:lnTo>
                    <a:pt x="6236" y="7450"/>
                  </a:lnTo>
                  <a:lnTo>
                    <a:pt x="6529" y="6738"/>
                  </a:lnTo>
                  <a:lnTo>
                    <a:pt x="6780" y="6069"/>
                  </a:lnTo>
                  <a:lnTo>
                    <a:pt x="6948" y="5316"/>
                  </a:lnTo>
                  <a:lnTo>
                    <a:pt x="7073" y="4562"/>
                  </a:lnTo>
                  <a:lnTo>
                    <a:pt x="7073" y="376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023225" y="1838425"/>
              <a:ext cx="64875" cy="20950"/>
            </a:xfrm>
            <a:custGeom>
              <a:rect b="b" l="l" r="r" t="t"/>
              <a:pathLst>
                <a:path extrusionOk="0" h="838" w="2595">
                  <a:moveTo>
                    <a:pt x="0" y="1"/>
                  </a:moveTo>
                  <a:lnTo>
                    <a:pt x="0" y="712"/>
                  </a:lnTo>
                  <a:lnTo>
                    <a:pt x="628" y="796"/>
                  </a:lnTo>
                  <a:lnTo>
                    <a:pt x="1297" y="838"/>
                  </a:lnTo>
                  <a:lnTo>
                    <a:pt x="1967" y="796"/>
                  </a:lnTo>
                  <a:lnTo>
                    <a:pt x="2595" y="712"/>
                  </a:lnTo>
                  <a:lnTo>
                    <a:pt x="2595" y="1"/>
                  </a:lnTo>
                  <a:lnTo>
                    <a:pt x="1967" y="85"/>
                  </a:lnTo>
                  <a:lnTo>
                    <a:pt x="1297" y="126"/>
                  </a:lnTo>
                  <a:lnTo>
                    <a:pt x="628" y="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846400" y="1545475"/>
              <a:ext cx="17800" cy="9450"/>
            </a:xfrm>
            <a:custGeom>
              <a:rect b="b" l="l" r="r" t="t"/>
              <a:pathLst>
                <a:path extrusionOk="0" h="378" w="712">
                  <a:moveTo>
                    <a:pt x="0" y="1"/>
                  </a:moveTo>
                  <a:lnTo>
                    <a:pt x="0" y="378"/>
                  </a:lnTo>
                  <a:lnTo>
                    <a:pt x="712" y="378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248150" y="1545475"/>
              <a:ext cx="16775" cy="9450"/>
            </a:xfrm>
            <a:custGeom>
              <a:rect b="b" l="l" r="r" t="t"/>
              <a:pathLst>
                <a:path extrusionOk="0" h="378" w="671">
                  <a:moveTo>
                    <a:pt x="1" y="1"/>
                  </a:moveTo>
                  <a:lnTo>
                    <a:pt x="1" y="378"/>
                  </a:lnTo>
                  <a:lnTo>
                    <a:pt x="670" y="378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478950" y="1390650"/>
              <a:ext cx="899800" cy="691575"/>
            </a:xfrm>
            <a:custGeom>
              <a:rect b="b" l="l" r="r" t="t"/>
              <a:pathLst>
                <a:path extrusionOk="0" h="27663" w="35992">
                  <a:moveTo>
                    <a:pt x="18122" y="3348"/>
                  </a:moveTo>
                  <a:lnTo>
                    <a:pt x="18122" y="3599"/>
                  </a:lnTo>
                  <a:lnTo>
                    <a:pt x="17996" y="3599"/>
                  </a:lnTo>
                  <a:lnTo>
                    <a:pt x="16783" y="3641"/>
                  </a:lnTo>
                  <a:lnTo>
                    <a:pt x="16783" y="3390"/>
                  </a:lnTo>
                  <a:lnTo>
                    <a:pt x="17368" y="3348"/>
                  </a:lnTo>
                  <a:close/>
                  <a:moveTo>
                    <a:pt x="13267" y="4143"/>
                  </a:moveTo>
                  <a:lnTo>
                    <a:pt x="13351" y="4353"/>
                  </a:lnTo>
                  <a:lnTo>
                    <a:pt x="12556" y="4646"/>
                  </a:lnTo>
                  <a:lnTo>
                    <a:pt x="11761" y="5022"/>
                  </a:lnTo>
                  <a:lnTo>
                    <a:pt x="11635" y="4771"/>
                  </a:lnTo>
                  <a:lnTo>
                    <a:pt x="12430" y="4436"/>
                  </a:lnTo>
                  <a:lnTo>
                    <a:pt x="13267" y="4143"/>
                  </a:lnTo>
                  <a:close/>
                  <a:moveTo>
                    <a:pt x="19545" y="3432"/>
                  </a:moveTo>
                  <a:lnTo>
                    <a:pt x="20465" y="3557"/>
                  </a:lnTo>
                  <a:lnTo>
                    <a:pt x="21386" y="3767"/>
                  </a:lnTo>
                  <a:lnTo>
                    <a:pt x="22265" y="3976"/>
                  </a:lnTo>
                  <a:lnTo>
                    <a:pt x="23144" y="4311"/>
                  </a:lnTo>
                  <a:lnTo>
                    <a:pt x="24023" y="4646"/>
                  </a:lnTo>
                  <a:lnTo>
                    <a:pt x="24860" y="5064"/>
                  </a:lnTo>
                  <a:lnTo>
                    <a:pt x="25655" y="5524"/>
                  </a:lnTo>
                  <a:lnTo>
                    <a:pt x="26450" y="6027"/>
                  </a:lnTo>
                  <a:lnTo>
                    <a:pt x="26282" y="6236"/>
                  </a:lnTo>
                  <a:lnTo>
                    <a:pt x="25529" y="5734"/>
                  </a:lnTo>
                  <a:lnTo>
                    <a:pt x="24734" y="5273"/>
                  </a:lnTo>
                  <a:lnTo>
                    <a:pt x="23939" y="4855"/>
                  </a:lnTo>
                  <a:lnTo>
                    <a:pt x="23060" y="4520"/>
                  </a:lnTo>
                  <a:lnTo>
                    <a:pt x="22223" y="4227"/>
                  </a:lnTo>
                  <a:lnTo>
                    <a:pt x="21344" y="3976"/>
                  </a:lnTo>
                  <a:lnTo>
                    <a:pt x="20423" y="3809"/>
                  </a:lnTo>
                  <a:lnTo>
                    <a:pt x="19503" y="3683"/>
                  </a:lnTo>
                  <a:lnTo>
                    <a:pt x="19545" y="3432"/>
                  </a:lnTo>
                  <a:close/>
                  <a:moveTo>
                    <a:pt x="17996" y="5315"/>
                  </a:moveTo>
                  <a:lnTo>
                    <a:pt x="18959" y="5357"/>
                  </a:lnTo>
                  <a:lnTo>
                    <a:pt x="19879" y="5441"/>
                  </a:lnTo>
                  <a:lnTo>
                    <a:pt x="20842" y="5650"/>
                  </a:lnTo>
                  <a:lnTo>
                    <a:pt x="21763" y="5901"/>
                  </a:lnTo>
                  <a:lnTo>
                    <a:pt x="21721" y="6068"/>
                  </a:lnTo>
                  <a:lnTo>
                    <a:pt x="20800" y="5817"/>
                  </a:lnTo>
                  <a:lnTo>
                    <a:pt x="19879" y="5650"/>
                  </a:lnTo>
                  <a:lnTo>
                    <a:pt x="18917" y="5566"/>
                  </a:lnTo>
                  <a:lnTo>
                    <a:pt x="17996" y="5524"/>
                  </a:lnTo>
                  <a:lnTo>
                    <a:pt x="17285" y="5524"/>
                  </a:lnTo>
                  <a:lnTo>
                    <a:pt x="16573" y="5608"/>
                  </a:lnTo>
                  <a:lnTo>
                    <a:pt x="15904" y="5692"/>
                  </a:lnTo>
                  <a:lnTo>
                    <a:pt x="15234" y="5817"/>
                  </a:lnTo>
                  <a:lnTo>
                    <a:pt x="14523" y="5985"/>
                  </a:lnTo>
                  <a:lnTo>
                    <a:pt x="13895" y="6194"/>
                  </a:lnTo>
                  <a:lnTo>
                    <a:pt x="13225" y="6445"/>
                  </a:lnTo>
                  <a:lnTo>
                    <a:pt x="12598" y="6738"/>
                  </a:lnTo>
                  <a:lnTo>
                    <a:pt x="12514" y="6571"/>
                  </a:lnTo>
                  <a:lnTo>
                    <a:pt x="13142" y="6278"/>
                  </a:lnTo>
                  <a:lnTo>
                    <a:pt x="13811" y="6027"/>
                  </a:lnTo>
                  <a:lnTo>
                    <a:pt x="14481" y="5775"/>
                  </a:lnTo>
                  <a:lnTo>
                    <a:pt x="15150" y="5608"/>
                  </a:lnTo>
                  <a:lnTo>
                    <a:pt x="15862" y="5483"/>
                  </a:lnTo>
                  <a:lnTo>
                    <a:pt x="16573" y="5399"/>
                  </a:lnTo>
                  <a:lnTo>
                    <a:pt x="17285" y="5315"/>
                  </a:lnTo>
                  <a:close/>
                  <a:moveTo>
                    <a:pt x="23604" y="6612"/>
                  </a:moveTo>
                  <a:lnTo>
                    <a:pt x="24483" y="7115"/>
                  </a:lnTo>
                  <a:lnTo>
                    <a:pt x="25320" y="7659"/>
                  </a:lnTo>
                  <a:lnTo>
                    <a:pt x="25194" y="7826"/>
                  </a:lnTo>
                  <a:lnTo>
                    <a:pt x="24357" y="7282"/>
                  </a:lnTo>
                  <a:lnTo>
                    <a:pt x="23520" y="6822"/>
                  </a:lnTo>
                  <a:lnTo>
                    <a:pt x="23604" y="6612"/>
                  </a:lnTo>
                  <a:close/>
                  <a:moveTo>
                    <a:pt x="17996" y="7575"/>
                  </a:moveTo>
                  <a:lnTo>
                    <a:pt x="18791" y="7617"/>
                  </a:lnTo>
                  <a:lnTo>
                    <a:pt x="19586" y="7701"/>
                  </a:lnTo>
                  <a:lnTo>
                    <a:pt x="20382" y="7868"/>
                  </a:lnTo>
                  <a:lnTo>
                    <a:pt x="21135" y="8077"/>
                  </a:lnTo>
                  <a:lnTo>
                    <a:pt x="21888" y="8328"/>
                  </a:lnTo>
                  <a:lnTo>
                    <a:pt x="22641" y="8663"/>
                  </a:lnTo>
                  <a:lnTo>
                    <a:pt x="23311" y="9040"/>
                  </a:lnTo>
                  <a:lnTo>
                    <a:pt x="23981" y="9500"/>
                  </a:lnTo>
                  <a:lnTo>
                    <a:pt x="23897" y="9626"/>
                  </a:lnTo>
                  <a:lnTo>
                    <a:pt x="23227" y="9207"/>
                  </a:lnTo>
                  <a:lnTo>
                    <a:pt x="22558" y="8831"/>
                  </a:lnTo>
                  <a:lnTo>
                    <a:pt x="21846" y="8496"/>
                  </a:lnTo>
                  <a:lnTo>
                    <a:pt x="21093" y="8245"/>
                  </a:lnTo>
                  <a:lnTo>
                    <a:pt x="20340" y="8035"/>
                  </a:lnTo>
                  <a:lnTo>
                    <a:pt x="19586" y="7868"/>
                  </a:lnTo>
                  <a:lnTo>
                    <a:pt x="18791" y="7784"/>
                  </a:lnTo>
                  <a:lnTo>
                    <a:pt x="17996" y="7742"/>
                  </a:lnTo>
                  <a:lnTo>
                    <a:pt x="17410" y="7784"/>
                  </a:lnTo>
                  <a:lnTo>
                    <a:pt x="16824" y="7826"/>
                  </a:lnTo>
                  <a:lnTo>
                    <a:pt x="16280" y="7910"/>
                  </a:lnTo>
                  <a:lnTo>
                    <a:pt x="15694" y="7994"/>
                  </a:lnTo>
                  <a:lnTo>
                    <a:pt x="15150" y="8161"/>
                  </a:lnTo>
                  <a:lnTo>
                    <a:pt x="14606" y="8328"/>
                  </a:lnTo>
                  <a:lnTo>
                    <a:pt x="14062" y="8538"/>
                  </a:lnTo>
                  <a:lnTo>
                    <a:pt x="13560" y="8747"/>
                  </a:lnTo>
                  <a:lnTo>
                    <a:pt x="13476" y="8579"/>
                  </a:lnTo>
                  <a:lnTo>
                    <a:pt x="14020" y="8370"/>
                  </a:lnTo>
                  <a:lnTo>
                    <a:pt x="14564" y="8161"/>
                  </a:lnTo>
                  <a:lnTo>
                    <a:pt x="15109" y="7994"/>
                  </a:lnTo>
                  <a:lnTo>
                    <a:pt x="15694" y="7826"/>
                  </a:lnTo>
                  <a:lnTo>
                    <a:pt x="16238" y="7742"/>
                  </a:lnTo>
                  <a:lnTo>
                    <a:pt x="16824" y="7659"/>
                  </a:lnTo>
                  <a:lnTo>
                    <a:pt x="17410" y="7575"/>
                  </a:lnTo>
                  <a:close/>
                  <a:moveTo>
                    <a:pt x="17996" y="10546"/>
                  </a:moveTo>
                  <a:lnTo>
                    <a:pt x="18749" y="10588"/>
                  </a:lnTo>
                  <a:lnTo>
                    <a:pt x="19503" y="10714"/>
                  </a:lnTo>
                  <a:lnTo>
                    <a:pt x="20214" y="10881"/>
                  </a:lnTo>
                  <a:lnTo>
                    <a:pt x="20884" y="11132"/>
                  </a:lnTo>
                  <a:lnTo>
                    <a:pt x="21553" y="11467"/>
                  </a:lnTo>
                  <a:lnTo>
                    <a:pt x="22139" y="11844"/>
                  </a:lnTo>
                  <a:lnTo>
                    <a:pt x="22725" y="12262"/>
                  </a:lnTo>
                  <a:lnTo>
                    <a:pt x="23269" y="12723"/>
                  </a:lnTo>
                  <a:lnTo>
                    <a:pt x="23730" y="13267"/>
                  </a:lnTo>
                  <a:lnTo>
                    <a:pt x="24148" y="13852"/>
                  </a:lnTo>
                  <a:lnTo>
                    <a:pt x="24525" y="14438"/>
                  </a:lnTo>
                  <a:lnTo>
                    <a:pt x="24860" y="15108"/>
                  </a:lnTo>
                  <a:lnTo>
                    <a:pt x="25111" y="15778"/>
                  </a:lnTo>
                  <a:lnTo>
                    <a:pt x="25278" y="16489"/>
                  </a:lnTo>
                  <a:lnTo>
                    <a:pt x="25404" y="17242"/>
                  </a:lnTo>
                  <a:lnTo>
                    <a:pt x="25445" y="17996"/>
                  </a:lnTo>
                  <a:lnTo>
                    <a:pt x="25404" y="18749"/>
                  </a:lnTo>
                  <a:lnTo>
                    <a:pt x="25278" y="19502"/>
                  </a:lnTo>
                  <a:lnTo>
                    <a:pt x="25111" y="20214"/>
                  </a:lnTo>
                  <a:lnTo>
                    <a:pt x="24860" y="20883"/>
                  </a:lnTo>
                  <a:lnTo>
                    <a:pt x="24525" y="21553"/>
                  </a:lnTo>
                  <a:lnTo>
                    <a:pt x="24148" y="22181"/>
                  </a:lnTo>
                  <a:lnTo>
                    <a:pt x="23730" y="22725"/>
                  </a:lnTo>
                  <a:lnTo>
                    <a:pt x="23269" y="23269"/>
                  </a:lnTo>
                  <a:lnTo>
                    <a:pt x="22725" y="23729"/>
                  </a:lnTo>
                  <a:lnTo>
                    <a:pt x="22139" y="24189"/>
                  </a:lnTo>
                  <a:lnTo>
                    <a:pt x="21553" y="24566"/>
                  </a:lnTo>
                  <a:lnTo>
                    <a:pt x="20884" y="24859"/>
                  </a:lnTo>
                  <a:lnTo>
                    <a:pt x="20214" y="25110"/>
                  </a:lnTo>
                  <a:lnTo>
                    <a:pt x="19503" y="25319"/>
                  </a:lnTo>
                  <a:lnTo>
                    <a:pt x="18749" y="25403"/>
                  </a:lnTo>
                  <a:lnTo>
                    <a:pt x="17996" y="25445"/>
                  </a:lnTo>
                  <a:lnTo>
                    <a:pt x="17243" y="25403"/>
                  </a:lnTo>
                  <a:lnTo>
                    <a:pt x="16490" y="25319"/>
                  </a:lnTo>
                  <a:lnTo>
                    <a:pt x="15778" y="25110"/>
                  </a:lnTo>
                  <a:lnTo>
                    <a:pt x="15067" y="24859"/>
                  </a:lnTo>
                  <a:lnTo>
                    <a:pt x="14439" y="24566"/>
                  </a:lnTo>
                  <a:lnTo>
                    <a:pt x="13811" y="24189"/>
                  </a:lnTo>
                  <a:lnTo>
                    <a:pt x="13267" y="23729"/>
                  </a:lnTo>
                  <a:lnTo>
                    <a:pt x="12723" y="23269"/>
                  </a:lnTo>
                  <a:lnTo>
                    <a:pt x="12221" y="22725"/>
                  </a:lnTo>
                  <a:lnTo>
                    <a:pt x="11802" y="22181"/>
                  </a:lnTo>
                  <a:lnTo>
                    <a:pt x="11426" y="21553"/>
                  </a:lnTo>
                  <a:lnTo>
                    <a:pt x="11133" y="20883"/>
                  </a:lnTo>
                  <a:lnTo>
                    <a:pt x="10882" y="20214"/>
                  </a:lnTo>
                  <a:lnTo>
                    <a:pt x="10672" y="19502"/>
                  </a:lnTo>
                  <a:lnTo>
                    <a:pt x="10589" y="18749"/>
                  </a:lnTo>
                  <a:lnTo>
                    <a:pt x="10547" y="17996"/>
                  </a:lnTo>
                  <a:lnTo>
                    <a:pt x="10589" y="17242"/>
                  </a:lnTo>
                  <a:lnTo>
                    <a:pt x="10672" y="16489"/>
                  </a:lnTo>
                  <a:lnTo>
                    <a:pt x="10882" y="15778"/>
                  </a:lnTo>
                  <a:lnTo>
                    <a:pt x="11133" y="15108"/>
                  </a:lnTo>
                  <a:lnTo>
                    <a:pt x="11426" y="14438"/>
                  </a:lnTo>
                  <a:lnTo>
                    <a:pt x="11802" y="13852"/>
                  </a:lnTo>
                  <a:lnTo>
                    <a:pt x="12221" y="13267"/>
                  </a:lnTo>
                  <a:lnTo>
                    <a:pt x="12723" y="12723"/>
                  </a:lnTo>
                  <a:lnTo>
                    <a:pt x="13267" y="12262"/>
                  </a:lnTo>
                  <a:lnTo>
                    <a:pt x="13811" y="11844"/>
                  </a:lnTo>
                  <a:lnTo>
                    <a:pt x="14439" y="11467"/>
                  </a:lnTo>
                  <a:lnTo>
                    <a:pt x="15067" y="11132"/>
                  </a:lnTo>
                  <a:lnTo>
                    <a:pt x="15778" y="10881"/>
                  </a:lnTo>
                  <a:lnTo>
                    <a:pt x="16490" y="10714"/>
                  </a:lnTo>
                  <a:lnTo>
                    <a:pt x="17243" y="10588"/>
                  </a:lnTo>
                  <a:lnTo>
                    <a:pt x="17996" y="10546"/>
                  </a:lnTo>
                  <a:close/>
                  <a:moveTo>
                    <a:pt x="17996" y="0"/>
                  </a:moveTo>
                  <a:lnTo>
                    <a:pt x="17075" y="42"/>
                  </a:lnTo>
                  <a:lnTo>
                    <a:pt x="16155" y="126"/>
                  </a:lnTo>
                  <a:lnTo>
                    <a:pt x="15234" y="209"/>
                  </a:lnTo>
                  <a:lnTo>
                    <a:pt x="14355" y="377"/>
                  </a:lnTo>
                  <a:lnTo>
                    <a:pt x="13476" y="586"/>
                  </a:lnTo>
                  <a:lnTo>
                    <a:pt x="12639" y="837"/>
                  </a:lnTo>
                  <a:lnTo>
                    <a:pt x="11802" y="1088"/>
                  </a:lnTo>
                  <a:lnTo>
                    <a:pt x="10965" y="1423"/>
                  </a:lnTo>
                  <a:lnTo>
                    <a:pt x="10170" y="1800"/>
                  </a:lnTo>
                  <a:lnTo>
                    <a:pt x="9417" y="2176"/>
                  </a:lnTo>
                  <a:lnTo>
                    <a:pt x="8664" y="2637"/>
                  </a:lnTo>
                  <a:lnTo>
                    <a:pt x="7910" y="3097"/>
                  </a:lnTo>
                  <a:lnTo>
                    <a:pt x="7241" y="3599"/>
                  </a:lnTo>
                  <a:lnTo>
                    <a:pt x="6529" y="4102"/>
                  </a:lnTo>
                  <a:lnTo>
                    <a:pt x="5902" y="4687"/>
                  </a:lnTo>
                  <a:lnTo>
                    <a:pt x="5274" y="5273"/>
                  </a:lnTo>
                  <a:lnTo>
                    <a:pt x="4688" y="5901"/>
                  </a:lnTo>
                  <a:lnTo>
                    <a:pt x="4102" y="6571"/>
                  </a:lnTo>
                  <a:lnTo>
                    <a:pt x="3558" y="7240"/>
                  </a:lnTo>
                  <a:lnTo>
                    <a:pt x="3056" y="7952"/>
                  </a:lnTo>
                  <a:lnTo>
                    <a:pt x="2595" y="8663"/>
                  </a:lnTo>
                  <a:lnTo>
                    <a:pt x="2177" y="9416"/>
                  </a:lnTo>
                  <a:lnTo>
                    <a:pt x="1758" y="10212"/>
                  </a:lnTo>
                  <a:lnTo>
                    <a:pt x="1424" y="11007"/>
                  </a:lnTo>
                  <a:lnTo>
                    <a:pt x="1089" y="11802"/>
                  </a:lnTo>
                  <a:lnTo>
                    <a:pt x="796" y="12639"/>
                  </a:lnTo>
                  <a:lnTo>
                    <a:pt x="587" y="13518"/>
                  </a:lnTo>
                  <a:lnTo>
                    <a:pt x="377" y="14397"/>
                  </a:lnTo>
                  <a:lnTo>
                    <a:pt x="210" y="15275"/>
                  </a:lnTo>
                  <a:lnTo>
                    <a:pt x="84" y="16154"/>
                  </a:lnTo>
                  <a:lnTo>
                    <a:pt x="43" y="17075"/>
                  </a:lnTo>
                  <a:lnTo>
                    <a:pt x="1" y="17996"/>
                  </a:lnTo>
                  <a:lnTo>
                    <a:pt x="43" y="19335"/>
                  </a:lnTo>
                  <a:lnTo>
                    <a:pt x="168" y="20632"/>
                  </a:lnTo>
                  <a:lnTo>
                    <a:pt x="419" y="21888"/>
                  </a:lnTo>
                  <a:lnTo>
                    <a:pt x="754" y="23101"/>
                  </a:lnTo>
                  <a:lnTo>
                    <a:pt x="1131" y="24315"/>
                  </a:lnTo>
                  <a:lnTo>
                    <a:pt x="1633" y="25445"/>
                  </a:lnTo>
                  <a:lnTo>
                    <a:pt x="2177" y="26575"/>
                  </a:lnTo>
                  <a:lnTo>
                    <a:pt x="2805" y="27663"/>
                  </a:lnTo>
                  <a:lnTo>
                    <a:pt x="33188" y="27663"/>
                  </a:lnTo>
                  <a:lnTo>
                    <a:pt x="33815" y="26575"/>
                  </a:lnTo>
                  <a:lnTo>
                    <a:pt x="34359" y="25445"/>
                  </a:lnTo>
                  <a:lnTo>
                    <a:pt x="34820" y="24315"/>
                  </a:lnTo>
                  <a:lnTo>
                    <a:pt x="35238" y="23101"/>
                  </a:lnTo>
                  <a:lnTo>
                    <a:pt x="35573" y="21888"/>
                  </a:lnTo>
                  <a:lnTo>
                    <a:pt x="35782" y="20632"/>
                  </a:lnTo>
                  <a:lnTo>
                    <a:pt x="35908" y="19335"/>
                  </a:lnTo>
                  <a:lnTo>
                    <a:pt x="35992" y="17996"/>
                  </a:lnTo>
                  <a:lnTo>
                    <a:pt x="35950" y="17075"/>
                  </a:lnTo>
                  <a:lnTo>
                    <a:pt x="35866" y="16154"/>
                  </a:lnTo>
                  <a:lnTo>
                    <a:pt x="35782" y="15275"/>
                  </a:lnTo>
                  <a:lnTo>
                    <a:pt x="35615" y="14397"/>
                  </a:lnTo>
                  <a:lnTo>
                    <a:pt x="35406" y="13518"/>
                  </a:lnTo>
                  <a:lnTo>
                    <a:pt x="35155" y="12639"/>
                  </a:lnTo>
                  <a:lnTo>
                    <a:pt x="34862" y="11802"/>
                  </a:lnTo>
                  <a:lnTo>
                    <a:pt x="34569" y="11007"/>
                  </a:lnTo>
                  <a:lnTo>
                    <a:pt x="34192" y="10212"/>
                  </a:lnTo>
                  <a:lnTo>
                    <a:pt x="33815" y="9416"/>
                  </a:lnTo>
                  <a:lnTo>
                    <a:pt x="33355" y="8663"/>
                  </a:lnTo>
                  <a:lnTo>
                    <a:pt x="32895" y="7952"/>
                  </a:lnTo>
                  <a:lnTo>
                    <a:pt x="32392" y="7240"/>
                  </a:lnTo>
                  <a:lnTo>
                    <a:pt x="31848" y="6571"/>
                  </a:lnTo>
                  <a:lnTo>
                    <a:pt x="31304" y="5901"/>
                  </a:lnTo>
                  <a:lnTo>
                    <a:pt x="30718" y="5273"/>
                  </a:lnTo>
                  <a:lnTo>
                    <a:pt x="30091" y="4687"/>
                  </a:lnTo>
                  <a:lnTo>
                    <a:pt x="29421" y="4102"/>
                  </a:lnTo>
                  <a:lnTo>
                    <a:pt x="28752" y="3599"/>
                  </a:lnTo>
                  <a:lnTo>
                    <a:pt x="28040" y="3097"/>
                  </a:lnTo>
                  <a:lnTo>
                    <a:pt x="27329" y="2637"/>
                  </a:lnTo>
                  <a:lnTo>
                    <a:pt x="26575" y="2176"/>
                  </a:lnTo>
                  <a:lnTo>
                    <a:pt x="25780" y="1800"/>
                  </a:lnTo>
                  <a:lnTo>
                    <a:pt x="24985" y="1423"/>
                  </a:lnTo>
                  <a:lnTo>
                    <a:pt x="24190" y="1088"/>
                  </a:lnTo>
                  <a:lnTo>
                    <a:pt x="23353" y="837"/>
                  </a:lnTo>
                  <a:lnTo>
                    <a:pt x="22474" y="586"/>
                  </a:lnTo>
                  <a:lnTo>
                    <a:pt x="21595" y="377"/>
                  </a:lnTo>
                  <a:lnTo>
                    <a:pt x="20716" y="209"/>
                  </a:lnTo>
                  <a:lnTo>
                    <a:pt x="19838" y="126"/>
                  </a:lnTo>
                  <a:lnTo>
                    <a:pt x="18917" y="42"/>
                  </a:lnTo>
                  <a:lnTo>
                    <a:pt x="17996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870250" y="1782975"/>
              <a:ext cx="116150" cy="115125"/>
            </a:xfrm>
            <a:custGeom>
              <a:rect b="b" l="l" r="r" t="t"/>
              <a:pathLst>
                <a:path extrusionOk="0" h="4605" w="4646">
                  <a:moveTo>
                    <a:pt x="2344" y="1"/>
                  </a:moveTo>
                  <a:lnTo>
                    <a:pt x="1884" y="43"/>
                  </a:lnTo>
                  <a:lnTo>
                    <a:pt x="1423" y="168"/>
                  </a:lnTo>
                  <a:lnTo>
                    <a:pt x="1047" y="378"/>
                  </a:lnTo>
                  <a:lnTo>
                    <a:pt x="712" y="670"/>
                  </a:lnTo>
                  <a:lnTo>
                    <a:pt x="419" y="1005"/>
                  </a:lnTo>
                  <a:lnTo>
                    <a:pt x="210" y="1424"/>
                  </a:lnTo>
                  <a:lnTo>
                    <a:pt x="84" y="1842"/>
                  </a:lnTo>
                  <a:lnTo>
                    <a:pt x="1" y="2303"/>
                  </a:lnTo>
                  <a:lnTo>
                    <a:pt x="84" y="2763"/>
                  </a:lnTo>
                  <a:lnTo>
                    <a:pt x="210" y="3223"/>
                  </a:lnTo>
                  <a:lnTo>
                    <a:pt x="419" y="3600"/>
                  </a:lnTo>
                  <a:lnTo>
                    <a:pt x="712" y="3935"/>
                  </a:lnTo>
                  <a:lnTo>
                    <a:pt x="1047" y="4228"/>
                  </a:lnTo>
                  <a:lnTo>
                    <a:pt x="1423" y="4437"/>
                  </a:lnTo>
                  <a:lnTo>
                    <a:pt x="1884" y="4562"/>
                  </a:lnTo>
                  <a:lnTo>
                    <a:pt x="2344" y="4604"/>
                  </a:lnTo>
                  <a:lnTo>
                    <a:pt x="2805" y="4562"/>
                  </a:lnTo>
                  <a:lnTo>
                    <a:pt x="3223" y="4437"/>
                  </a:lnTo>
                  <a:lnTo>
                    <a:pt x="3642" y="4228"/>
                  </a:lnTo>
                  <a:lnTo>
                    <a:pt x="3976" y="3935"/>
                  </a:lnTo>
                  <a:lnTo>
                    <a:pt x="4269" y="3600"/>
                  </a:lnTo>
                  <a:lnTo>
                    <a:pt x="4479" y="3223"/>
                  </a:lnTo>
                  <a:lnTo>
                    <a:pt x="4604" y="2763"/>
                  </a:lnTo>
                  <a:lnTo>
                    <a:pt x="4646" y="2303"/>
                  </a:lnTo>
                  <a:lnTo>
                    <a:pt x="4604" y="1842"/>
                  </a:lnTo>
                  <a:lnTo>
                    <a:pt x="4479" y="1424"/>
                  </a:lnTo>
                  <a:lnTo>
                    <a:pt x="4269" y="1005"/>
                  </a:lnTo>
                  <a:lnTo>
                    <a:pt x="3976" y="670"/>
                  </a:lnTo>
                  <a:lnTo>
                    <a:pt x="3642" y="378"/>
                  </a:lnTo>
                  <a:lnTo>
                    <a:pt x="3223" y="168"/>
                  </a:lnTo>
                  <a:lnTo>
                    <a:pt x="2805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64925" y="2081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8125" y="2081175"/>
              <a:ext cx="327475" cy="874675"/>
            </a:xfrm>
            <a:custGeom>
              <a:rect b="b" l="l" r="r" t="t"/>
              <a:pathLst>
                <a:path extrusionOk="0" h="34987" w="13099">
                  <a:moveTo>
                    <a:pt x="0" y="0"/>
                  </a:moveTo>
                  <a:lnTo>
                    <a:pt x="0" y="34986"/>
                  </a:lnTo>
                  <a:lnTo>
                    <a:pt x="3390" y="34986"/>
                  </a:lnTo>
                  <a:lnTo>
                    <a:pt x="3348" y="33898"/>
                  </a:lnTo>
                  <a:lnTo>
                    <a:pt x="3390" y="33019"/>
                  </a:lnTo>
                  <a:lnTo>
                    <a:pt x="3474" y="32141"/>
                  </a:lnTo>
                  <a:lnTo>
                    <a:pt x="3599" y="31304"/>
                  </a:lnTo>
                  <a:lnTo>
                    <a:pt x="3808" y="30467"/>
                  </a:lnTo>
                  <a:lnTo>
                    <a:pt x="4018" y="29630"/>
                  </a:lnTo>
                  <a:lnTo>
                    <a:pt x="4311" y="28834"/>
                  </a:lnTo>
                  <a:lnTo>
                    <a:pt x="4603" y="28039"/>
                  </a:lnTo>
                  <a:lnTo>
                    <a:pt x="4980" y="27286"/>
                  </a:lnTo>
                  <a:lnTo>
                    <a:pt x="5901" y="26742"/>
                  </a:lnTo>
                  <a:lnTo>
                    <a:pt x="6738" y="26198"/>
                  </a:lnTo>
                  <a:lnTo>
                    <a:pt x="7533" y="25570"/>
                  </a:lnTo>
                  <a:lnTo>
                    <a:pt x="8286" y="24901"/>
                  </a:lnTo>
                  <a:lnTo>
                    <a:pt x="8788" y="24440"/>
                  </a:lnTo>
                  <a:lnTo>
                    <a:pt x="9207" y="23980"/>
                  </a:lnTo>
                  <a:lnTo>
                    <a:pt x="9667" y="23478"/>
                  </a:lnTo>
                  <a:lnTo>
                    <a:pt x="10044" y="22976"/>
                  </a:lnTo>
                  <a:lnTo>
                    <a:pt x="10421" y="22431"/>
                  </a:lnTo>
                  <a:lnTo>
                    <a:pt x="10797" y="21887"/>
                  </a:lnTo>
                  <a:lnTo>
                    <a:pt x="11132" y="21343"/>
                  </a:lnTo>
                  <a:lnTo>
                    <a:pt x="11467" y="20799"/>
                  </a:lnTo>
                  <a:lnTo>
                    <a:pt x="11802" y="20004"/>
                  </a:lnTo>
                  <a:lnTo>
                    <a:pt x="12136" y="19251"/>
                  </a:lnTo>
                  <a:lnTo>
                    <a:pt x="12429" y="18414"/>
                  </a:lnTo>
                  <a:lnTo>
                    <a:pt x="12639" y="17619"/>
                  </a:lnTo>
                  <a:lnTo>
                    <a:pt x="12848" y="16782"/>
                  </a:lnTo>
                  <a:lnTo>
                    <a:pt x="12973" y="15903"/>
                  </a:lnTo>
                  <a:lnTo>
                    <a:pt x="13057" y="15024"/>
                  </a:lnTo>
                  <a:lnTo>
                    <a:pt x="13099" y="14145"/>
                  </a:lnTo>
                  <a:lnTo>
                    <a:pt x="13057" y="13225"/>
                  </a:lnTo>
                  <a:lnTo>
                    <a:pt x="12973" y="12346"/>
                  </a:lnTo>
                  <a:lnTo>
                    <a:pt x="12806" y="11467"/>
                  </a:lnTo>
                  <a:lnTo>
                    <a:pt x="12639" y="10588"/>
                  </a:lnTo>
                  <a:lnTo>
                    <a:pt x="12471" y="9960"/>
                  </a:lnTo>
                  <a:lnTo>
                    <a:pt x="12262" y="9374"/>
                  </a:lnTo>
                  <a:lnTo>
                    <a:pt x="12053" y="8788"/>
                  </a:lnTo>
                  <a:lnTo>
                    <a:pt x="11802" y="8203"/>
                  </a:lnTo>
                  <a:lnTo>
                    <a:pt x="11509" y="7659"/>
                  </a:lnTo>
                  <a:lnTo>
                    <a:pt x="11216" y="7073"/>
                  </a:lnTo>
                  <a:lnTo>
                    <a:pt x="10881" y="6529"/>
                  </a:lnTo>
                  <a:lnTo>
                    <a:pt x="10546" y="6026"/>
                  </a:lnTo>
                  <a:lnTo>
                    <a:pt x="10211" y="5524"/>
                  </a:lnTo>
                  <a:lnTo>
                    <a:pt x="9793" y="5022"/>
                  </a:lnTo>
                  <a:lnTo>
                    <a:pt x="9416" y="4520"/>
                  </a:lnTo>
                  <a:lnTo>
                    <a:pt x="8956" y="4059"/>
                  </a:lnTo>
                  <a:lnTo>
                    <a:pt x="8537" y="3599"/>
                  </a:lnTo>
                  <a:lnTo>
                    <a:pt x="8077" y="3181"/>
                  </a:lnTo>
                  <a:lnTo>
                    <a:pt x="7575" y="2762"/>
                  </a:lnTo>
                  <a:lnTo>
                    <a:pt x="7073" y="2385"/>
                  </a:lnTo>
                  <a:lnTo>
                    <a:pt x="6947" y="1423"/>
                  </a:lnTo>
                  <a:lnTo>
                    <a:pt x="6905" y="419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33250" y="2081175"/>
              <a:ext cx="331700" cy="874675"/>
            </a:xfrm>
            <a:custGeom>
              <a:rect b="b" l="l" r="r" t="t"/>
              <a:pathLst>
                <a:path extrusionOk="0" h="34987" w="13268">
                  <a:moveTo>
                    <a:pt x="6153" y="0"/>
                  </a:moveTo>
                  <a:lnTo>
                    <a:pt x="6195" y="419"/>
                  </a:lnTo>
                  <a:lnTo>
                    <a:pt x="6153" y="1423"/>
                  </a:lnTo>
                  <a:lnTo>
                    <a:pt x="5985" y="2385"/>
                  </a:lnTo>
                  <a:lnTo>
                    <a:pt x="5399" y="2888"/>
                  </a:lnTo>
                  <a:lnTo>
                    <a:pt x="4772" y="3390"/>
                  </a:lnTo>
                  <a:lnTo>
                    <a:pt x="4018" y="4143"/>
                  </a:lnTo>
                  <a:lnTo>
                    <a:pt x="3349" y="4938"/>
                  </a:lnTo>
                  <a:lnTo>
                    <a:pt x="2679" y="5775"/>
                  </a:lnTo>
                  <a:lnTo>
                    <a:pt x="2093" y="6696"/>
                  </a:lnTo>
                  <a:lnTo>
                    <a:pt x="1591" y="7617"/>
                  </a:lnTo>
                  <a:lnTo>
                    <a:pt x="1131" y="8579"/>
                  </a:lnTo>
                  <a:lnTo>
                    <a:pt x="754" y="9542"/>
                  </a:lnTo>
                  <a:lnTo>
                    <a:pt x="461" y="10588"/>
                  </a:lnTo>
                  <a:lnTo>
                    <a:pt x="252" y="11467"/>
                  </a:lnTo>
                  <a:lnTo>
                    <a:pt x="126" y="12346"/>
                  </a:lnTo>
                  <a:lnTo>
                    <a:pt x="43" y="13225"/>
                  </a:lnTo>
                  <a:lnTo>
                    <a:pt x="1" y="14145"/>
                  </a:lnTo>
                  <a:lnTo>
                    <a:pt x="43" y="15024"/>
                  </a:lnTo>
                  <a:lnTo>
                    <a:pt x="126" y="15903"/>
                  </a:lnTo>
                  <a:lnTo>
                    <a:pt x="252" y="16782"/>
                  </a:lnTo>
                  <a:lnTo>
                    <a:pt x="419" y="17619"/>
                  </a:lnTo>
                  <a:lnTo>
                    <a:pt x="670" y="18414"/>
                  </a:lnTo>
                  <a:lnTo>
                    <a:pt x="963" y="19251"/>
                  </a:lnTo>
                  <a:lnTo>
                    <a:pt x="1256" y="20004"/>
                  </a:lnTo>
                  <a:lnTo>
                    <a:pt x="1633" y="20799"/>
                  </a:lnTo>
                  <a:lnTo>
                    <a:pt x="2219" y="21762"/>
                  </a:lnTo>
                  <a:lnTo>
                    <a:pt x="2847" y="22724"/>
                  </a:lnTo>
                  <a:lnTo>
                    <a:pt x="3558" y="23645"/>
                  </a:lnTo>
                  <a:lnTo>
                    <a:pt x="4353" y="24482"/>
                  </a:lnTo>
                  <a:lnTo>
                    <a:pt x="5190" y="25277"/>
                  </a:lnTo>
                  <a:lnTo>
                    <a:pt x="6111" y="25989"/>
                  </a:lnTo>
                  <a:lnTo>
                    <a:pt x="7073" y="26658"/>
                  </a:lnTo>
                  <a:lnTo>
                    <a:pt x="8078" y="27286"/>
                  </a:lnTo>
                  <a:lnTo>
                    <a:pt x="8454" y="28039"/>
                  </a:lnTo>
                  <a:lnTo>
                    <a:pt x="8789" y="28834"/>
                  </a:lnTo>
                  <a:lnTo>
                    <a:pt x="9082" y="29630"/>
                  </a:lnTo>
                  <a:lnTo>
                    <a:pt x="9291" y="30467"/>
                  </a:lnTo>
                  <a:lnTo>
                    <a:pt x="9501" y="31304"/>
                  </a:lnTo>
                  <a:lnTo>
                    <a:pt x="9626" y="32141"/>
                  </a:lnTo>
                  <a:lnTo>
                    <a:pt x="9710" y="33019"/>
                  </a:lnTo>
                  <a:lnTo>
                    <a:pt x="9710" y="33898"/>
                  </a:lnTo>
                  <a:lnTo>
                    <a:pt x="9668" y="34986"/>
                  </a:lnTo>
                  <a:lnTo>
                    <a:pt x="13267" y="34986"/>
                  </a:lnTo>
                  <a:lnTo>
                    <a:pt x="13267" y="17535"/>
                  </a:lnTo>
                  <a:lnTo>
                    <a:pt x="13267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57050" y="1479575"/>
              <a:ext cx="15725" cy="42925"/>
            </a:xfrm>
            <a:custGeom>
              <a:rect b="b" l="l" r="r" t="t"/>
              <a:pathLst>
                <a:path extrusionOk="0" h="1717" w="629">
                  <a:moveTo>
                    <a:pt x="42" y="0"/>
                  </a:moveTo>
                  <a:lnTo>
                    <a:pt x="0" y="1716"/>
                  </a:lnTo>
                  <a:lnTo>
                    <a:pt x="628" y="1716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6000" y="1588375"/>
              <a:ext cx="15725" cy="25150"/>
            </a:xfrm>
            <a:custGeom>
              <a:rect b="b" l="l" r="r" t="t"/>
              <a:pathLst>
                <a:path extrusionOk="0" h="1006" w="629">
                  <a:moveTo>
                    <a:pt x="42" y="1"/>
                  </a:moveTo>
                  <a:lnTo>
                    <a:pt x="1" y="1005"/>
                  </a:lnTo>
                  <a:lnTo>
                    <a:pt x="628" y="1005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77975" y="1540250"/>
              <a:ext cx="12575" cy="31425"/>
            </a:xfrm>
            <a:custGeom>
              <a:rect b="b" l="l" r="r" t="t"/>
              <a:pathLst>
                <a:path extrusionOk="0" h="1257" w="503">
                  <a:moveTo>
                    <a:pt x="0" y="1"/>
                  </a:moveTo>
                  <a:lnTo>
                    <a:pt x="0" y="1256"/>
                  </a:lnTo>
                  <a:lnTo>
                    <a:pt x="503" y="1256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14600" y="1588375"/>
              <a:ext cx="14675" cy="25150"/>
            </a:xfrm>
            <a:custGeom>
              <a:rect b="b" l="l" r="r" t="t"/>
              <a:pathLst>
                <a:path extrusionOk="0" h="1006" w="587">
                  <a:moveTo>
                    <a:pt x="0" y="1"/>
                  </a:moveTo>
                  <a:lnTo>
                    <a:pt x="0" y="1005"/>
                  </a:lnTo>
                  <a:lnTo>
                    <a:pt x="586" y="100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95750" y="1588375"/>
              <a:ext cx="12600" cy="25150"/>
            </a:xfrm>
            <a:custGeom>
              <a:rect b="b" l="l" r="r" t="t"/>
              <a:pathLst>
                <a:path extrusionOk="0" h="1006" w="504">
                  <a:moveTo>
                    <a:pt x="1" y="1"/>
                  </a:moveTo>
                  <a:lnTo>
                    <a:pt x="1" y="1005"/>
                  </a:lnTo>
                  <a:lnTo>
                    <a:pt x="503" y="1005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95750" y="1630225"/>
              <a:ext cx="20950" cy="808775"/>
            </a:xfrm>
            <a:custGeom>
              <a:rect b="b" l="l" r="r" t="t"/>
              <a:pathLst>
                <a:path extrusionOk="0" h="32351" w="838">
                  <a:moveTo>
                    <a:pt x="1" y="1"/>
                  </a:moveTo>
                  <a:lnTo>
                    <a:pt x="1" y="6069"/>
                  </a:lnTo>
                  <a:lnTo>
                    <a:pt x="1" y="18038"/>
                  </a:lnTo>
                  <a:lnTo>
                    <a:pt x="1" y="32351"/>
                  </a:lnTo>
                  <a:lnTo>
                    <a:pt x="838" y="32351"/>
                  </a:lnTo>
                  <a:lnTo>
                    <a:pt x="712" y="18038"/>
                  </a:lnTo>
                  <a:lnTo>
                    <a:pt x="587" y="606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95750" y="1479575"/>
              <a:ext cx="11550" cy="42925"/>
            </a:xfrm>
            <a:custGeom>
              <a:rect b="b" l="l" r="r" t="t"/>
              <a:pathLst>
                <a:path extrusionOk="0" h="1717" w="462">
                  <a:moveTo>
                    <a:pt x="1" y="0"/>
                  </a:moveTo>
                  <a:lnTo>
                    <a:pt x="1" y="1716"/>
                  </a:lnTo>
                  <a:lnTo>
                    <a:pt x="461" y="171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77975" y="1479575"/>
              <a:ext cx="12575" cy="42925"/>
            </a:xfrm>
            <a:custGeom>
              <a:rect b="b" l="l" r="r" t="t"/>
              <a:pathLst>
                <a:path extrusionOk="0" h="1717" w="503">
                  <a:moveTo>
                    <a:pt x="42" y="0"/>
                  </a:moveTo>
                  <a:lnTo>
                    <a:pt x="0" y="1716"/>
                  </a:lnTo>
                  <a:lnTo>
                    <a:pt x="503" y="1716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95750" y="1540250"/>
              <a:ext cx="12600" cy="31425"/>
            </a:xfrm>
            <a:custGeom>
              <a:rect b="b" l="l" r="r" t="t"/>
              <a:pathLst>
                <a:path extrusionOk="0" h="1257" w="504">
                  <a:moveTo>
                    <a:pt x="1" y="1"/>
                  </a:moveTo>
                  <a:lnTo>
                    <a:pt x="1" y="1256"/>
                  </a:lnTo>
                  <a:lnTo>
                    <a:pt x="503" y="1256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57050" y="1540250"/>
              <a:ext cx="15725" cy="31425"/>
            </a:xfrm>
            <a:custGeom>
              <a:rect b="b" l="l" r="r" t="t"/>
              <a:pathLst>
                <a:path extrusionOk="0" h="1257" w="629">
                  <a:moveTo>
                    <a:pt x="0" y="1"/>
                  </a:moveTo>
                  <a:lnTo>
                    <a:pt x="0" y="1256"/>
                  </a:lnTo>
                  <a:lnTo>
                    <a:pt x="586" y="125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3550" y="1540250"/>
              <a:ext cx="15725" cy="31425"/>
            </a:xfrm>
            <a:custGeom>
              <a:rect b="b" l="l" r="r" t="t"/>
              <a:pathLst>
                <a:path extrusionOk="0" h="1257" w="629">
                  <a:moveTo>
                    <a:pt x="0" y="1"/>
                  </a:moveTo>
                  <a:lnTo>
                    <a:pt x="0" y="1256"/>
                  </a:lnTo>
                  <a:lnTo>
                    <a:pt x="628" y="125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77975" y="1588375"/>
              <a:ext cx="12575" cy="25150"/>
            </a:xfrm>
            <a:custGeom>
              <a:rect b="b" l="l" r="r" t="t"/>
              <a:pathLst>
                <a:path extrusionOk="0" h="1006" w="503">
                  <a:moveTo>
                    <a:pt x="0" y="1"/>
                  </a:moveTo>
                  <a:lnTo>
                    <a:pt x="0" y="1005"/>
                  </a:lnTo>
                  <a:lnTo>
                    <a:pt x="503" y="1005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13550" y="1479575"/>
              <a:ext cx="15725" cy="42925"/>
            </a:xfrm>
            <a:custGeom>
              <a:rect b="b" l="l" r="r" t="t"/>
              <a:pathLst>
                <a:path extrusionOk="0" h="1717" w="629">
                  <a:moveTo>
                    <a:pt x="0" y="0"/>
                  </a:moveTo>
                  <a:lnTo>
                    <a:pt x="0" y="1716"/>
                  </a:lnTo>
                  <a:lnTo>
                    <a:pt x="628" y="171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34475" y="1540250"/>
              <a:ext cx="5250" cy="31425"/>
            </a:xfrm>
            <a:custGeom>
              <a:rect b="b" l="l" r="r" t="t"/>
              <a:pathLst>
                <a:path extrusionOk="0" h="1257" w="210">
                  <a:moveTo>
                    <a:pt x="0" y="1"/>
                  </a:moveTo>
                  <a:lnTo>
                    <a:pt x="42" y="1256"/>
                  </a:lnTo>
                  <a:lnTo>
                    <a:pt x="210" y="125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34475" y="1479575"/>
              <a:ext cx="3150" cy="42925"/>
            </a:xfrm>
            <a:custGeom>
              <a:rect b="b" l="l" r="r" t="t"/>
              <a:pathLst>
                <a:path extrusionOk="0" h="1717" w="126">
                  <a:moveTo>
                    <a:pt x="0" y="0"/>
                  </a:moveTo>
                  <a:lnTo>
                    <a:pt x="0" y="1716"/>
                  </a:lnTo>
                  <a:lnTo>
                    <a:pt x="126" y="171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35525" y="1588375"/>
              <a:ext cx="5250" cy="25150"/>
            </a:xfrm>
            <a:custGeom>
              <a:rect b="b" l="l" r="r" t="t"/>
              <a:pathLst>
                <a:path extrusionOk="0" h="1006" w="210">
                  <a:moveTo>
                    <a:pt x="0" y="1"/>
                  </a:moveTo>
                  <a:lnTo>
                    <a:pt x="0" y="1005"/>
                  </a:lnTo>
                  <a:lnTo>
                    <a:pt x="209" y="1005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48675" y="1540250"/>
              <a:ext cx="2125" cy="31425"/>
            </a:xfrm>
            <a:custGeom>
              <a:rect b="b" l="l" r="r" t="t"/>
              <a:pathLst>
                <a:path extrusionOk="0" h="1257" w="85">
                  <a:moveTo>
                    <a:pt x="1" y="1"/>
                  </a:moveTo>
                  <a:lnTo>
                    <a:pt x="1" y="1256"/>
                  </a:lnTo>
                  <a:lnTo>
                    <a:pt x="84" y="125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23575" y="1630225"/>
              <a:ext cx="26175" cy="808775"/>
            </a:xfrm>
            <a:custGeom>
              <a:rect b="b" l="l" r="r" t="t"/>
              <a:pathLst>
                <a:path extrusionOk="0" h="32351" w="1047">
                  <a:moveTo>
                    <a:pt x="921" y="1"/>
                  </a:moveTo>
                  <a:lnTo>
                    <a:pt x="837" y="3516"/>
                  </a:lnTo>
                  <a:lnTo>
                    <a:pt x="754" y="6069"/>
                  </a:lnTo>
                  <a:lnTo>
                    <a:pt x="419" y="18038"/>
                  </a:lnTo>
                  <a:lnTo>
                    <a:pt x="0" y="32351"/>
                  </a:lnTo>
                  <a:lnTo>
                    <a:pt x="712" y="32351"/>
                  </a:lnTo>
                  <a:lnTo>
                    <a:pt x="879" y="18080"/>
                  </a:lnTo>
                  <a:lnTo>
                    <a:pt x="879" y="18038"/>
                  </a:lnTo>
                  <a:lnTo>
                    <a:pt x="1005" y="6069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9725" y="1479575"/>
              <a:ext cx="2125" cy="42925"/>
            </a:xfrm>
            <a:custGeom>
              <a:rect b="b" l="l" r="r" t="t"/>
              <a:pathLst>
                <a:path extrusionOk="0" h="1717" w="85">
                  <a:moveTo>
                    <a:pt x="42" y="0"/>
                  </a:moveTo>
                  <a:lnTo>
                    <a:pt x="1" y="1716"/>
                  </a:lnTo>
                  <a:lnTo>
                    <a:pt x="42" y="171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50775" y="1427250"/>
              <a:ext cx="1075" cy="34575"/>
            </a:xfrm>
            <a:custGeom>
              <a:rect b="b" l="l" r="r" t="t"/>
              <a:pathLst>
                <a:path extrusionOk="0" h="1383" w="43">
                  <a:moveTo>
                    <a:pt x="42" y="1"/>
                  </a:moveTo>
                  <a:lnTo>
                    <a:pt x="0" y="1382"/>
                  </a:lnTo>
                  <a:lnTo>
                    <a:pt x="42" y="138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46575" y="1588375"/>
              <a:ext cx="4225" cy="25150"/>
            </a:xfrm>
            <a:custGeom>
              <a:rect b="b" l="l" r="r" t="t"/>
              <a:pathLst>
                <a:path extrusionOk="0" h="1006" w="169">
                  <a:moveTo>
                    <a:pt x="43" y="1"/>
                  </a:moveTo>
                  <a:lnTo>
                    <a:pt x="1" y="1005"/>
                  </a:lnTo>
                  <a:lnTo>
                    <a:pt x="168" y="1005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35525" y="1630225"/>
              <a:ext cx="28275" cy="808775"/>
            </a:xfrm>
            <a:custGeom>
              <a:rect b="b" l="l" r="r" t="t"/>
              <a:pathLst>
                <a:path extrusionOk="0" h="32351" w="1131">
                  <a:moveTo>
                    <a:pt x="0" y="1"/>
                  </a:moveTo>
                  <a:lnTo>
                    <a:pt x="84" y="6069"/>
                  </a:lnTo>
                  <a:lnTo>
                    <a:pt x="209" y="18038"/>
                  </a:lnTo>
                  <a:lnTo>
                    <a:pt x="335" y="32351"/>
                  </a:lnTo>
                  <a:lnTo>
                    <a:pt x="1130" y="32351"/>
                  </a:lnTo>
                  <a:lnTo>
                    <a:pt x="753" y="18080"/>
                  </a:lnTo>
                  <a:lnTo>
                    <a:pt x="753" y="18038"/>
                  </a:lnTo>
                  <a:lnTo>
                    <a:pt x="461" y="8245"/>
                  </a:lnTo>
                  <a:lnTo>
                    <a:pt x="377" y="606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68550" y="1630225"/>
              <a:ext cx="22000" cy="808775"/>
            </a:xfrm>
            <a:custGeom>
              <a:rect b="b" l="l" r="r" t="t"/>
              <a:pathLst>
                <a:path extrusionOk="0" h="32351" w="880">
                  <a:moveTo>
                    <a:pt x="336" y="1"/>
                  </a:moveTo>
                  <a:lnTo>
                    <a:pt x="294" y="6069"/>
                  </a:lnTo>
                  <a:lnTo>
                    <a:pt x="168" y="18038"/>
                  </a:lnTo>
                  <a:lnTo>
                    <a:pt x="1" y="32351"/>
                  </a:lnTo>
                  <a:lnTo>
                    <a:pt x="880" y="32351"/>
                  </a:lnTo>
                  <a:lnTo>
                    <a:pt x="880" y="18038"/>
                  </a:lnTo>
                  <a:lnTo>
                    <a:pt x="880" y="6069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14600" y="1630225"/>
              <a:ext cx="24075" cy="808775"/>
            </a:xfrm>
            <a:custGeom>
              <a:rect b="b" l="l" r="r" t="t"/>
              <a:pathLst>
                <a:path extrusionOk="0" h="32351" w="963">
                  <a:moveTo>
                    <a:pt x="0" y="1"/>
                  </a:moveTo>
                  <a:lnTo>
                    <a:pt x="84" y="6069"/>
                  </a:lnTo>
                  <a:lnTo>
                    <a:pt x="209" y="18038"/>
                  </a:lnTo>
                  <a:lnTo>
                    <a:pt x="335" y="32351"/>
                  </a:lnTo>
                  <a:lnTo>
                    <a:pt x="963" y="32351"/>
                  </a:lnTo>
                  <a:lnTo>
                    <a:pt x="795" y="18038"/>
                  </a:lnTo>
                  <a:lnTo>
                    <a:pt x="670" y="606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7625" y="1630225"/>
              <a:ext cx="24100" cy="808775"/>
            </a:xfrm>
            <a:custGeom>
              <a:rect b="b" l="l" r="r" t="t"/>
              <a:pathLst>
                <a:path extrusionOk="0" h="32351" w="964">
                  <a:moveTo>
                    <a:pt x="336" y="1"/>
                  </a:moveTo>
                  <a:lnTo>
                    <a:pt x="336" y="1005"/>
                  </a:lnTo>
                  <a:lnTo>
                    <a:pt x="294" y="6069"/>
                  </a:lnTo>
                  <a:lnTo>
                    <a:pt x="168" y="18038"/>
                  </a:lnTo>
                  <a:lnTo>
                    <a:pt x="168" y="18080"/>
                  </a:lnTo>
                  <a:lnTo>
                    <a:pt x="1" y="32351"/>
                  </a:lnTo>
                  <a:lnTo>
                    <a:pt x="629" y="32351"/>
                  </a:lnTo>
                  <a:lnTo>
                    <a:pt x="754" y="18038"/>
                  </a:lnTo>
                  <a:lnTo>
                    <a:pt x="880" y="6069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93225" y="1223250"/>
              <a:ext cx="212425" cy="238575"/>
            </a:xfrm>
            <a:custGeom>
              <a:rect b="b" l="l" r="r" t="t"/>
              <a:pathLst>
                <a:path extrusionOk="0" h="9543" w="8497">
                  <a:moveTo>
                    <a:pt x="2972" y="0"/>
                  </a:moveTo>
                  <a:lnTo>
                    <a:pt x="2805" y="42"/>
                  </a:lnTo>
                  <a:lnTo>
                    <a:pt x="2637" y="126"/>
                  </a:lnTo>
                  <a:lnTo>
                    <a:pt x="2512" y="251"/>
                  </a:lnTo>
                  <a:lnTo>
                    <a:pt x="2344" y="377"/>
                  </a:lnTo>
                  <a:lnTo>
                    <a:pt x="2219" y="586"/>
                  </a:lnTo>
                  <a:lnTo>
                    <a:pt x="2177" y="795"/>
                  </a:lnTo>
                  <a:lnTo>
                    <a:pt x="2135" y="1005"/>
                  </a:lnTo>
                  <a:lnTo>
                    <a:pt x="2135" y="3934"/>
                  </a:lnTo>
                  <a:lnTo>
                    <a:pt x="796" y="3934"/>
                  </a:lnTo>
                  <a:lnTo>
                    <a:pt x="796" y="3139"/>
                  </a:lnTo>
                  <a:lnTo>
                    <a:pt x="1" y="3139"/>
                  </a:lnTo>
                  <a:lnTo>
                    <a:pt x="1" y="6068"/>
                  </a:lnTo>
                  <a:lnTo>
                    <a:pt x="796" y="6068"/>
                  </a:lnTo>
                  <a:lnTo>
                    <a:pt x="796" y="5399"/>
                  </a:lnTo>
                  <a:lnTo>
                    <a:pt x="2135" y="5399"/>
                  </a:lnTo>
                  <a:lnTo>
                    <a:pt x="2135" y="6822"/>
                  </a:lnTo>
                  <a:lnTo>
                    <a:pt x="2135" y="7031"/>
                  </a:lnTo>
                  <a:lnTo>
                    <a:pt x="2219" y="7198"/>
                  </a:lnTo>
                  <a:lnTo>
                    <a:pt x="2261" y="7324"/>
                  </a:lnTo>
                  <a:lnTo>
                    <a:pt x="2386" y="7491"/>
                  </a:lnTo>
                  <a:lnTo>
                    <a:pt x="2512" y="7617"/>
                  </a:lnTo>
                  <a:lnTo>
                    <a:pt x="2595" y="7701"/>
                  </a:lnTo>
                  <a:lnTo>
                    <a:pt x="2595" y="9542"/>
                  </a:lnTo>
                  <a:lnTo>
                    <a:pt x="3181" y="9542"/>
                  </a:lnTo>
                  <a:lnTo>
                    <a:pt x="3223" y="7868"/>
                  </a:lnTo>
                  <a:lnTo>
                    <a:pt x="3432" y="7868"/>
                  </a:lnTo>
                  <a:lnTo>
                    <a:pt x="3432" y="9542"/>
                  </a:lnTo>
                  <a:lnTo>
                    <a:pt x="3893" y="9542"/>
                  </a:lnTo>
                  <a:lnTo>
                    <a:pt x="3893" y="7868"/>
                  </a:lnTo>
                  <a:lnTo>
                    <a:pt x="4102" y="7868"/>
                  </a:lnTo>
                  <a:lnTo>
                    <a:pt x="4102" y="9542"/>
                  </a:lnTo>
                  <a:lnTo>
                    <a:pt x="4562" y="9542"/>
                  </a:lnTo>
                  <a:lnTo>
                    <a:pt x="4520" y="7868"/>
                  </a:lnTo>
                  <a:lnTo>
                    <a:pt x="4772" y="7868"/>
                  </a:lnTo>
                  <a:lnTo>
                    <a:pt x="4772" y="9542"/>
                  </a:lnTo>
                  <a:lnTo>
                    <a:pt x="5399" y="9542"/>
                  </a:lnTo>
                  <a:lnTo>
                    <a:pt x="5399" y="7868"/>
                  </a:lnTo>
                  <a:lnTo>
                    <a:pt x="5609" y="7826"/>
                  </a:lnTo>
                  <a:lnTo>
                    <a:pt x="5650" y="9542"/>
                  </a:lnTo>
                  <a:lnTo>
                    <a:pt x="5734" y="9542"/>
                  </a:lnTo>
                  <a:lnTo>
                    <a:pt x="5692" y="7784"/>
                  </a:lnTo>
                  <a:lnTo>
                    <a:pt x="5943" y="7659"/>
                  </a:lnTo>
                  <a:lnTo>
                    <a:pt x="6153" y="7450"/>
                  </a:lnTo>
                  <a:lnTo>
                    <a:pt x="6278" y="7157"/>
                  </a:lnTo>
                  <a:lnTo>
                    <a:pt x="6320" y="6989"/>
                  </a:lnTo>
                  <a:lnTo>
                    <a:pt x="6362" y="6822"/>
                  </a:lnTo>
                  <a:lnTo>
                    <a:pt x="6362" y="5399"/>
                  </a:lnTo>
                  <a:lnTo>
                    <a:pt x="7324" y="5399"/>
                  </a:lnTo>
                  <a:lnTo>
                    <a:pt x="7534" y="5357"/>
                  </a:lnTo>
                  <a:lnTo>
                    <a:pt x="7701" y="5273"/>
                  </a:lnTo>
                  <a:lnTo>
                    <a:pt x="7701" y="6068"/>
                  </a:lnTo>
                  <a:lnTo>
                    <a:pt x="8496" y="6068"/>
                  </a:lnTo>
                  <a:lnTo>
                    <a:pt x="8496" y="3139"/>
                  </a:lnTo>
                  <a:lnTo>
                    <a:pt x="7701" y="3139"/>
                  </a:lnTo>
                  <a:lnTo>
                    <a:pt x="7701" y="4018"/>
                  </a:lnTo>
                  <a:lnTo>
                    <a:pt x="7534" y="3976"/>
                  </a:lnTo>
                  <a:lnTo>
                    <a:pt x="7324" y="3934"/>
                  </a:lnTo>
                  <a:lnTo>
                    <a:pt x="6362" y="3934"/>
                  </a:lnTo>
                  <a:lnTo>
                    <a:pt x="6362" y="1005"/>
                  </a:lnTo>
                  <a:lnTo>
                    <a:pt x="6320" y="837"/>
                  </a:lnTo>
                  <a:lnTo>
                    <a:pt x="6278" y="712"/>
                  </a:lnTo>
                  <a:lnTo>
                    <a:pt x="6153" y="419"/>
                  </a:lnTo>
                  <a:lnTo>
                    <a:pt x="5985" y="251"/>
                  </a:lnTo>
                  <a:lnTo>
                    <a:pt x="5776" y="126"/>
                  </a:lnTo>
                  <a:lnTo>
                    <a:pt x="5567" y="42"/>
                  </a:lnTo>
                  <a:lnTo>
                    <a:pt x="5316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77375" y="1440875"/>
              <a:ext cx="38725" cy="60700"/>
            </a:xfrm>
            <a:custGeom>
              <a:rect b="b" l="l" r="r" t="t"/>
              <a:pathLst>
                <a:path extrusionOk="0" h="2428" w="1549">
                  <a:moveTo>
                    <a:pt x="628" y="0"/>
                  </a:moveTo>
                  <a:lnTo>
                    <a:pt x="502" y="42"/>
                  </a:lnTo>
                  <a:lnTo>
                    <a:pt x="377" y="126"/>
                  </a:lnTo>
                  <a:lnTo>
                    <a:pt x="293" y="209"/>
                  </a:lnTo>
                  <a:lnTo>
                    <a:pt x="126" y="502"/>
                  </a:lnTo>
                  <a:lnTo>
                    <a:pt x="0" y="837"/>
                  </a:lnTo>
                  <a:lnTo>
                    <a:pt x="0" y="1214"/>
                  </a:lnTo>
                  <a:lnTo>
                    <a:pt x="0" y="1548"/>
                  </a:lnTo>
                  <a:lnTo>
                    <a:pt x="126" y="1883"/>
                  </a:lnTo>
                  <a:lnTo>
                    <a:pt x="293" y="2176"/>
                  </a:lnTo>
                  <a:lnTo>
                    <a:pt x="377" y="2260"/>
                  </a:lnTo>
                  <a:lnTo>
                    <a:pt x="502" y="2344"/>
                  </a:lnTo>
                  <a:lnTo>
                    <a:pt x="628" y="2385"/>
                  </a:lnTo>
                  <a:lnTo>
                    <a:pt x="753" y="2427"/>
                  </a:lnTo>
                  <a:lnTo>
                    <a:pt x="921" y="2385"/>
                  </a:lnTo>
                  <a:lnTo>
                    <a:pt x="1046" y="2302"/>
                  </a:lnTo>
                  <a:lnTo>
                    <a:pt x="1214" y="2218"/>
                  </a:lnTo>
                  <a:lnTo>
                    <a:pt x="1298" y="2051"/>
                  </a:lnTo>
                  <a:lnTo>
                    <a:pt x="1423" y="1883"/>
                  </a:lnTo>
                  <a:lnTo>
                    <a:pt x="1465" y="1674"/>
                  </a:lnTo>
                  <a:lnTo>
                    <a:pt x="1507" y="1423"/>
                  </a:lnTo>
                  <a:lnTo>
                    <a:pt x="1549" y="1214"/>
                  </a:lnTo>
                  <a:lnTo>
                    <a:pt x="1507" y="963"/>
                  </a:lnTo>
                  <a:lnTo>
                    <a:pt x="1465" y="711"/>
                  </a:lnTo>
                  <a:lnTo>
                    <a:pt x="1423" y="502"/>
                  </a:lnTo>
                  <a:lnTo>
                    <a:pt x="1298" y="335"/>
                  </a:lnTo>
                  <a:lnTo>
                    <a:pt x="1214" y="209"/>
                  </a:lnTo>
                  <a:lnTo>
                    <a:pt x="1046" y="84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77375" y="1549675"/>
              <a:ext cx="38725" cy="60700"/>
            </a:xfrm>
            <a:custGeom>
              <a:rect b="b" l="l" r="r" t="t"/>
              <a:pathLst>
                <a:path extrusionOk="0" h="2428" w="1549">
                  <a:moveTo>
                    <a:pt x="628" y="0"/>
                  </a:moveTo>
                  <a:lnTo>
                    <a:pt x="502" y="42"/>
                  </a:lnTo>
                  <a:lnTo>
                    <a:pt x="377" y="126"/>
                  </a:lnTo>
                  <a:lnTo>
                    <a:pt x="293" y="251"/>
                  </a:lnTo>
                  <a:lnTo>
                    <a:pt x="126" y="503"/>
                  </a:lnTo>
                  <a:lnTo>
                    <a:pt x="0" y="879"/>
                  </a:lnTo>
                  <a:lnTo>
                    <a:pt x="0" y="1214"/>
                  </a:lnTo>
                  <a:lnTo>
                    <a:pt x="0" y="1549"/>
                  </a:lnTo>
                  <a:lnTo>
                    <a:pt x="126" y="1884"/>
                  </a:lnTo>
                  <a:lnTo>
                    <a:pt x="293" y="2177"/>
                  </a:lnTo>
                  <a:lnTo>
                    <a:pt x="377" y="2302"/>
                  </a:lnTo>
                  <a:lnTo>
                    <a:pt x="502" y="2344"/>
                  </a:lnTo>
                  <a:lnTo>
                    <a:pt x="628" y="2428"/>
                  </a:lnTo>
                  <a:lnTo>
                    <a:pt x="753" y="2428"/>
                  </a:lnTo>
                  <a:lnTo>
                    <a:pt x="921" y="2386"/>
                  </a:lnTo>
                  <a:lnTo>
                    <a:pt x="1046" y="2344"/>
                  </a:lnTo>
                  <a:lnTo>
                    <a:pt x="1214" y="2218"/>
                  </a:lnTo>
                  <a:lnTo>
                    <a:pt x="1298" y="2051"/>
                  </a:lnTo>
                  <a:lnTo>
                    <a:pt x="1423" y="1884"/>
                  </a:lnTo>
                  <a:lnTo>
                    <a:pt x="1465" y="1674"/>
                  </a:lnTo>
                  <a:lnTo>
                    <a:pt x="1507" y="1465"/>
                  </a:lnTo>
                  <a:lnTo>
                    <a:pt x="1549" y="1214"/>
                  </a:lnTo>
                  <a:lnTo>
                    <a:pt x="1507" y="963"/>
                  </a:lnTo>
                  <a:lnTo>
                    <a:pt x="1465" y="754"/>
                  </a:lnTo>
                  <a:lnTo>
                    <a:pt x="1423" y="544"/>
                  </a:lnTo>
                  <a:lnTo>
                    <a:pt x="1298" y="335"/>
                  </a:lnTo>
                  <a:lnTo>
                    <a:pt x="1214" y="210"/>
                  </a:lnTo>
                  <a:lnTo>
                    <a:pt x="1046" y="84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775" y="1501550"/>
              <a:ext cx="38725" cy="60700"/>
            </a:xfrm>
            <a:custGeom>
              <a:rect b="b" l="l" r="r" t="t"/>
              <a:pathLst>
                <a:path extrusionOk="0" h="2428" w="1549">
                  <a:moveTo>
                    <a:pt x="628" y="0"/>
                  </a:moveTo>
                  <a:lnTo>
                    <a:pt x="460" y="84"/>
                  </a:lnTo>
                  <a:lnTo>
                    <a:pt x="335" y="210"/>
                  </a:lnTo>
                  <a:lnTo>
                    <a:pt x="209" y="335"/>
                  </a:lnTo>
                  <a:lnTo>
                    <a:pt x="126" y="503"/>
                  </a:lnTo>
                  <a:lnTo>
                    <a:pt x="42" y="712"/>
                  </a:lnTo>
                  <a:lnTo>
                    <a:pt x="0" y="963"/>
                  </a:lnTo>
                  <a:lnTo>
                    <a:pt x="0" y="1214"/>
                  </a:lnTo>
                  <a:lnTo>
                    <a:pt x="0" y="1465"/>
                  </a:lnTo>
                  <a:lnTo>
                    <a:pt x="42" y="1674"/>
                  </a:lnTo>
                  <a:lnTo>
                    <a:pt x="126" y="1884"/>
                  </a:lnTo>
                  <a:lnTo>
                    <a:pt x="209" y="2051"/>
                  </a:lnTo>
                  <a:lnTo>
                    <a:pt x="335" y="2218"/>
                  </a:lnTo>
                  <a:lnTo>
                    <a:pt x="460" y="2302"/>
                  </a:lnTo>
                  <a:lnTo>
                    <a:pt x="628" y="2386"/>
                  </a:lnTo>
                  <a:lnTo>
                    <a:pt x="795" y="2428"/>
                  </a:lnTo>
                  <a:lnTo>
                    <a:pt x="921" y="2386"/>
                  </a:lnTo>
                  <a:lnTo>
                    <a:pt x="1046" y="2344"/>
                  </a:lnTo>
                  <a:lnTo>
                    <a:pt x="1130" y="2260"/>
                  </a:lnTo>
                  <a:lnTo>
                    <a:pt x="1256" y="2176"/>
                  </a:lnTo>
                  <a:lnTo>
                    <a:pt x="1423" y="1884"/>
                  </a:lnTo>
                  <a:lnTo>
                    <a:pt x="1507" y="1549"/>
                  </a:lnTo>
                  <a:lnTo>
                    <a:pt x="1549" y="1214"/>
                  </a:lnTo>
                  <a:lnTo>
                    <a:pt x="1507" y="837"/>
                  </a:lnTo>
                  <a:lnTo>
                    <a:pt x="1423" y="503"/>
                  </a:lnTo>
                  <a:lnTo>
                    <a:pt x="1256" y="251"/>
                  </a:lnTo>
                  <a:lnTo>
                    <a:pt x="1130" y="126"/>
                  </a:lnTo>
                  <a:lnTo>
                    <a:pt x="1046" y="42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2775" y="1591525"/>
              <a:ext cx="38725" cy="60700"/>
            </a:xfrm>
            <a:custGeom>
              <a:rect b="b" l="l" r="r" t="t"/>
              <a:pathLst>
                <a:path extrusionOk="0" h="2428" w="1549">
                  <a:moveTo>
                    <a:pt x="795" y="0"/>
                  </a:moveTo>
                  <a:lnTo>
                    <a:pt x="628" y="42"/>
                  </a:lnTo>
                  <a:lnTo>
                    <a:pt x="460" y="84"/>
                  </a:lnTo>
                  <a:lnTo>
                    <a:pt x="335" y="210"/>
                  </a:lnTo>
                  <a:lnTo>
                    <a:pt x="209" y="377"/>
                  </a:lnTo>
                  <a:lnTo>
                    <a:pt x="126" y="544"/>
                  </a:lnTo>
                  <a:lnTo>
                    <a:pt x="42" y="754"/>
                  </a:lnTo>
                  <a:lnTo>
                    <a:pt x="0" y="963"/>
                  </a:lnTo>
                  <a:lnTo>
                    <a:pt x="0" y="1214"/>
                  </a:lnTo>
                  <a:lnTo>
                    <a:pt x="0" y="1465"/>
                  </a:lnTo>
                  <a:lnTo>
                    <a:pt x="42" y="1716"/>
                  </a:lnTo>
                  <a:lnTo>
                    <a:pt x="126" y="1884"/>
                  </a:lnTo>
                  <a:lnTo>
                    <a:pt x="209" y="2093"/>
                  </a:lnTo>
                  <a:lnTo>
                    <a:pt x="335" y="2218"/>
                  </a:lnTo>
                  <a:lnTo>
                    <a:pt x="460" y="2344"/>
                  </a:lnTo>
                  <a:lnTo>
                    <a:pt x="628" y="2428"/>
                  </a:lnTo>
                  <a:lnTo>
                    <a:pt x="921" y="2428"/>
                  </a:lnTo>
                  <a:lnTo>
                    <a:pt x="1046" y="2386"/>
                  </a:lnTo>
                  <a:lnTo>
                    <a:pt x="1130" y="2302"/>
                  </a:lnTo>
                  <a:lnTo>
                    <a:pt x="1256" y="2177"/>
                  </a:lnTo>
                  <a:lnTo>
                    <a:pt x="1423" y="1925"/>
                  </a:lnTo>
                  <a:lnTo>
                    <a:pt x="1507" y="1549"/>
                  </a:lnTo>
                  <a:lnTo>
                    <a:pt x="1549" y="1214"/>
                  </a:lnTo>
                  <a:lnTo>
                    <a:pt x="1507" y="879"/>
                  </a:lnTo>
                  <a:lnTo>
                    <a:pt x="1423" y="544"/>
                  </a:lnTo>
                  <a:lnTo>
                    <a:pt x="1256" y="251"/>
                  </a:lnTo>
                  <a:lnTo>
                    <a:pt x="1130" y="168"/>
                  </a:lnTo>
                  <a:lnTo>
                    <a:pt x="1046" y="84"/>
                  </a:lnTo>
                  <a:lnTo>
                    <a:pt x="921" y="42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900" y="2895150"/>
              <a:ext cx="227075" cy="66975"/>
            </a:xfrm>
            <a:custGeom>
              <a:rect b="b" l="l" r="r" t="t"/>
              <a:pathLst>
                <a:path extrusionOk="0" h="2679" w="9083">
                  <a:moveTo>
                    <a:pt x="1" y="0"/>
                  </a:moveTo>
                  <a:lnTo>
                    <a:pt x="2637" y="2260"/>
                  </a:lnTo>
                  <a:lnTo>
                    <a:pt x="2637" y="2427"/>
                  </a:lnTo>
                  <a:lnTo>
                    <a:pt x="2637" y="2678"/>
                  </a:lnTo>
                  <a:lnTo>
                    <a:pt x="6446" y="2678"/>
                  </a:lnTo>
                  <a:lnTo>
                    <a:pt x="6446" y="2427"/>
                  </a:lnTo>
                  <a:lnTo>
                    <a:pt x="6446" y="2260"/>
                  </a:lnTo>
                  <a:lnTo>
                    <a:pt x="9082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918600" y="1665800"/>
              <a:ext cx="274125" cy="108850"/>
            </a:xfrm>
            <a:custGeom>
              <a:rect b="b" l="l" r="r" t="t"/>
              <a:pathLst>
                <a:path extrusionOk="0" h="4354" w="10965">
                  <a:moveTo>
                    <a:pt x="0" y="1"/>
                  </a:moveTo>
                  <a:lnTo>
                    <a:pt x="126" y="712"/>
                  </a:lnTo>
                  <a:lnTo>
                    <a:pt x="377" y="1382"/>
                  </a:lnTo>
                  <a:lnTo>
                    <a:pt x="670" y="2051"/>
                  </a:lnTo>
                  <a:lnTo>
                    <a:pt x="1046" y="2637"/>
                  </a:lnTo>
                  <a:lnTo>
                    <a:pt x="1507" y="3139"/>
                  </a:lnTo>
                  <a:lnTo>
                    <a:pt x="2051" y="3642"/>
                  </a:lnTo>
                  <a:lnTo>
                    <a:pt x="2595" y="4018"/>
                  </a:lnTo>
                  <a:lnTo>
                    <a:pt x="3222" y="4353"/>
                  </a:lnTo>
                  <a:lnTo>
                    <a:pt x="3222" y="2846"/>
                  </a:lnTo>
                  <a:lnTo>
                    <a:pt x="7742" y="2846"/>
                  </a:lnTo>
                  <a:lnTo>
                    <a:pt x="7742" y="4353"/>
                  </a:lnTo>
                  <a:lnTo>
                    <a:pt x="8370" y="4018"/>
                  </a:lnTo>
                  <a:lnTo>
                    <a:pt x="8956" y="3600"/>
                  </a:lnTo>
                  <a:lnTo>
                    <a:pt x="9458" y="3139"/>
                  </a:lnTo>
                  <a:lnTo>
                    <a:pt x="9918" y="2637"/>
                  </a:lnTo>
                  <a:lnTo>
                    <a:pt x="10295" y="2051"/>
                  </a:lnTo>
                  <a:lnTo>
                    <a:pt x="10630" y="1382"/>
                  </a:lnTo>
                  <a:lnTo>
                    <a:pt x="10839" y="712"/>
                  </a:lnTo>
                  <a:lnTo>
                    <a:pt x="10965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917550" y="1297525"/>
              <a:ext cx="277275" cy="356800"/>
            </a:xfrm>
            <a:custGeom>
              <a:rect b="b" l="l" r="r" t="t"/>
              <a:pathLst>
                <a:path extrusionOk="0" h="14272" w="11091">
                  <a:moveTo>
                    <a:pt x="5148" y="1"/>
                  </a:moveTo>
                  <a:lnTo>
                    <a:pt x="4771" y="42"/>
                  </a:lnTo>
                  <a:lnTo>
                    <a:pt x="4394" y="126"/>
                  </a:lnTo>
                  <a:lnTo>
                    <a:pt x="4060" y="210"/>
                  </a:lnTo>
                  <a:lnTo>
                    <a:pt x="3348" y="461"/>
                  </a:lnTo>
                  <a:lnTo>
                    <a:pt x="2720" y="796"/>
                  </a:lnTo>
                  <a:lnTo>
                    <a:pt x="2386" y="1005"/>
                  </a:lnTo>
                  <a:lnTo>
                    <a:pt x="2093" y="1214"/>
                  </a:lnTo>
                  <a:lnTo>
                    <a:pt x="1800" y="1465"/>
                  </a:lnTo>
                  <a:lnTo>
                    <a:pt x="1507" y="1758"/>
                  </a:lnTo>
                  <a:lnTo>
                    <a:pt x="1256" y="2009"/>
                  </a:lnTo>
                  <a:lnTo>
                    <a:pt x="1005" y="2344"/>
                  </a:lnTo>
                  <a:lnTo>
                    <a:pt x="795" y="2637"/>
                  </a:lnTo>
                  <a:lnTo>
                    <a:pt x="628" y="3014"/>
                  </a:lnTo>
                  <a:lnTo>
                    <a:pt x="4353" y="3014"/>
                  </a:lnTo>
                  <a:lnTo>
                    <a:pt x="4353" y="4813"/>
                  </a:lnTo>
                  <a:lnTo>
                    <a:pt x="42" y="4813"/>
                  </a:lnTo>
                  <a:lnTo>
                    <a:pt x="42" y="4939"/>
                  </a:lnTo>
                  <a:lnTo>
                    <a:pt x="0" y="5567"/>
                  </a:lnTo>
                  <a:lnTo>
                    <a:pt x="0" y="6697"/>
                  </a:lnTo>
                  <a:lnTo>
                    <a:pt x="4353" y="6697"/>
                  </a:lnTo>
                  <a:lnTo>
                    <a:pt x="4353" y="8496"/>
                  </a:lnTo>
                  <a:lnTo>
                    <a:pt x="0" y="8496"/>
                  </a:lnTo>
                  <a:lnTo>
                    <a:pt x="0" y="10421"/>
                  </a:lnTo>
                  <a:lnTo>
                    <a:pt x="4353" y="10421"/>
                  </a:lnTo>
                  <a:lnTo>
                    <a:pt x="4353" y="12221"/>
                  </a:lnTo>
                  <a:lnTo>
                    <a:pt x="0" y="12221"/>
                  </a:lnTo>
                  <a:lnTo>
                    <a:pt x="0" y="14020"/>
                  </a:lnTo>
                  <a:lnTo>
                    <a:pt x="0" y="14271"/>
                  </a:lnTo>
                  <a:lnTo>
                    <a:pt x="11049" y="14271"/>
                  </a:lnTo>
                  <a:lnTo>
                    <a:pt x="11090" y="14020"/>
                  </a:lnTo>
                  <a:lnTo>
                    <a:pt x="11090" y="12221"/>
                  </a:lnTo>
                  <a:lnTo>
                    <a:pt x="6696" y="12221"/>
                  </a:lnTo>
                  <a:lnTo>
                    <a:pt x="6696" y="10421"/>
                  </a:lnTo>
                  <a:lnTo>
                    <a:pt x="11090" y="10421"/>
                  </a:lnTo>
                  <a:lnTo>
                    <a:pt x="11090" y="8496"/>
                  </a:lnTo>
                  <a:lnTo>
                    <a:pt x="6696" y="8496"/>
                  </a:lnTo>
                  <a:lnTo>
                    <a:pt x="6696" y="6697"/>
                  </a:lnTo>
                  <a:lnTo>
                    <a:pt x="11090" y="6697"/>
                  </a:lnTo>
                  <a:lnTo>
                    <a:pt x="11090" y="5567"/>
                  </a:lnTo>
                  <a:lnTo>
                    <a:pt x="11049" y="4939"/>
                  </a:lnTo>
                  <a:lnTo>
                    <a:pt x="11007" y="4813"/>
                  </a:lnTo>
                  <a:lnTo>
                    <a:pt x="6696" y="4813"/>
                  </a:lnTo>
                  <a:lnTo>
                    <a:pt x="6696" y="3014"/>
                  </a:lnTo>
                  <a:lnTo>
                    <a:pt x="10463" y="3014"/>
                  </a:lnTo>
                  <a:lnTo>
                    <a:pt x="10253" y="2637"/>
                  </a:lnTo>
                  <a:lnTo>
                    <a:pt x="10002" y="2261"/>
                  </a:lnTo>
                  <a:lnTo>
                    <a:pt x="9751" y="1926"/>
                  </a:lnTo>
                  <a:lnTo>
                    <a:pt x="9458" y="1633"/>
                  </a:lnTo>
                  <a:lnTo>
                    <a:pt x="8914" y="1172"/>
                  </a:lnTo>
                  <a:lnTo>
                    <a:pt x="8328" y="796"/>
                  </a:lnTo>
                  <a:lnTo>
                    <a:pt x="7701" y="461"/>
                  </a:lnTo>
                  <a:lnTo>
                    <a:pt x="7031" y="210"/>
                  </a:lnTo>
                  <a:lnTo>
                    <a:pt x="6654" y="126"/>
                  </a:lnTo>
                  <a:lnTo>
                    <a:pt x="6278" y="42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491725" y="2471400"/>
              <a:ext cx="95225" cy="162200"/>
            </a:xfrm>
            <a:custGeom>
              <a:rect b="b" l="l" r="r" t="t"/>
              <a:pathLst>
                <a:path extrusionOk="0" h="6488" w="3809">
                  <a:moveTo>
                    <a:pt x="0" y="1"/>
                  </a:moveTo>
                  <a:lnTo>
                    <a:pt x="0" y="6488"/>
                  </a:lnTo>
                  <a:lnTo>
                    <a:pt x="3809" y="6488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606800" y="2471400"/>
              <a:ext cx="154875" cy="162200"/>
            </a:xfrm>
            <a:custGeom>
              <a:rect b="b" l="l" r="r" t="t"/>
              <a:pathLst>
                <a:path extrusionOk="0" h="6488" w="6195">
                  <a:moveTo>
                    <a:pt x="1" y="1"/>
                  </a:moveTo>
                  <a:lnTo>
                    <a:pt x="1" y="6488"/>
                  </a:lnTo>
                  <a:lnTo>
                    <a:pt x="6195" y="6488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984500" y="2471400"/>
              <a:ext cx="137075" cy="220800"/>
            </a:xfrm>
            <a:custGeom>
              <a:rect b="b" l="l" r="r" t="t"/>
              <a:pathLst>
                <a:path extrusionOk="0" h="8832" w="5483">
                  <a:moveTo>
                    <a:pt x="1" y="1"/>
                  </a:moveTo>
                  <a:lnTo>
                    <a:pt x="1" y="6488"/>
                  </a:lnTo>
                  <a:lnTo>
                    <a:pt x="2051" y="6488"/>
                  </a:lnTo>
                  <a:lnTo>
                    <a:pt x="2051" y="7785"/>
                  </a:lnTo>
                  <a:lnTo>
                    <a:pt x="2051" y="8831"/>
                  </a:lnTo>
                  <a:lnTo>
                    <a:pt x="2553" y="8664"/>
                  </a:lnTo>
                  <a:lnTo>
                    <a:pt x="3056" y="8455"/>
                  </a:lnTo>
                  <a:lnTo>
                    <a:pt x="3516" y="8162"/>
                  </a:lnTo>
                  <a:lnTo>
                    <a:pt x="3934" y="7827"/>
                  </a:lnTo>
                  <a:lnTo>
                    <a:pt x="4186" y="7576"/>
                  </a:lnTo>
                  <a:lnTo>
                    <a:pt x="4437" y="7325"/>
                  </a:lnTo>
                  <a:lnTo>
                    <a:pt x="4646" y="7032"/>
                  </a:lnTo>
                  <a:lnTo>
                    <a:pt x="4855" y="6739"/>
                  </a:lnTo>
                  <a:lnTo>
                    <a:pt x="5106" y="6195"/>
                  </a:lnTo>
                  <a:lnTo>
                    <a:pt x="5315" y="5651"/>
                  </a:lnTo>
                  <a:lnTo>
                    <a:pt x="5441" y="5023"/>
                  </a:lnTo>
                  <a:lnTo>
                    <a:pt x="5483" y="4437"/>
                  </a:lnTo>
                  <a:lnTo>
                    <a:pt x="5441" y="4019"/>
                  </a:lnTo>
                  <a:lnTo>
                    <a:pt x="5399" y="3642"/>
                  </a:lnTo>
                  <a:lnTo>
                    <a:pt x="5315" y="3265"/>
                  </a:lnTo>
                  <a:lnTo>
                    <a:pt x="5190" y="2889"/>
                  </a:lnTo>
                  <a:lnTo>
                    <a:pt x="5064" y="2554"/>
                  </a:lnTo>
                  <a:lnTo>
                    <a:pt x="4897" y="2219"/>
                  </a:lnTo>
                  <a:lnTo>
                    <a:pt x="4688" y="1884"/>
                  </a:lnTo>
                  <a:lnTo>
                    <a:pt x="4478" y="1591"/>
                  </a:lnTo>
                  <a:lnTo>
                    <a:pt x="4227" y="1298"/>
                  </a:lnTo>
                  <a:lnTo>
                    <a:pt x="3934" y="1047"/>
                  </a:lnTo>
                  <a:lnTo>
                    <a:pt x="3683" y="796"/>
                  </a:lnTo>
                  <a:lnTo>
                    <a:pt x="3349" y="587"/>
                  </a:lnTo>
                  <a:lnTo>
                    <a:pt x="3014" y="378"/>
                  </a:lnTo>
                  <a:lnTo>
                    <a:pt x="2679" y="210"/>
                  </a:lnTo>
                  <a:lnTo>
                    <a:pt x="2344" y="85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780475" y="2471400"/>
              <a:ext cx="191500" cy="162200"/>
            </a:xfrm>
            <a:custGeom>
              <a:rect b="b" l="l" r="r" t="t"/>
              <a:pathLst>
                <a:path extrusionOk="0" h="6488" w="7660">
                  <a:moveTo>
                    <a:pt x="1" y="1"/>
                  </a:moveTo>
                  <a:lnTo>
                    <a:pt x="1" y="6488"/>
                  </a:lnTo>
                  <a:lnTo>
                    <a:pt x="7659" y="6488"/>
                  </a:lnTo>
                  <a:lnTo>
                    <a:pt x="7659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491725" y="2082200"/>
              <a:ext cx="1127875" cy="874700"/>
            </a:xfrm>
            <a:custGeom>
              <a:rect b="b" l="l" r="r" t="t"/>
              <a:pathLst>
                <a:path extrusionOk="0" h="34988" w="45115">
                  <a:moveTo>
                    <a:pt x="0" y="1"/>
                  </a:moveTo>
                  <a:lnTo>
                    <a:pt x="0" y="12849"/>
                  </a:lnTo>
                  <a:lnTo>
                    <a:pt x="3809" y="12849"/>
                  </a:lnTo>
                  <a:lnTo>
                    <a:pt x="3809" y="10254"/>
                  </a:lnTo>
                  <a:lnTo>
                    <a:pt x="1507" y="10254"/>
                  </a:lnTo>
                  <a:lnTo>
                    <a:pt x="1674" y="9794"/>
                  </a:lnTo>
                  <a:lnTo>
                    <a:pt x="1884" y="9417"/>
                  </a:lnTo>
                  <a:lnTo>
                    <a:pt x="2135" y="9040"/>
                  </a:lnTo>
                  <a:lnTo>
                    <a:pt x="2469" y="8747"/>
                  </a:lnTo>
                  <a:lnTo>
                    <a:pt x="2846" y="8455"/>
                  </a:lnTo>
                  <a:lnTo>
                    <a:pt x="3265" y="8287"/>
                  </a:lnTo>
                  <a:lnTo>
                    <a:pt x="3725" y="8162"/>
                  </a:lnTo>
                  <a:lnTo>
                    <a:pt x="4185" y="8120"/>
                  </a:lnTo>
                  <a:lnTo>
                    <a:pt x="4688" y="8162"/>
                  </a:lnTo>
                  <a:lnTo>
                    <a:pt x="5148" y="8287"/>
                  </a:lnTo>
                  <a:lnTo>
                    <a:pt x="5566" y="8455"/>
                  </a:lnTo>
                  <a:lnTo>
                    <a:pt x="5943" y="8747"/>
                  </a:lnTo>
                  <a:lnTo>
                    <a:pt x="6278" y="9040"/>
                  </a:lnTo>
                  <a:lnTo>
                    <a:pt x="6529" y="9417"/>
                  </a:lnTo>
                  <a:lnTo>
                    <a:pt x="6738" y="9794"/>
                  </a:lnTo>
                  <a:lnTo>
                    <a:pt x="6906" y="10254"/>
                  </a:lnTo>
                  <a:lnTo>
                    <a:pt x="4604" y="10254"/>
                  </a:lnTo>
                  <a:lnTo>
                    <a:pt x="4604" y="12849"/>
                  </a:lnTo>
                  <a:lnTo>
                    <a:pt x="10798" y="12849"/>
                  </a:lnTo>
                  <a:lnTo>
                    <a:pt x="10798" y="10254"/>
                  </a:lnTo>
                  <a:lnTo>
                    <a:pt x="8496" y="10254"/>
                  </a:lnTo>
                  <a:lnTo>
                    <a:pt x="8621" y="9794"/>
                  </a:lnTo>
                  <a:lnTo>
                    <a:pt x="8831" y="9417"/>
                  </a:lnTo>
                  <a:lnTo>
                    <a:pt x="9124" y="9040"/>
                  </a:lnTo>
                  <a:lnTo>
                    <a:pt x="9458" y="8747"/>
                  </a:lnTo>
                  <a:lnTo>
                    <a:pt x="9835" y="8455"/>
                  </a:lnTo>
                  <a:lnTo>
                    <a:pt x="10254" y="8287"/>
                  </a:lnTo>
                  <a:lnTo>
                    <a:pt x="10714" y="8162"/>
                  </a:lnTo>
                  <a:lnTo>
                    <a:pt x="11174" y="8120"/>
                  </a:lnTo>
                  <a:lnTo>
                    <a:pt x="11635" y="8162"/>
                  </a:lnTo>
                  <a:lnTo>
                    <a:pt x="12095" y="8287"/>
                  </a:lnTo>
                  <a:lnTo>
                    <a:pt x="12513" y="8455"/>
                  </a:lnTo>
                  <a:lnTo>
                    <a:pt x="12890" y="8747"/>
                  </a:lnTo>
                  <a:lnTo>
                    <a:pt x="13225" y="9040"/>
                  </a:lnTo>
                  <a:lnTo>
                    <a:pt x="13518" y="9417"/>
                  </a:lnTo>
                  <a:lnTo>
                    <a:pt x="13727" y="9794"/>
                  </a:lnTo>
                  <a:lnTo>
                    <a:pt x="13853" y="10254"/>
                  </a:lnTo>
                  <a:lnTo>
                    <a:pt x="11551" y="10254"/>
                  </a:lnTo>
                  <a:lnTo>
                    <a:pt x="11551" y="12849"/>
                  </a:lnTo>
                  <a:lnTo>
                    <a:pt x="21971" y="12849"/>
                  </a:lnTo>
                  <a:lnTo>
                    <a:pt x="34652" y="9124"/>
                  </a:lnTo>
                  <a:lnTo>
                    <a:pt x="41473" y="4018"/>
                  </a:lnTo>
                  <a:lnTo>
                    <a:pt x="41473" y="14230"/>
                  </a:lnTo>
                  <a:lnTo>
                    <a:pt x="41473" y="24399"/>
                  </a:lnTo>
                  <a:lnTo>
                    <a:pt x="34652" y="19294"/>
                  </a:lnTo>
                  <a:lnTo>
                    <a:pt x="23938" y="16155"/>
                  </a:lnTo>
                  <a:lnTo>
                    <a:pt x="23938" y="16155"/>
                  </a:lnTo>
                  <a:lnTo>
                    <a:pt x="24315" y="16532"/>
                  </a:lnTo>
                  <a:lnTo>
                    <a:pt x="24692" y="16908"/>
                  </a:lnTo>
                  <a:lnTo>
                    <a:pt x="24985" y="17369"/>
                  </a:lnTo>
                  <a:lnTo>
                    <a:pt x="25236" y="17829"/>
                  </a:lnTo>
                  <a:lnTo>
                    <a:pt x="25445" y="18331"/>
                  </a:lnTo>
                  <a:lnTo>
                    <a:pt x="25571" y="18875"/>
                  </a:lnTo>
                  <a:lnTo>
                    <a:pt x="25654" y="19419"/>
                  </a:lnTo>
                  <a:lnTo>
                    <a:pt x="25696" y="20005"/>
                  </a:lnTo>
                  <a:lnTo>
                    <a:pt x="25654" y="20675"/>
                  </a:lnTo>
                  <a:lnTo>
                    <a:pt x="25529" y="21344"/>
                  </a:lnTo>
                  <a:lnTo>
                    <a:pt x="25319" y="21972"/>
                  </a:lnTo>
                  <a:lnTo>
                    <a:pt x="25026" y="22558"/>
                  </a:lnTo>
                  <a:lnTo>
                    <a:pt x="24608" y="23144"/>
                  </a:lnTo>
                  <a:lnTo>
                    <a:pt x="24148" y="23646"/>
                  </a:lnTo>
                  <a:lnTo>
                    <a:pt x="23645" y="24106"/>
                  </a:lnTo>
                  <a:lnTo>
                    <a:pt x="23060" y="24441"/>
                  </a:lnTo>
                  <a:lnTo>
                    <a:pt x="22432" y="24734"/>
                  </a:lnTo>
                  <a:lnTo>
                    <a:pt x="21762" y="24943"/>
                  </a:lnTo>
                  <a:lnTo>
                    <a:pt x="21762" y="25906"/>
                  </a:lnTo>
                  <a:lnTo>
                    <a:pt x="21762" y="27580"/>
                  </a:lnTo>
                  <a:lnTo>
                    <a:pt x="11551" y="27580"/>
                  </a:lnTo>
                  <a:lnTo>
                    <a:pt x="11551" y="28668"/>
                  </a:lnTo>
                  <a:lnTo>
                    <a:pt x="11551" y="29630"/>
                  </a:lnTo>
                  <a:lnTo>
                    <a:pt x="11551" y="30928"/>
                  </a:lnTo>
                  <a:lnTo>
                    <a:pt x="10798" y="30928"/>
                  </a:lnTo>
                  <a:lnTo>
                    <a:pt x="10798" y="30258"/>
                  </a:lnTo>
                  <a:lnTo>
                    <a:pt x="10798" y="28417"/>
                  </a:lnTo>
                  <a:lnTo>
                    <a:pt x="10798" y="27580"/>
                  </a:lnTo>
                  <a:lnTo>
                    <a:pt x="4604" y="27580"/>
                  </a:lnTo>
                  <a:lnTo>
                    <a:pt x="4604" y="30928"/>
                  </a:lnTo>
                  <a:lnTo>
                    <a:pt x="3809" y="30928"/>
                  </a:lnTo>
                  <a:lnTo>
                    <a:pt x="3809" y="27580"/>
                  </a:lnTo>
                  <a:lnTo>
                    <a:pt x="0" y="27580"/>
                  </a:lnTo>
                  <a:lnTo>
                    <a:pt x="0" y="34987"/>
                  </a:lnTo>
                  <a:lnTo>
                    <a:pt x="45114" y="34987"/>
                  </a:lnTo>
                  <a:lnTo>
                    <a:pt x="45114" y="1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0925" y="1207550"/>
              <a:ext cx="11525" cy="590100"/>
            </a:xfrm>
            <a:custGeom>
              <a:rect b="b" l="l" r="r" t="t"/>
              <a:pathLst>
                <a:path extrusionOk="0" h="23604" w="461">
                  <a:moveTo>
                    <a:pt x="0" y="1"/>
                  </a:moveTo>
                  <a:lnTo>
                    <a:pt x="0" y="23604"/>
                  </a:lnTo>
                  <a:lnTo>
                    <a:pt x="460" y="2343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44500" y="1207550"/>
              <a:ext cx="11525" cy="114075"/>
            </a:xfrm>
            <a:custGeom>
              <a:rect b="b" l="l" r="r" t="t"/>
              <a:pathLst>
                <a:path extrusionOk="0" h="4563" w="461">
                  <a:moveTo>
                    <a:pt x="0" y="1"/>
                  </a:moveTo>
                  <a:lnTo>
                    <a:pt x="0" y="4562"/>
                  </a:lnTo>
                  <a:lnTo>
                    <a:pt x="84" y="4562"/>
                  </a:lnTo>
                  <a:lnTo>
                    <a:pt x="84" y="1633"/>
                  </a:lnTo>
                  <a:lnTo>
                    <a:pt x="126" y="1423"/>
                  </a:lnTo>
                  <a:lnTo>
                    <a:pt x="168" y="1214"/>
                  </a:lnTo>
                  <a:lnTo>
                    <a:pt x="293" y="1005"/>
                  </a:lnTo>
                  <a:lnTo>
                    <a:pt x="461" y="879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44500" y="1479575"/>
              <a:ext cx="6300" cy="42925"/>
            </a:xfrm>
            <a:custGeom>
              <a:rect b="b" l="l" r="r" t="t"/>
              <a:pathLst>
                <a:path extrusionOk="0" h="1717" w="252">
                  <a:moveTo>
                    <a:pt x="0" y="0"/>
                  </a:moveTo>
                  <a:lnTo>
                    <a:pt x="0" y="1716"/>
                  </a:lnTo>
                  <a:lnTo>
                    <a:pt x="210" y="171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44500" y="1540250"/>
              <a:ext cx="4200" cy="31425"/>
            </a:xfrm>
            <a:custGeom>
              <a:rect b="b" l="l" r="r" t="t"/>
              <a:pathLst>
                <a:path extrusionOk="0" h="1257" w="168">
                  <a:moveTo>
                    <a:pt x="0" y="1"/>
                  </a:moveTo>
                  <a:lnTo>
                    <a:pt x="0" y="1256"/>
                  </a:lnTo>
                  <a:lnTo>
                    <a:pt x="168" y="125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44500" y="1358200"/>
              <a:ext cx="8400" cy="103625"/>
            </a:xfrm>
            <a:custGeom>
              <a:rect b="b" l="l" r="r" t="t"/>
              <a:pathLst>
                <a:path extrusionOk="0" h="4145" w="336">
                  <a:moveTo>
                    <a:pt x="0" y="1"/>
                  </a:moveTo>
                  <a:lnTo>
                    <a:pt x="0" y="4144"/>
                  </a:lnTo>
                  <a:lnTo>
                    <a:pt x="251" y="4144"/>
                  </a:lnTo>
                  <a:lnTo>
                    <a:pt x="293" y="2763"/>
                  </a:lnTo>
                  <a:lnTo>
                    <a:pt x="335" y="2093"/>
                  </a:lnTo>
                  <a:lnTo>
                    <a:pt x="210" y="1926"/>
                  </a:lnTo>
                  <a:lnTo>
                    <a:pt x="168" y="1800"/>
                  </a:lnTo>
                  <a:lnTo>
                    <a:pt x="84" y="1633"/>
                  </a:lnTo>
                  <a:lnTo>
                    <a:pt x="84" y="142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44500" y="1630225"/>
              <a:ext cx="2100" cy="87925"/>
            </a:xfrm>
            <a:custGeom>
              <a:rect b="b" l="l" r="r" t="t"/>
              <a:pathLst>
                <a:path extrusionOk="0" h="3517" w="84">
                  <a:moveTo>
                    <a:pt x="0" y="1"/>
                  </a:moveTo>
                  <a:lnTo>
                    <a:pt x="0" y="351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44500" y="1588375"/>
              <a:ext cx="3150" cy="25150"/>
            </a:xfrm>
            <a:custGeom>
              <a:rect b="b" l="l" r="r" t="t"/>
              <a:pathLst>
                <a:path extrusionOk="0" h="1006" w="126">
                  <a:moveTo>
                    <a:pt x="0" y="1"/>
                  </a:moveTo>
                  <a:lnTo>
                    <a:pt x="0" y="1005"/>
                  </a:lnTo>
                  <a:lnTo>
                    <a:pt x="84" y="1005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49550" y="1207550"/>
              <a:ext cx="12600" cy="591150"/>
            </a:xfrm>
            <a:custGeom>
              <a:rect b="b" l="l" r="r" t="t"/>
              <a:pathLst>
                <a:path extrusionOk="0" h="23646" w="504">
                  <a:moveTo>
                    <a:pt x="1" y="1"/>
                  </a:moveTo>
                  <a:lnTo>
                    <a:pt x="1" y="23478"/>
                  </a:lnTo>
                  <a:lnTo>
                    <a:pt x="503" y="23646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53125" y="1207550"/>
              <a:ext cx="11550" cy="643475"/>
            </a:xfrm>
            <a:custGeom>
              <a:rect b="b" l="l" r="r" t="t"/>
              <a:pathLst>
                <a:path extrusionOk="0" h="25739" w="462">
                  <a:moveTo>
                    <a:pt x="1" y="1"/>
                  </a:moveTo>
                  <a:lnTo>
                    <a:pt x="1" y="25403"/>
                  </a:lnTo>
                  <a:lnTo>
                    <a:pt x="461" y="25738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155675" y="1207550"/>
              <a:ext cx="12575" cy="778425"/>
            </a:xfrm>
            <a:custGeom>
              <a:rect b="b" l="l" r="r" t="t"/>
              <a:pathLst>
                <a:path extrusionOk="0" h="31137" w="503">
                  <a:moveTo>
                    <a:pt x="0" y="1"/>
                  </a:moveTo>
                  <a:lnTo>
                    <a:pt x="0" y="30090"/>
                  </a:lnTo>
                  <a:lnTo>
                    <a:pt x="251" y="30593"/>
                  </a:lnTo>
                  <a:lnTo>
                    <a:pt x="502" y="31137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259250" y="1207550"/>
              <a:ext cx="11525" cy="873650"/>
            </a:xfrm>
            <a:custGeom>
              <a:rect b="b" l="l" r="r" t="t"/>
              <a:pathLst>
                <a:path extrusionOk="0" h="34946" w="461">
                  <a:moveTo>
                    <a:pt x="0" y="1"/>
                  </a:moveTo>
                  <a:lnTo>
                    <a:pt x="0" y="34945"/>
                  </a:lnTo>
                  <a:lnTo>
                    <a:pt x="461" y="34945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32275" y="1207550"/>
              <a:ext cx="11525" cy="873650"/>
            </a:xfrm>
            <a:custGeom>
              <a:rect b="b" l="l" r="r" t="t"/>
              <a:pathLst>
                <a:path extrusionOk="0" h="34946" w="461">
                  <a:moveTo>
                    <a:pt x="0" y="1"/>
                  </a:moveTo>
                  <a:lnTo>
                    <a:pt x="0" y="34945"/>
                  </a:lnTo>
                  <a:lnTo>
                    <a:pt x="461" y="34945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34800" y="1207550"/>
              <a:ext cx="12575" cy="769025"/>
            </a:xfrm>
            <a:custGeom>
              <a:rect b="b" l="l" r="r" t="t"/>
              <a:pathLst>
                <a:path extrusionOk="0" h="30761" w="503">
                  <a:moveTo>
                    <a:pt x="1" y="1"/>
                  </a:moveTo>
                  <a:lnTo>
                    <a:pt x="1" y="30760"/>
                  </a:lnTo>
                  <a:lnTo>
                    <a:pt x="503" y="29756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38375" y="1207550"/>
              <a:ext cx="11550" cy="640325"/>
            </a:xfrm>
            <a:custGeom>
              <a:rect b="b" l="l" r="r" t="t"/>
              <a:pathLst>
                <a:path extrusionOk="0" h="25613" w="462">
                  <a:moveTo>
                    <a:pt x="1" y="1"/>
                  </a:moveTo>
                  <a:lnTo>
                    <a:pt x="1" y="25613"/>
                  </a:lnTo>
                  <a:lnTo>
                    <a:pt x="461" y="25278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47025" y="1540250"/>
              <a:ext cx="11525" cy="31425"/>
            </a:xfrm>
            <a:custGeom>
              <a:rect b="b" l="l" r="r" t="t"/>
              <a:pathLst>
                <a:path extrusionOk="0" h="1257" w="461">
                  <a:moveTo>
                    <a:pt x="1" y="1"/>
                  </a:moveTo>
                  <a:lnTo>
                    <a:pt x="1" y="1256"/>
                  </a:lnTo>
                  <a:lnTo>
                    <a:pt x="461" y="1256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47025" y="1358200"/>
              <a:ext cx="11525" cy="103625"/>
            </a:xfrm>
            <a:custGeom>
              <a:rect b="b" l="l" r="r" t="t"/>
              <a:pathLst>
                <a:path extrusionOk="0" h="4145" w="461">
                  <a:moveTo>
                    <a:pt x="210" y="1"/>
                  </a:moveTo>
                  <a:lnTo>
                    <a:pt x="210" y="1424"/>
                  </a:lnTo>
                  <a:lnTo>
                    <a:pt x="168" y="1591"/>
                  </a:lnTo>
                  <a:lnTo>
                    <a:pt x="126" y="1759"/>
                  </a:lnTo>
                  <a:lnTo>
                    <a:pt x="1" y="2052"/>
                  </a:lnTo>
                  <a:lnTo>
                    <a:pt x="1" y="4144"/>
                  </a:lnTo>
                  <a:lnTo>
                    <a:pt x="461" y="414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47025" y="1479575"/>
              <a:ext cx="11525" cy="42925"/>
            </a:xfrm>
            <a:custGeom>
              <a:rect b="b" l="l" r="r" t="t"/>
              <a:pathLst>
                <a:path extrusionOk="0" h="1717" w="461">
                  <a:moveTo>
                    <a:pt x="1" y="0"/>
                  </a:moveTo>
                  <a:lnTo>
                    <a:pt x="1" y="1716"/>
                  </a:lnTo>
                  <a:lnTo>
                    <a:pt x="461" y="171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47025" y="1207550"/>
              <a:ext cx="11525" cy="114075"/>
            </a:xfrm>
            <a:custGeom>
              <a:rect b="b" l="l" r="r" t="t"/>
              <a:pathLst>
                <a:path extrusionOk="0" h="4563" w="461">
                  <a:moveTo>
                    <a:pt x="1" y="1"/>
                  </a:moveTo>
                  <a:lnTo>
                    <a:pt x="1" y="1047"/>
                  </a:lnTo>
                  <a:lnTo>
                    <a:pt x="126" y="1340"/>
                  </a:lnTo>
                  <a:lnTo>
                    <a:pt x="168" y="1465"/>
                  </a:lnTo>
                  <a:lnTo>
                    <a:pt x="210" y="1633"/>
                  </a:lnTo>
                  <a:lnTo>
                    <a:pt x="210" y="4562"/>
                  </a:lnTo>
                  <a:lnTo>
                    <a:pt x="461" y="456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47025" y="1588375"/>
              <a:ext cx="11525" cy="25150"/>
            </a:xfrm>
            <a:custGeom>
              <a:rect b="b" l="l" r="r" t="t"/>
              <a:pathLst>
                <a:path extrusionOk="0" h="1006" w="461">
                  <a:moveTo>
                    <a:pt x="1" y="1"/>
                  </a:moveTo>
                  <a:lnTo>
                    <a:pt x="1" y="1005"/>
                  </a:lnTo>
                  <a:lnTo>
                    <a:pt x="461" y="1005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47025" y="1630225"/>
              <a:ext cx="11525" cy="151750"/>
            </a:xfrm>
            <a:custGeom>
              <a:rect b="b" l="l" r="r" t="t"/>
              <a:pathLst>
                <a:path extrusionOk="0" h="6070" w="461">
                  <a:moveTo>
                    <a:pt x="1" y="1"/>
                  </a:moveTo>
                  <a:lnTo>
                    <a:pt x="1" y="6069"/>
                  </a:lnTo>
                  <a:lnTo>
                    <a:pt x="461" y="6069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088075" y="1553850"/>
              <a:ext cx="530475" cy="528375"/>
            </a:xfrm>
            <a:custGeom>
              <a:rect b="b" l="l" r="r" t="t"/>
              <a:pathLst>
                <a:path extrusionOk="0" h="21135" w="21219">
                  <a:moveTo>
                    <a:pt x="7659" y="1"/>
                  </a:moveTo>
                  <a:lnTo>
                    <a:pt x="7659" y="43"/>
                  </a:lnTo>
                  <a:lnTo>
                    <a:pt x="7073" y="43"/>
                  </a:lnTo>
                  <a:lnTo>
                    <a:pt x="7073" y="3809"/>
                  </a:lnTo>
                  <a:lnTo>
                    <a:pt x="7073" y="4604"/>
                  </a:lnTo>
                  <a:lnTo>
                    <a:pt x="6948" y="5358"/>
                  </a:lnTo>
                  <a:lnTo>
                    <a:pt x="6780" y="6111"/>
                  </a:lnTo>
                  <a:lnTo>
                    <a:pt x="6529" y="6780"/>
                  </a:lnTo>
                  <a:lnTo>
                    <a:pt x="6236" y="7492"/>
                  </a:lnTo>
                  <a:lnTo>
                    <a:pt x="5901" y="8120"/>
                  </a:lnTo>
                  <a:lnTo>
                    <a:pt x="5525" y="8747"/>
                  </a:lnTo>
                  <a:lnTo>
                    <a:pt x="5065" y="9291"/>
                  </a:lnTo>
                  <a:lnTo>
                    <a:pt x="4562" y="9835"/>
                  </a:lnTo>
                  <a:lnTo>
                    <a:pt x="4018" y="10296"/>
                  </a:lnTo>
                  <a:lnTo>
                    <a:pt x="3432" y="10756"/>
                  </a:lnTo>
                  <a:lnTo>
                    <a:pt x="2805" y="11133"/>
                  </a:lnTo>
                  <a:lnTo>
                    <a:pt x="2135" y="11468"/>
                  </a:lnTo>
                  <a:lnTo>
                    <a:pt x="1465" y="11761"/>
                  </a:lnTo>
                  <a:lnTo>
                    <a:pt x="754" y="11970"/>
                  </a:lnTo>
                  <a:lnTo>
                    <a:pt x="1" y="12095"/>
                  </a:lnTo>
                  <a:lnTo>
                    <a:pt x="1" y="18624"/>
                  </a:lnTo>
                  <a:lnTo>
                    <a:pt x="838" y="18624"/>
                  </a:lnTo>
                  <a:lnTo>
                    <a:pt x="1131" y="18666"/>
                  </a:lnTo>
                  <a:lnTo>
                    <a:pt x="1340" y="18708"/>
                  </a:lnTo>
                  <a:lnTo>
                    <a:pt x="1842" y="18833"/>
                  </a:lnTo>
                  <a:lnTo>
                    <a:pt x="2261" y="19084"/>
                  </a:lnTo>
                  <a:lnTo>
                    <a:pt x="2637" y="19377"/>
                  </a:lnTo>
                  <a:lnTo>
                    <a:pt x="2930" y="19712"/>
                  </a:lnTo>
                  <a:lnTo>
                    <a:pt x="3139" y="20130"/>
                  </a:lnTo>
                  <a:lnTo>
                    <a:pt x="3307" y="20633"/>
                  </a:lnTo>
                  <a:lnTo>
                    <a:pt x="3349" y="20842"/>
                  </a:lnTo>
                  <a:lnTo>
                    <a:pt x="3349" y="21135"/>
                  </a:lnTo>
                  <a:lnTo>
                    <a:pt x="21219" y="21135"/>
                  </a:lnTo>
                  <a:lnTo>
                    <a:pt x="10003" y="3642"/>
                  </a:lnTo>
                  <a:lnTo>
                    <a:pt x="7659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088075" y="1420975"/>
              <a:ext cx="179975" cy="417475"/>
            </a:xfrm>
            <a:custGeom>
              <a:rect b="b" l="l" r="r" t="t"/>
              <a:pathLst>
                <a:path extrusionOk="0" h="16699" w="7199">
                  <a:moveTo>
                    <a:pt x="4228" y="1"/>
                  </a:moveTo>
                  <a:lnTo>
                    <a:pt x="4269" y="629"/>
                  </a:lnTo>
                  <a:lnTo>
                    <a:pt x="4269" y="1759"/>
                  </a:lnTo>
                  <a:lnTo>
                    <a:pt x="4269" y="3558"/>
                  </a:lnTo>
                  <a:lnTo>
                    <a:pt x="4269" y="5483"/>
                  </a:lnTo>
                  <a:lnTo>
                    <a:pt x="4269" y="7283"/>
                  </a:lnTo>
                  <a:lnTo>
                    <a:pt x="4269" y="9082"/>
                  </a:lnTo>
                  <a:lnTo>
                    <a:pt x="4228" y="9333"/>
                  </a:lnTo>
                  <a:lnTo>
                    <a:pt x="4269" y="9333"/>
                  </a:lnTo>
                  <a:lnTo>
                    <a:pt x="4269" y="9794"/>
                  </a:lnTo>
                  <a:lnTo>
                    <a:pt x="4186" y="9794"/>
                  </a:lnTo>
                  <a:lnTo>
                    <a:pt x="4060" y="10505"/>
                  </a:lnTo>
                  <a:lnTo>
                    <a:pt x="3851" y="11175"/>
                  </a:lnTo>
                  <a:lnTo>
                    <a:pt x="3516" y="11844"/>
                  </a:lnTo>
                  <a:lnTo>
                    <a:pt x="3139" y="12430"/>
                  </a:lnTo>
                  <a:lnTo>
                    <a:pt x="2679" y="12932"/>
                  </a:lnTo>
                  <a:lnTo>
                    <a:pt x="2177" y="13393"/>
                  </a:lnTo>
                  <a:lnTo>
                    <a:pt x="1591" y="13811"/>
                  </a:lnTo>
                  <a:lnTo>
                    <a:pt x="963" y="14146"/>
                  </a:lnTo>
                  <a:lnTo>
                    <a:pt x="921" y="14355"/>
                  </a:lnTo>
                  <a:lnTo>
                    <a:pt x="880" y="14523"/>
                  </a:lnTo>
                  <a:lnTo>
                    <a:pt x="796" y="14690"/>
                  </a:lnTo>
                  <a:lnTo>
                    <a:pt x="670" y="14816"/>
                  </a:lnTo>
                  <a:lnTo>
                    <a:pt x="545" y="14941"/>
                  </a:lnTo>
                  <a:lnTo>
                    <a:pt x="377" y="15067"/>
                  </a:lnTo>
                  <a:lnTo>
                    <a:pt x="210" y="15109"/>
                  </a:lnTo>
                  <a:lnTo>
                    <a:pt x="1" y="15150"/>
                  </a:lnTo>
                  <a:lnTo>
                    <a:pt x="1" y="16699"/>
                  </a:lnTo>
                  <a:lnTo>
                    <a:pt x="670" y="16573"/>
                  </a:lnTo>
                  <a:lnTo>
                    <a:pt x="1298" y="16364"/>
                  </a:lnTo>
                  <a:lnTo>
                    <a:pt x="1926" y="16113"/>
                  </a:lnTo>
                  <a:lnTo>
                    <a:pt x="2512" y="15778"/>
                  </a:lnTo>
                  <a:lnTo>
                    <a:pt x="3098" y="15443"/>
                  </a:lnTo>
                  <a:lnTo>
                    <a:pt x="3600" y="15025"/>
                  </a:lnTo>
                  <a:lnTo>
                    <a:pt x="4102" y="14606"/>
                  </a:lnTo>
                  <a:lnTo>
                    <a:pt x="4562" y="14104"/>
                  </a:lnTo>
                  <a:lnTo>
                    <a:pt x="4939" y="13602"/>
                  </a:lnTo>
                  <a:lnTo>
                    <a:pt x="5316" y="13016"/>
                  </a:lnTo>
                  <a:lnTo>
                    <a:pt x="5650" y="12430"/>
                  </a:lnTo>
                  <a:lnTo>
                    <a:pt x="5901" y="11844"/>
                  </a:lnTo>
                  <a:lnTo>
                    <a:pt x="6111" y="11175"/>
                  </a:lnTo>
                  <a:lnTo>
                    <a:pt x="6278" y="10547"/>
                  </a:lnTo>
                  <a:lnTo>
                    <a:pt x="6362" y="9836"/>
                  </a:lnTo>
                  <a:lnTo>
                    <a:pt x="6404" y="9124"/>
                  </a:lnTo>
                  <a:lnTo>
                    <a:pt x="6404" y="5358"/>
                  </a:lnTo>
                  <a:lnTo>
                    <a:pt x="5818" y="5358"/>
                  </a:lnTo>
                  <a:lnTo>
                    <a:pt x="5818" y="4646"/>
                  </a:lnTo>
                  <a:lnTo>
                    <a:pt x="7199" y="4646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843250" y="1420975"/>
              <a:ext cx="179975" cy="417475"/>
            </a:xfrm>
            <a:custGeom>
              <a:rect b="b" l="l" r="r" t="t"/>
              <a:pathLst>
                <a:path extrusionOk="0" h="16699" w="7199">
                  <a:moveTo>
                    <a:pt x="3014" y="1"/>
                  </a:moveTo>
                  <a:lnTo>
                    <a:pt x="1" y="4646"/>
                  </a:lnTo>
                  <a:lnTo>
                    <a:pt x="1382" y="4646"/>
                  </a:lnTo>
                  <a:lnTo>
                    <a:pt x="1382" y="5358"/>
                  </a:lnTo>
                  <a:lnTo>
                    <a:pt x="838" y="5358"/>
                  </a:lnTo>
                  <a:lnTo>
                    <a:pt x="838" y="9124"/>
                  </a:lnTo>
                  <a:lnTo>
                    <a:pt x="880" y="9836"/>
                  </a:lnTo>
                  <a:lnTo>
                    <a:pt x="963" y="10547"/>
                  </a:lnTo>
                  <a:lnTo>
                    <a:pt x="1089" y="11175"/>
                  </a:lnTo>
                  <a:lnTo>
                    <a:pt x="1298" y="11844"/>
                  </a:lnTo>
                  <a:lnTo>
                    <a:pt x="1591" y="12472"/>
                  </a:lnTo>
                  <a:lnTo>
                    <a:pt x="1884" y="13058"/>
                  </a:lnTo>
                  <a:lnTo>
                    <a:pt x="2261" y="13602"/>
                  </a:lnTo>
                  <a:lnTo>
                    <a:pt x="2679" y="14104"/>
                  </a:lnTo>
                  <a:lnTo>
                    <a:pt x="3098" y="14606"/>
                  </a:lnTo>
                  <a:lnTo>
                    <a:pt x="3600" y="15025"/>
                  </a:lnTo>
                  <a:lnTo>
                    <a:pt x="4144" y="15443"/>
                  </a:lnTo>
                  <a:lnTo>
                    <a:pt x="4688" y="15778"/>
                  </a:lnTo>
                  <a:lnTo>
                    <a:pt x="5274" y="16113"/>
                  </a:lnTo>
                  <a:lnTo>
                    <a:pt x="5902" y="16364"/>
                  </a:lnTo>
                  <a:lnTo>
                    <a:pt x="6529" y="16573"/>
                  </a:lnTo>
                  <a:lnTo>
                    <a:pt x="7199" y="16699"/>
                  </a:lnTo>
                  <a:lnTo>
                    <a:pt x="7199" y="15150"/>
                  </a:lnTo>
                  <a:lnTo>
                    <a:pt x="7032" y="15109"/>
                  </a:lnTo>
                  <a:lnTo>
                    <a:pt x="6822" y="15067"/>
                  </a:lnTo>
                  <a:lnTo>
                    <a:pt x="6655" y="14941"/>
                  </a:lnTo>
                  <a:lnTo>
                    <a:pt x="6529" y="14816"/>
                  </a:lnTo>
                  <a:lnTo>
                    <a:pt x="6404" y="14690"/>
                  </a:lnTo>
                  <a:lnTo>
                    <a:pt x="6320" y="14523"/>
                  </a:lnTo>
                  <a:lnTo>
                    <a:pt x="6278" y="14355"/>
                  </a:lnTo>
                  <a:lnTo>
                    <a:pt x="6236" y="14146"/>
                  </a:lnTo>
                  <a:lnTo>
                    <a:pt x="5609" y="13811"/>
                  </a:lnTo>
                  <a:lnTo>
                    <a:pt x="5065" y="13435"/>
                  </a:lnTo>
                  <a:lnTo>
                    <a:pt x="4521" y="12932"/>
                  </a:lnTo>
                  <a:lnTo>
                    <a:pt x="4060" y="12430"/>
                  </a:lnTo>
                  <a:lnTo>
                    <a:pt x="3684" y="11844"/>
                  </a:lnTo>
                  <a:lnTo>
                    <a:pt x="3391" y="11175"/>
                  </a:lnTo>
                  <a:lnTo>
                    <a:pt x="3140" y="10505"/>
                  </a:lnTo>
                  <a:lnTo>
                    <a:pt x="3014" y="9794"/>
                  </a:lnTo>
                  <a:lnTo>
                    <a:pt x="2972" y="9794"/>
                  </a:lnTo>
                  <a:lnTo>
                    <a:pt x="2972" y="9333"/>
                  </a:lnTo>
                  <a:lnTo>
                    <a:pt x="2972" y="9082"/>
                  </a:lnTo>
                  <a:lnTo>
                    <a:pt x="2972" y="7283"/>
                  </a:lnTo>
                  <a:lnTo>
                    <a:pt x="2972" y="5483"/>
                  </a:lnTo>
                  <a:lnTo>
                    <a:pt x="2972" y="3558"/>
                  </a:lnTo>
                  <a:lnTo>
                    <a:pt x="2972" y="1759"/>
                  </a:lnTo>
                  <a:lnTo>
                    <a:pt x="2972" y="629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985550" y="1207550"/>
              <a:ext cx="140225" cy="109875"/>
            </a:xfrm>
            <a:custGeom>
              <a:rect b="b" l="l" r="r" t="t"/>
              <a:pathLst>
                <a:path extrusionOk="0" h="4395" w="5609">
                  <a:moveTo>
                    <a:pt x="2804" y="1"/>
                  </a:moveTo>
                  <a:lnTo>
                    <a:pt x="0" y="4395"/>
                  </a:lnTo>
                  <a:lnTo>
                    <a:pt x="628" y="4060"/>
                  </a:lnTo>
                  <a:lnTo>
                    <a:pt x="1340" y="3809"/>
                  </a:lnTo>
                  <a:lnTo>
                    <a:pt x="1674" y="3725"/>
                  </a:lnTo>
                  <a:lnTo>
                    <a:pt x="2051" y="3641"/>
                  </a:lnTo>
                  <a:lnTo>
                    <a:pt x="2428" y="3600"/>
                  </a:lnTo>
                  <a:lnTo>
                    <a:pt x="3181" y="3600"/>
                  </a:lnTo>
                  <a:lnTo>
                    <a:pt x="3558" y="3641"/>
                  </a:lnTo>
                  <a:lnTo>
                    <a:pt x="3934" y="3725"/>
                  </a:lnTo>
                  <a:lnTo>
                    <a:pt x="4311" y="3809"/>
                  </a:lnTo>
                  <a:lnTo>
                    <a:pt x="4981" y="4060"/>
                  </a:lnTo>
                  <a:lnTo>
                    <a:pt x="5608" y="4395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492775" y="1553850"/>
              <a:ext cx="530450" cy="528375"/>
            </a:xfrm>
            <a:custGeom>
              <a:rect b="b" l="l" r="r" t="t"/>
              <a:pathLst>
                <a:path extrusionOk="0" h="21135" w="21218">
                  <a:moveTo>
                    <a:pt x="13601" y="1"/>
                  </a:moveTo>
                  <a:lnTo>
                    <a:pt x="11258" y="3642"/>
                  </a:lnTo>
                  <a:lnTo>
                    <a:pt x="0" y="21135"/>
                  </a:lnTo>
                  <a:lnTo>
                    <a:pt x="17870" y="21135"/>
                  </a:lnTo>
                  <a:lnTo>
                    <a:pt x="17870" y="20842"/>
                  </a:lnTo>
                  <a:lnTo>
                    <a:pt x="17912" y="20633"/>
                  </a:lnTo>
                  <a:lnTo>
                    <a:pt x="18079" y="20130"/>
                  </a:lnTo>
                  <a:lnTo>
                    <a:pt x="18330" y="19712"/>
                  </a:lnTo>
                  <a:lnTo>
                    <a:pt x="18623" y="19377"/>
                  </a:lnTo>
                  <a:lnTo>
                    <a:pt x="19000" y="19084"/>
                  </a:lnTo>
                  <a:lnTo>
                    <a:pt x="19418" y="18833"/>
                  </a:lnTo>
                  <a:lnTo>
                    <a:pt x="19879" y="18708"/>
                  </a:lnTo>
                  <a:lnTo>
                    <a:pt x="20130" y="18666"/>
                  </a:lnTo>
                  <a:lnTo>
                    <a:pt x="20381" y="18624"/>
                  </a:lnTo>
                  <a:lnTo>
                    <a:pt x="21218" y="18624"/>
                  </a:lnTo>
                  <a:lnTo>
                    <a:pt x="21218" y="12095"/>
                  </a:lnTo>
                  <a:lnTo>
                    <a:pt x="20507" y="11970"/>
                  </a:lnTo>
                  <a:lnTo>
                    <a:pt x="19753" y="11761"/>
                  </a:lnTo>
                  <a:lnTo>
                    <a:pt x="19084" y="11468"/>
                  </a:lnTo>
                  <a:lnTo>
                    <a:pt x="18414" y="11133"/>
                  </a:lnTo>
                  <a:lnTo>
                    <a:pt x="17786" y="10756"/>
                  </a:lnTo>
                  <a:lnTo>
                    <a:pt x="17242" y="10338"/>
                  </a:lnTo>
                  <a:lnTo>
                    <a:pt x="16698" y="9835"/>
                  </a:lnTo>
                  <a:lnTo>
                    <a:pt x="16196" y="9291"/>
                  </a:lnTo>
                  <a:lnTo>
                    <a:pt x="15736" y="8747"/>
                  </a:lnTo>
                  <a:lnTo>
                    <a:pt x="15317" y="8120"/>
                  </a:lnTo>
                  <a:lnTo>
                    <a:pt x="14982" y="7492"/>
                  </a:lnTo>
                  <a:lnTo>
                    <a:pt x="14689" y="6780"/>
                  </a:lnTo>
                  <a:lnTo>
                    <a:pt x="14438" y="6111"/>
                  </a:lnTo>
                  <a:lnTo>
                    <a:pt x="14271" y="5358"/>
                  </a:lnTo>
                  <a:lnTo>
                    <a:pt x="14187" y="4604"/>
                  </a:lnTo>
                  <a:lnTo>
                    <a:pt x="14145" y="3809"/>
                  </a:lnTo>
                  <a:lnTo>
                    <a:pt x="14145" y="43"/>
                  </a:lnTo>
                  <a:lnTo>
                    <a:pt x="13601" y="43"/>
                  </a:lnTo>
                  <a:lnTo>
                    <a:pt x="1360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76875" y="2958950"/>
              <a:ext cx="10475" cy="25"/>
            </a:xfrm>
            <a:custGeom>
              <a:rect b="b" l="l" r="r" t="t"/>
              <a:pathLst>
                <a:path extrusionOk="0" h="1" w="419">
                  <a:moveTo>
                    <a:pt x="0" y="1"/>
                  </a:moveTo>
                  <a:lnTo>
                    <a:pt x="419" y="1"/>
                  </a:lnTo>
                  <a:lnTo>
                    <a:pt x="419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74600" y="2958950"/>
              <a:ext cx="10500" cy="25"/>
            </a:xfrm>
            <a:custGeom>
              <a:rect b="b" l="l" r="r" t="t"/>
              <a:pathLst>
                <a:path extrusionOk="0" h="1" w="420">
                  <a:moveTo>
                    <a:pt x="1" y="1"/>
                  </a:moveTo>
                  <a:lnTo>
                    <a:pt x="419" y="1"/>
                  </a:lnTo>
                  <a:lnTo>
                    <a:pt x="419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984300" y="2958950"/>
              <a:ext cx="11525" cy="25"/>
            </a:xfrm>
            <a:custGeom>
              <a:rect b="b" l="l" r="r" t="t"/>
              <a:pathLst>
                <a:path extrusionOk="0" h="1" w="461">
                  <a:moveTo>
                    <a:pt x="0" y="1"/>
                  </a:moveTo>
                  <a:lnTo>
                    <a:pt x="461" y="1"/>
                  </a:lnTo>
                  <a:lnTo>
                    <a:pt x="461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177850" y="2958950"/>
              <a:ext cx="11525" cy="25"/>
            </a:xfrm>
            <a:custGeom>
              <a:rect b="b" l="l" r="r" t="t"/>
              <a:pathLst>
                <a:path extrusionOk="0" h="1" w="461">
                  <a:moveTo>
                    <a:pt x="0" y="1"/>
                  </a:moveTo>
                  <a:lnTo>
                    <a:pt x="461" y="1"/>
                  </a:lnTo>
                  <a:lnTo>
                    <a:pt x="461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2371400" y="2958950"/>
              <a:ext cx="10500" cy="25"/>
            </a:xfrm>
            <a:custGeom>
              <a:rect b="b" l="l" r="r" t="t"/>
              <a:pathLst>
                <a:path extrusionOk="0" h="1" w="420">
                  <a:moveTo>
                    <a:pt x="1" y="1"/>
                  </a:moveTo>
                  <a:lnTo>
                    <a:pt x="419" y="1"/>
                  </a:lnTo>
                  <a:lnTo>
                    <a:pt x="419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010450" y="2471400"/>
              <a:ext cx="392375" cy="201950"/>
            </a:xfrm>
            <a:custGeom>
              <a:rect b="b" l="l" r="r" t="t"/>
              <a:pathLst>
                <a:path extrusionOk="0" h="8078" w="15695">
                  <a:moveTo>
                    <a:pt x="3014" y="1"/>
                  </a:moveTo>
                  <a:lnTo>
                    <a:pt x="2679" y="85"/>
                  </a:lnTo>
                  <a:lnTo>
                    <a:pt x="2386" y="210"/>
                  </a:lnTo>
                  <a:lnTo>
                    <a:pt x="2093" y="378"/>
                  </a:lnTo>
                  <a:lnTo>
                    <a:pt x="1800" y="545"/>
                  </a:lnTo>
                  <a:lnTo>
                    <a:pt x="1549" y="754"/>
                  </a:lnTo>
                  <a:lnTo>
                    <a:pt x="1298" y="964"/>
                  </a:lnTo>
                  <a:lnTo>
                    <a:pt x="1047" y="1173"/>
                  </a:lnTo>
                  <a:lnTo>
                    <a:pt x="837" y="1424"/>
                  </a:lnTo>
                  <a:lnTo>
                    <a:pt x="670" y="1717"/>
                  </a:lnTo>
                  <a:lnTo>
                    <a:pt x="503" y="2010"/>
                  </a:lnTo>
                  <a:lnTo>
                    <a:pt x="335" y="2303"/>
                  </a:lnTo>
                  <a:lnTo>
                    <a:pt x="210" y="2596"/>
                  </a:lnTo>
                  <a:lnTo>
                    <a:pt x="126" y="2930"/>
                  </a:lnTo>
                  <a:lnTo>
                    <a:pt x="42" y="3265"/>
                  </a:lnTo>
                  <a:lnTo>
                    <a:pt x="0" y="3600"/>
                  </a:lnTo>
                  <a:lnTo>
                    <a:pt x="0" y="3935"/>
                  </a:lnTo>
                  <a:lnTo>
                    <a:pt x="0" y="4353"/>
                  </a:lnTo>
                  <a:lnTo>
                    <a:pt x="84" y="4772"/>
                  </a:lnTo>
                  <a:lnTo>
                    <a:pt x="168" y="5148"/>
                  </a:lnTo>
                  <a:lnTo>
                    <a:pt x="335" y="5567"/>
                  </a:lnTo>
                  <a:lnTo>
                    <a:pt x="503" y="5902"/>
                  </a:lnTo>
                  <a:lnTo>
                    <a:pt x="712" y="6237"/>
                  </a:lnTo>
                  <a:lnTo>
                    <a:pt x="921" y="6571"/>
                  </a:lnTo>
                  <a:lnTo>
                    <a:pt x="1214" y="6864"/>
                  </a:lnTo>
                  <a:lnTo>
                    <a:pt x="1507" y="7115"/>
                  </a:lnTo>
                  <a:lnTo>
                    <a:pt x="1800" y="7367"/>
                  </a:lnTo>
                  <a:lnTo>
                    <a:pt x="2135" y="7576"/>
                  </a:lnTo>
                  <a:lnTo>
                    <a:pt x="2511" y="7743"/>
                  </a:lnTo>
                  <a:lnTo>
                    <a:pt x="2888" y="7869"/>
                  </a:lnTo>
                  <a:lnTo>
                    <a:pt x="3265" y="7994"/>
                  </a:lnTo>
                  <a:lnTo>
                    <a:pt x="3683" y="8036"/>
                  </a:lnTo>
                  <a:lnTo>
                    <a:pt x="4102" y="8078"/>
                  </a:lnTo>
                  <a:lnTo>
                    <a:pt x="12137" y="8078"/>
                  </a:lnTo>
                  <a:lnTo>
                    <a:pt x="12137" y="6488"/>
                  </a:lnTo>
                  <a:lnTo>
                    <a:pt x="15694" y="6488"/>
                  </a:lnTo>
                  <a:lnTo>
                    <a:pt x="15694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365975" y="2471400"/>
              <a:ext cx="1125775" cy="485500"/>
            </a:xfrm>
            <a:custGeom>
              <a:rect b="b" l="l" r="r" t="t"/>
              <a:pathLst>
                <a:path extrusionOk="0" h="19420" w="45031">
                  <a:moveTo>
                    <a:pt x="20632" y="1"/>
                  </a:moveTo>
                  <a:lnTo>
                    <a:pt x="23185" y="1926"/>
                  </a:lnTo>
                  <a:lnTo>
                    <a:pt x="11592" y="10673"/>
                  </a:lnTo>
                  <a:lnTo>
                    <a:pt x="0" y="19419"/>
                  </a:lnTo>
                  <a:lnTo>
                    <a:pt x="45030" y="19419"/>
                  </a:lnTo>
                  <a:lnTo>
                    <a:pt x="45030" y="12012"/>
                  </a:lnTo>
                  <a:lnTo>
                    <a:pt x="42226" y="12012"/>
                  </a:lnTo>
                  <a:lnTo>
                    <a:pt x="42226" y="15360"/>
                  </a:lnTo>
                  <a:lnTo>
                    <a:pt x="41473" y="15360"/>
                  </a:lnTo>
                  <a:lnTo>
                    <a:pt x="41473" y="12012"/>
                  </a:lnTo>
                  <a:lnTo>
                    <a:pt x="37916" y="12012"/>
                  </a:lnTo>
                  <a:lnTo>
                    <a:pt x="37916" y="10422"/>
                  </a:lnTo>
                  <a:lnTo>
                    <a:pt x="29211" y="10422"/>
                  </a:lnTo>
                  <a:lnTo>
                    <a:pt x="28583" y="10296"/>
                  </a:lnTo>
                  <a:lnTo>
                    <a:pt x="27956" y="10129"/>
                  </a:lnTo>
                  <a:lnTo>
                    <a:pt x="27370" y="9919"/>
                  </a:lnTo>
                  <a:lnTo>
                    <a:pt x="26784" y="9668"/>
                  </a:lnTo>
                  <a:lnTo>
                    <a:pt x="26282" y="9333"/>
                  </a:lnTo>
                  <a:lnTo>
                    <a:pt x="25779" y="8957"/>
                  </a:lnTo>
                  <a:lnTo>
                    <a:pt x="25319" y="8538"/>
                  </a:lnTo>
                  <a:lnTo>
                    <a:pt x="24901" y="8078"/>
                  </a:lnTo>
                  <a:lnTo>
                    <a:pt x="24524" y="7576"/>
                  </a:lnTo>
                  <a:lnTo>
                    <a:pt x="24189" y="7032"/>
                  </a:lnTo>
                  <a:lnTo>
                    <a:pt x="23896" y="6488"/>
                  </a:lnTo>
                  <a:lnTo>
                    <a:pt x="23687" y="5860"/>
                  </a:lnTo>
                  <a:lnTo>
                    <a:pt x="23520" y="5274"/>
                  </a:lnTo>
                  <a:lnTo>
                    <a:pt x="23436" y="4604"/>
                  </a:lnTo>
                  <a:lnTo>
                    <a:pt x="23394" y="3935"/>
                  </a:lnTo>
                  <a:lnTo>
                    <a:pt x="23436" y="3391"/>
                  </a:lnTo>
                  <a:lnTo>
                    <a:pt x="23478" y="2847"/>
                  </a:lnTo>
                  <a:lnTo>
                    <a:pt x="23603" y="2345"/>
                  </a:lnTo>
                  <a:lnTo>
                    <a:pt x="23771" y="1801"/>
                  </a:lnTo>
                  <a:lnTo>
                    <a:pt x="23938" y="1340"/>
                  </a:lnTo>
                  <a:lnTo>
                    <a:pt x="24189" y="838"/>
                  </a:lnTo>
                  <a:lnTo>
                    <a:pt x="24440" y="419"/>
                  </a:lnTo>
                  <a:lnTo>
                    <a:pt x="24733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421625" y="2471400"/>
              <a:ext cx="70125" cy="162200"/>
            </a:xfrm>
            <a:custGeom>
              <a:rect b="b" l="l" r="r" t="t"/>
              <a:pathLst>
                <a:path extrusionOk="0" h="6488" w="2805">
                  <a:moveTo>
                    <a:pt x="0" y="1"/>
                  </a:moveTo>
                  <a:lnTo>
                    <a:pt x="0" y="6488"/>
                  </a:lnTo>
                  <a:lnTo>
                    <a:pt x="2804" y="6488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367000" y="2082200"/>
              <a:ext cx="1124750" cy="321225"/>
            </a:xfrm>
            <a:custGeom>
              <a:rect b="b" l="l" r="r" t="t"/>
              <a:pathLst>
                <a:path extrusionOk="0" h="12849" w="44990">
                  <a:moveTo>
                    <a:pt x="1" y="1"/>
                  </a:moveTo>
                  <a:lnTo>
                    <a:pt x="11551" y="8706"/>
                  </a:lnTo>
                  <a:lnTo>
                    <a:pt x="17034" y="12849"/>
                  </a:lnTo>
                  <a:lnTo>
                    <a:pt x="41432" y="12849"/>
                  </a:lnTo>
                  <a:lnTo>
                    <a:pt x="41432" y="10254"/>
                  </a:lnTo>
                  <a:lnTo>
                    <a:pt x="39130" y="10254"/>
                  </a:lnTo>
                  <a:lnTo>
                    <a:pt x="39256" y="9794"/>
                  </a:lnTo>
                  <a:lnTo>
                    <a:pt x="39465" y="9417"/>
                  </a:lnTo>
                  <a:lnTo>
                    <a:pt x="39758" y="9040"/>
                  </a:lnTo>
                  <a:lnTo>
                    <a:pt x="40093" y="8747"/>
                  </a:lnTo>
                  <a:lnTo>
                    <a:pt x="40470" y="8455"/>
                  </a:lnTo>
                  <a:lnTo>
                    <a:pt x="40888" y="8287"/>
                  </a:lnTo>
                  <a:lnTo>
                    <a:pt x="41307" y="8162"/>
                  </a:lnTo>
                  <a:lnTo>
                    <a:pt x="41809" y="8120"/>
                  </a:lnTo>
                  <a:lnTo>
                    <a:pt x="42269" y="8162"/>
                  </a:lnTo>
                  <a:lnTo>
                    <a:pt x="42729" y="8287"/>
                  </a:lnTo>
                  <a:lnTo>
                    <a:pt x="43148" y="8455"/>
                  </a:lnTo>
                  <a:lnTo>
                    <a:pt x="43525" y="8747"/>
                  </a:lnTo>
                  <a:lnTo>
                    <a:pt x="43859" y="9040"/>
                  </a:lnTo>
                  <a:lnTo>
                    <a:pt x="44152" y="9417"/>
                  </a:lnTo>
                  <a:lnTo>
                    <a:pt x="44362" y="9794"/>
                  </a:lnTo>
                  <a:lnTo>
                    <a:pt x="44487" y="10254"/>
                  </a:lnTo>
                  <a:lnTo>
                    <a:pt x="42185" y="10254"/>
                  </a:lnTo>
                  <a:lnTo>
                    <a:pt x="42185" y="12849"/>
                  </a:lnTo>
                  <a:lnTo>
                    <a:pt x="44989" y="12849"/>
                  </a:lnTo>
                  <a:lnTo>
                    <a:pt x="44989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769825" y="1494225"/>
              <a:ext cx="42900" cy="22000"/>
            </a:xfrm>
            <a:custGeom>
              <a:rect b="b" l="l" r="r" t="t"/>
              <a:pathLst>
                <a:path extrusionOk="0" h="880" w="1716">
                  <a:moveTo>
                    <a:pt x="1632" y="0"/>
                  </a:moveTo>
                  <a:lnTo>
                    <a:pt x="795" y="293"/>
                  </a:lnTo>
                  <a:lnTo>
                    <a:pt x="0" y="628"/>
                  </a:lnTo>
                  <a:lnTo>
                    <a:pt x="126" y="879"/>
                  </a:lnTo>
                  <a:lnTo>
                    <a:pt x="921" y="503"/>
                  </a:lnTo>
                  <a:lnTo>
                    <a:pt x="1716" y="210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898500" y="1474350"/>
              <a:ext cx="33500" cy="7350"/>
            </a:xfrm>
            <a:custGeom>
              <a:rect b="b" l="l" r="r" t="t"/>
              <a:pathLst>
                <a:path extrusionOk="0" h="294" w="1340">
                  <a:moveTo>
                    <a:pt x="586" y="0"/>
                  </a:moveTo>
                  <a:lnTo>
                    <a:pt x="1" y="42"/>
                  </a:lnTo>
                  <a:lnTo>
                    <a:pt x="1" y="293"/>
                  </a:lnTo>
                  <a:lnTo>
                    <a:pt x="1214" y="251"/>
                  </a:lnTo>
                  <a:lnTo>
                    <a:pt x="1340" y="251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966500" y="1476425"/>
              <a:ext cx="173700" cy="70125"/>
            </a:xfrm>
            <a:custGeom>
              <a:rect b="b" l="l" r="r" t="t"/>
              <a:pathLst>
                <a:path extrusionOk="0" h="2805" w="6948">
                  <a:moveTo>
                    <a:pt x="43" y="1"/>
                  </a:moveTo>
                  <a:lnTo>
                    <a:pt x="1" y="252"/>
                  </a:lnTo>
                  <a:lnTo>
                    <a:pt x="921" y="378"/>
                  </a:lnTo>
                  <a:lnTo>
                    <a:pt x="1842" y="545"/>
                  </a:lnTo>
                  <a:lnTo>
                    <a:pt x="2721" y="796"/>
                  </a:lnTo>
                  <a:lnTo>
                    <a:pt x="3558" y="1089"/>
                  </a:lnTo>
                  <a:lnTo>
                    <a:pt x="4437" y="1424"/>
                  </a:lnTo>
                  <a:lnTo>
                    <a:pt x="5232" y="1842"/>
                  </a:lnTo>
                  <a:lnTo>
                    <a:pt x="6027" y="2303"/>
                  </a:lnTo>
                  <a:lnTo>
                    <a:pt x="6780" y="2805"/>
                  </a:lnTo>
                  <a:lnTo>
                    <a:pt x="6948" y="2596"/>
                  </a:lnTo>
                  <a:lnTo>
                    <a:pt x="6153" y="2093"/>
                  </a:lnTo>
                  <a:lnTo>
                    <a:pt x="5358" y="1633"/>
                  </a:lnTo>
                  <a:lnTo>
                    <a:pt x="4521" y="1215"/>
                  </a:lnTo>
                  <a:lnTo>
                    <a:pt x="3642" y="880"/>
                  </a:lnTo>
                  <a:lnTo>
                    <a:pt x="2763" y="545"/>
                  </a:lnTo>
                  <a:lnTo>
                    <a:pt x="1884" y="336"/>
                  </a:lnTo>
                  <a:lnTo>
                    <a:pt x="963" y="126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791775" y="1523525"/>
              <a:ext cx="231250" cy="35600"/>
            </a:xfrm>
            <a:custGeom>
              <a:rect b="b" l="l" r="r" t="t"/>
              <a:pathLst>
                <a:path extrusionOk="0" h="1424" w="9250">
                  <a:moveTo>
                    <a:pt x="4772" y="0"/>
                  </a:moveTo>
                  <a:lnTo>
                    <a:pt x="4060" y="84"/>
                  </a:lnTo>
                  <a:lnTo>
                    <a:pt x="3349" y="168"/>
                  </a:lnTo>
                  <a:lnTo>
                    <a:pt x="2637" y="293"/>
                  </a:lnTo>
                  <a:lnTo>
                    <a:pt x="1968" y="460"/>
                  </a:lnTo>
                  <a:lnTo>
                    <a:pt x="1298" y="712"/>
                  </a:lnTo>
                  <a:lnTo>
                    <a:pt x="629" y="963"/>
                  </a:lnTo>
                  <a:lnTo>
                    <a:pt x="1" y="1256"/>
                  </a:lnTo>
                  <a:lnTo>
                    <a:pt x="85" y="1423"/>
                  </a:lnTo>
                  <a:lnTo>
                    <a:pt x="712" y="1130"/>
                  </a:lnTo>
                  <a:lnTo>
                    <a:pt x="1382" y="879"/>
                  </a:lnTo>
                  <a:lnTo>
                    <a:pt x="2010" y="670"/>
                  </a:lnTo>
                  <a:lnTo>
                    <a:pt x="2721" y="502"/>
                  </a:lnTo>
                  <a:lnTo>
                    <a:pt x="3391" y="377"/>
                  </a:lnTo>
                  <a:lnTo>
                    <a:pt x="4060" y="293"/>
                  </a:lnTo>
                  <a:lnTo>
                    <a:pt x="4772" y="209"/>
                  </a:lnTo>
                  <a:lnTo>
                    <a:pt x="5483" y="209"/>
                  </a:lnTo>
                  <a:lnTo>
                    <a:pt x="6404" y="251"/>
                  </a:lnTo>
                  <a:lnTo>
                    <a:pt x="7366" y="335"/>
                  </a:lnTo>
                  <a:lnTo>
                    <a:pt x="8287" y="502"/>
                  </a:lnTo>
                  <a:lnTo>
                    <a:pt x="9208" y="753"/>
                  </a:lnTo>
                  <a:lnTo>
                    <a:pt x="9250" y="586"/>
                  </a:lnTo>
                  <a:lnTo>
                    <a:pt x="8329" y="335"/>
                  </a:lnTo>
                  <a:lnTo>
                    <a:pt x="7366" y="126"/>
                  </a:lnTo>
                  <a:lnTo>
                    <a:pt x="6446" y="42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066950" y="1555950"/>
              <a:ext cx="45000" cy="30375"/>
            </a:xfrm>
            <a:custGeom>
              <a:rect b="b" l="l" r="r" t="t"/>
              <a:pathLst>
                <a:path extrusionOk="0" h="1215" w="1800">
                  <a:moveTo>
                    <a:pt x="84" y="0"/>
                  </a:moveTo>
                  <a:lnTo>
                    <a:pt x="0" y="210"/>
                  </a:lnTo>
                  <a:lnTo>
                    <a:pt x="837" y="670"/>
                  </a:lnTo>
                  <a:lnTo>
                    <a:pt x="1674" y="1214"/>
                  </a:lnTo>
                  <a:lnTo>
                    <a:pt x="1800" y="1047"/>
                  </a:lnTo>
                  <a:lnTo>
                    <a:pt x="963" y="50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815850" y="1580025"/>
              <a:ext cx="262625" cy="51275"/>
            </a:xfrm>
            <a:custGeom>
              <a:rect b="b" l="l" r="r" t="t"/>
              <a:pathLst>
                <a:path extrusionOk="0" h="2051" w="10505">
                  <a:moveTo>
                    <a:pt x="3934" y="0"/>
                  </a:moveTo>
                  <a:lnTo>
                    <a:pt x="3348" y="84"/>
                  </a:lnTo>
                  <a:lnTo>
                    <a:pt x="2762" y="167"/>
                  </a:lnTo>
                  <a:lnTo>
                    <a:pt x="2218" y="251"/>
                  </a:lnTo>
                  <a:lnTo>
                    <a:pt x="1633" y="419"/>
                  </a:lnTo>
                  <a:lnTo>
                    <a:pt x="1088" y="586"/>
                  </a:lnTo>
                  <a:lnTo>
                    <a:pt x="544" y="795"/>
                  </a:lnTo>
                  <a:lnTo>
                    <a:pt x="0" y="1004"/>
                  </a:lnTo>
                  <a:lnTo>
                    <a:pt x="84" y="1172"/>
                  </a:lnTo>
                  <a:lnTo>
                    <a:pt x="586" y="963"/>
                  </a:lnTo>
                  <a:lnTo>
                    <a:pt x="1130" y="753"/>
                  </a:lnTo>
                  <a:lnTo>
                    <a:pt x="1674" y="586"/>
                  </a:lnTo>
                  <a:lnTo>
                    <a:pt x="2218" y="419"/>
                  </a:lnTo>
                  <a:lnTo>
                    <a:pt x="2804" y="335"/>
                  </a:lnTo>
                  <a:lnTo>
                    <a:pt x="3348" y="251"/>
                  </a:lnTo>
                  <a:lnTo>
                    <a:pt x="3934" y="209"/>
                  </a:lnTo>
                  <a:lnTo>
                    <a:pt x="4520" y="167"/>
                  </a:lnTo>
                  <a:lnTo>
                    <a:pt x="5315" y="209"/>
                  </a:lnTo>
                  <a:lnTo>
                    <a:pt x="6110" y="293"/>
                  </a:lnTo>
                  <a:lnTo>
                    <a:pt x="6864" y="460"/>
                  </a:lnTo>
                  <a:lnTo>
                    <a:pt x="7617" y="670"/>
                  </a:lnTo>
                  <a:lnTo>
                    <a:pt x="8370" y="921"/>
                  </a:lnTo>
                  <a:lnTo>
                    <a:pt x="9082" y="1256"/>
                  </a:lnTo>
                  <a:lnTo>
                    <a:pt x="9751" y="1632"/>
                  </a:lnTo>
                  <a:lnTo>
                    <a:pt x="10421" y="2051"/>
                  </a:lnTo>
                  <a:lnTo>
                    <a:pt x="10505" y="1925"/>
                  </a:lnTo>
                  <a:lnTo>
                    <a:pt x="9835" y="1465"/>
                  </a:lnTo>
                  <a:lnTo>
                    <a:pt x="9165" y="1088"/>
                  </a:lnTo>
                  <a:lnTo>
                    <a:pt x="8412" y="753"/>
                  </a:lnTo>
                  <a:lnTo>
                    <a:pt x="7659" y="502"/>
                  </a:lnTo>
                  <a:lnTo>
                    <a:pt x="6906" y="293"/>
                  </a:lnTo>
                  <a:lnTo>
                    <a:pt x="6110" y="126"/>
                  </a:lnTo>
                  <a:lnTo>
                    <a:pt x="5315" y="42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90525" y="1419950"/>
              <a:ext cx="5250" cy="41875"/>
            </a:xfrm>
            <a:custGeom>
              <a:rect b="b" l="l" r="r" t="t"/>
              <a:pathLst>
                <a:path extrusionOk="0" h="1675" w="210">
                  <a:moveTo>
                    <a:pt x="1" y="0"/>
                  </a:moveTo>
                  <a:lnTo>
                    <a:pt x="1" y="1674"/>
                  </a:lnTo>
                  <a:lnTo>
                    <a:pt x="210" y="167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90525" y="1588375"/>
              <a:ext cx="5250" cy="25150"/>
            </a:xfrm>
            <a:custGeom>
              <a:rect b="b" l="l" r="r" t="t"/>
              <a:pathLst>
                <a:path extrusionOk="0" h="1006" w="210">
                  <a:moveTo>
                    <a:pt x="1" y="1"/>
                  </a:moveTo>
                  <a:lnTo>
                    <a:pt x="1" y="1005"/>
                  </a:lnTo>
                  <a:lnTo>
                    <a:pt x="210" y="1005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90525" y="1540250"/>
              <a:ext cx="5250" cy="31425"/>
            </a:xfrm>
            <a:custGeom>
              <a:rect b="b" l="l" r="r" t="t"/>
              <a:pathLst>
                <a:path extrusionOk="0" h="1257" w="210">
                  <a:moveTo>
                    <a:pt x="1" y="1"/>
                  </a:moveTo>
                  <a:lnTo>
                    <a:pt x="1" y="1256"/>
                  </a:lnTo>
                  <a:lnTo>
                    <a:pt x="210" y="1256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90525" y="1479575"/>
              <a:ext cx="5250" cy="42925"/>
            </a:xfrm>
            <a:custGeom>
              <a:rect b="b" l="l" r="r" t="t"/>
              <a:pathLst>
                <a:path extrusionOk="0" h="1717" w="210">
                  <a:moveTo>
                    <a:pt x="1" y="0"/>
                  </a:moveTo>
                  <a:lnTo>
                    <a:pt x="1" y="1716"/>
                  </a:lnTo>
                  <a:lnTo>
                    <a:pt x="210" y="1716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07275" y="1540250"/>
              <a:ext cx="6300" cy="31425"/>
            </a:xfrm>
            <a:custGeom>
              <a:rect b="b" l="l" r="r" t="t"/>
              <a:pathLst>
                <a:path extrusionOk="0" h="1257" w="252">
                  <a:moveTo>
                    <a:pt x="0" y="1"/>
                  </a:moveTo>
                  <a:lnTo>
                    <a:pt x="42" y="1256"/>
                  </a:lnTo>
                  <a:lnTo>
                    <a:pt x="251" y="125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06225" y="1419950"/>
              <a:ext cx="6300" cy="41875"/>
            </a:xfrm>
            <a:custGeom>
              <a:rect b="b" l="l" r="r" t="t"/>
              <a:pathLst>
                <a:path extrusionOk="0" h="1675" w="252">
                  <a:moveTo>
                    <a:pt x="0" y="0"/>
                  </a:moveTo>
                  <a:lnTo>
                    <a:pt x="42" y="1674"/>
                  </a:lnTo>
                  <a:lnTo>
                    <a:pt x="252" y="167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08325" y="1588375"/>
              <a:ext cx="6300" cy="25150"/>
            </a:xfrm>
            <a:custGeom>
              <a:rect b="b" l="l" r="r" t="t"/>
              <a:pathLst>
                <a:path extrusionOk="0" h="1006" w="252">
                  <a:moveTo>
                    <a:pt x="0" y="1"/>
                  </a:moveTo>
                  <a:lnTo>
                    <a:pt x="0" y="1005"/>
                  </a:lnTo>
                  <a:lnTo>
                    <a:pt x="251" y="100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07275" y="1479575"/>
              <a:ext cx="6300" cy="42925"/>
            </a:xfrm>
            <a:custGeom>
              <a:rect b="b" l="l" r="r" t="t"/>
              <a:pathLst>
                <a:path extrusionOk="0" h="1717" w="252">
                  <a:moveTo>
                    <a:pt x="0" y="0"/>
                  </a:moveTo>
                  <a:lnTo>
                    <a:pt x="0" y="1716"/>
                  </a:lnTo>
                  <a:lnTo>
                    <a:pt x="251" y="171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828200" y="1479575"/>
              <a:ext cx="6300" cy="42925"/>
            </a:xfrm>
            <a:custGeom>
              <a:rect b="b" l="l" r="r" t="t"/>
              <a:pathLst>
                <a:path extrusionOk="0" h="1717" w="252">
                  <a:moveTo>
                    <a:pt x="0" y="0"/>
                  </a:moveTo>
                  <a:lnTo>
                    <a:pt x="42" y="1716"/>
                  </a:lnTo>
                  <a:lnTo>
                    <a:pt x="251" y="171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29250" y="1588375"/>
              <a:ext cx="6300" cy="25150"/>
            </a:xfrm>
            <a:custGeom>
              <a:rect b="b" l="l" r="r" t="t"/>
              <a:pathLst>
                <a:path extrusionOk="0" h="1006" w="252">
                  <a:moveTo>
                    <a:pt x="0" y="1"/>
                  </a:moveTo>
                  <a:lnTo>
                    <a:pt x="0" y="1005"/>
                  </a:lnTo>
                  <a:lnTo>
                    <a:pt x="251" y="100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28200" y="1418900"/>
              <a:ext cx="6300" cy="42925"/>
            </a:xfrm>
            <a:custGeom>
              <a:rect b="b" l="l" r="r" t="t"/>
              <a:pathLst>
                <a:path extrusionOk="0" h="1717" w="252">
                  <a:moveTo>
                    <a:pt x="210" y="0"/>
                  </a:moveTo>
                  <a:lnTo>
                    <a:pt x="0" y="42"/>
                  </a:lnTo>
                  <a:lnTo>
                    <a:pt x="0" y="1716"/>
                  </a:lnTo>
                  <a:lnTo>
                    <a:pt x="251" y="1716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29250" y="1540250"/>
              <a:ext cx="6300" cy="31425"/>
            </a:xfrm>
            <a:custGeom>
              <a:rect b="b" l="l" r="r" t="t"/>
              <a:pathLst>
                <a:path extrusionOk="0" h="1257" w="252">
                  <a:moveTo>
                    <a:pt x="0" y="1"/>
                  </a:moveTo>
                  <a:lnTo>
                    <a:pt x="0" y="1256"/>
                  </a:lnTo>
                  <a:lnTo>
                    <a:pt x="251" y="125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48250" y="1630225"/>
              <a:ext cx="302375" cy="1264950"/>
            </a:xfrm>
            <a:custGeom>
              <a:rect b="b" l="l" r="r" t="t"/>
              <a:pathLst>
                <a:path extrusionOk="0" h="50598" w="12095">
                  <a:moveTo>
                    <a:pt x="4060" y="1"/>
                  </a:moveTo>
                  <a:lnTo>
                    <a:pt x="4018" y="6069"/>
                  </a:lnTo>
                  <a:lnTo>
                    <a:pt x="3892" y="18038"/>
                  </a:lnTo>
                  <a:lnTo>
                    <a:pt x="3892" y="18080"/>
                  </a:lnTo>
                  <a:lnTo>
                    <a:pt x="3725" y="32351"/>
                  </a:lnTo>
                  <a:lnTo>
                    <a:pt x="3599" y="44445"/>
                  </a:lnTo>
                  <a:lnTo>
                    <a:pt x="0" y="44445"/>
                  </a:lnTo>
                  <a:lnTo>
                    <a:pt x="0" y="44906"/>
                  </a:lnTo>
                  <a:lnTo>
                    <a:pt x="3599" y="44906"/>
                  </a:lnTo>
                  <a:lnTo>
                    <a:pt x="3557" y="50597"/>
                  </a:lnTo>
                  <a:lnTo>
                    <a:pt x="3767" y="50597"/>
                  </a:lnTo>
                  <a:lnTo>
                    <a:pt x="3850" y="44906"/>
                  </a:lnTo>
                  <a:lnTo>
                    <a:pt x="4436" y="44906"/>
                  </a:lnTo>
                  <a:lnTo>
                    <a:pt x="4394" y="50597"/>
                  </a:lnTo>
                  <a:lnTo>
                    <a:pt x="4645" y="50597"/>
                  </a:lnTo>
                  <a:lnTo>
                    <a:pt x="4687" y="44906"/>
                  </a:lnTo>
                  <a:lnTo>
                    <a:pt x="5692" y="44906"/>
                  </a:lnTo>
                  <a:lnTo>
                    <a:pt x="5692" y="50597"/>
                  </a:lnTo>
                  <a:lnTo>
                    <a:pt x="5901" y="50597"/>
                  </a:lnTo>
                  <a:lnTo>
                    <a:pt x="5901" y="44906"/>
                  </a:lnTo>
                  <a:lnTo>
                    <a:pt x="6905" y="44906"/>
                  </a:lnTo>
                  <a:lnTo>
                    <a:pt x="6947" y="50597"/>
                  </a:lnTo>
                  <a:lnTo>
                    <a:pt x="7198" y="50597"/>
                  </a:lnTo>
                  <a:lnTo>
                    <a:pt x="7115" y="44906"/>
                  </a:lnTo>
                  <a:lnTo>
                    <a:pt x="7742" y="44906"/>
                  </a:lnTo>
                  <a:lnTo>
                    <a:pt x="7784" y="50597"/>
                  </a:lnTo>
                  <a:lnTo>
                    <a:pt x="8035" y="50597"/>
                  </a:lnTo>
                  <a:lnTo>
                    <a:pt x="7952" y="44906"/>
                  </a:lnTo>
                  <a:lnTo>
                    <a:pt x="12095" y="44906"/>
                  </a:lnTo>
                  <a:lnTo>
                    <a:pt x="12095" y="44445"/>
                  </a:lnTo>
                  <a:lnTo>
                    <a:pt x="7952" y="44445"/>
                  </a:lnTo>
                  <a:lnTo>
                    <a:pt x="7826" y="32351"/>
                  </a:lnTo>
                  <a:lnTo>
                    <a:pt x="7700" y="18038"/>
                  </a:lnTo>
                  <a:lnTo>
                    <a:pt x="7575" y="6069"/>
                  </a:lnTo>
                  <a:lnTo>
                    <a:pt x="7491" y="1"/>
                  </a:lnTo>
                  <a:lnTo>
                    <a:pt x="7282" y="1"/>
                  </a:lnTo>
                  <a:lnTo>
                    <a:pt x="7324" y="6069"/>
                  </a:lnTo>
                  <a:lnTo>
                    <a:pt x="7449" y="18038"/>
                  </a:lnTo>
                  <a:lnTo>
                    <a:pt x="7617" y="32351"/>
                  </a:lnTo>
                  <a:lnTo>
                    <a:pt x="7617" y="32392"/>
                  </a:lnTo>
                  <a:lnTo>
                    <a:pt x="7742" y="44445"/>
                  </a:lnTo>
                  <a:lnTo>
                    <a:pt x="7115" y="44445"/>
                  </a:lnTo>
                  <a:lnTo>
                    <a:pt x="6989" y="32351"/>
                  </a:lnTo>
                  <a:lnTo>
                    <a:pt x="6863" y="18038"/>
                  </a:lnTo>
                  <a:lnTo>
                    <a:pt x="6738" y="6069"/>
                  </a:lnTo>
                  <a:lnTo>
                    <a:pt x="6654" y="1"/>
                  </a:lnTo>
                  <a:lnTo>
                    <a:pt x="6403" y="1"/>
                  </a:lnTo>
                  <a:lnTo>
                    <a:pt x="6487" y="6069"/>
                  </a:lnTo>
                  <a:lnTo>
                    <a:pt x="6612" y="18038"/>
                  </a:lnTo>
                  <a:lnTo>
                    <a:pt x="6738" y="32351"/>
                  </a:lnTo>
                  <a:lnTo>
                    <a:pt x="6738" y="32392"/>
                  </a:lnTo>
                  <a:lnTo>
                    <a:pt x="6863" y="44445"/>
                  </a:lnTo>
                  <a:lnTo>
                    <a:pt x="5901" y="44445"/>
                  </a:lnTo>
                  <a:lnTo>
                    <a:pt x="5901" y="32351"/>
                  </a:lnTo>
                  <a:lnTo>
                    <a:pt x="5901" y="18038"/>
                  </a:lnTo>
                  <a:lnTo>
                    <a:pt x="5901" y="6069"/>
                  </a:lnTo>
                  <a:lnTo>
                    <a:pt x="5901" y="1"/>
                  </a:lnTo>
                  <a:lnTo>
                    <a:pt x="5692" y="1"/>
                  </a:lnTo>
                  <a:lnTo>
                    <a:pt x="5692" y="6069"/>
                  </a:lnTo>
                  <a:lnTo>
                    <a:pt x="5692" y="18038"/>
                  </a:lnTo>
                  <a:lnTo>
                    <a:pt x="5692" y="32351"/>
                  </a:lnTo>
                  <a:lnTo>
                    <a:pt x="5692" y="44445"/>
                  </a:lnTo>
                  <a:lnTo>
                    <a:pt x="4687" y="44445"/>
                  </a:lnTo>
                  <a:lnTo>
                    <a:pt x="4813" y="32392"/>
                  </a:lnTo>
                  <a:lnTo>
                    <a:pt x="4813" y="32351"/>
                  </a:lnTo>
                  <a:lnTo>
                    <a:pt x="4980" y="18038"/>
                  </a:lnTo>
                  <a:lnTo>
                    <a:pt x="5106" y="6069"/>
                  </a:lnTo>
                  <a:lnTo>
                    <a:pt x="5148" y="1"/>
                  </a:lnTo>
                  <a:lnTo>
                    <a:pt x="4938" y="1"/>
                  </a:lnTo>
                  <a:lnTo>
                    <a:pt x="4855" y="6069"/>
                  </a:lnTo>
                  <a:lnTo>
                    <a:pt x="4729" y="18038"/>
                  </a:lnTo>
                  <a:lnTo>
                    <a:pt x="4604" y="32351"/>
                  </a:lnTo>
                  <a:lnTo>
                    <a:pt x="4478" y="44445"/>
                  </a:lnTo>
                  <a:lnTo>
                    <a:pt x="3850" y="44445"/>
                  </a:lnTo>
                  <a:lnTo>
                    <a:pt x="3976" y="32392"/>
                  </a:lnTo>
                  <a:lnTo>
                    <a:pt x="3976" y="32351"/>
                  </a:lnTo>
                  <a:lnTo>
                    <a:pt x="4143" y="18080"/>
                  </a:lnTo>
                  <a:lnTo>
                    <a:pt x="4143" y="18038"/>
                  </a:lnTo>
                  <a:lnTo>
                    <a:pt x="4269" y="6069"/>
                  </a:lnTo>
                  <a:lnTo>
                    <a:pt x="4311" y="1005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1700" y="1540250"/>
              <a:ext cx="6300" cy="31425"/>
            </a:xfrm>
            <a:custGeom>
              <a:rect b="b" l="l" r="r" t="t"/>
              <a:pathLst>
                <a:path extrusionOk="0" h="1257" w="252">
                  <a:moveTo>
                    <a:pt x="42" y="1"/>
                  </a:moveTo>
                  <a:lnTo>
                    <a:pt x="0" y="1256"/>
                  </a:lnTo>
                  <a:lnTo>
                    <a:pt x="251" y="125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2750" y="1479575"/>
              <a:ext cx="6300" cy="42925"/>
            </a:xfrm>
            <a:custGeom>
              <a:rect b="b" l="l" r="r" t="t"/>
              <a:pathLst>
                <a:path extrusionOk="0" h="1717" w="252">
                  <a:moveTo>
                    <a:pt x="0" y="0"/>
                  </a:moveTo>
                  <a:lnTo>
                    <a:pt x="0" y="1716"/>
                  </a:lnTo>
                  <a:lnTo>
                    <a:pt x="209" y="171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2750" y="1419950"/>
              <a:ext cx="6300" cy="41875"/>
            </a:xfrm>
            <a:custGeom>
              <a:rect b="b" l="l" r="r" t="t"/>
              <a:pathLst>
                <a:path extrusionOk="0" h="1675" w="252">
                  <a:moveTo>
                    <a:pt x="42" y="0"/>
                  </a:moveTo>
                  <a:lnTo>
                    <a:pt x="0" y="1674"/>
                  </a:lnTo>
                  <a:lnTo>
                    <a:pt x="251" y="167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71700" y="1588375"/>
              <a:ext cx="6300" cy="25150"/>
            </a:xfrm>
            <a:custGeom>
              <a:rect b="b" l="l" r="r" t="t"/>
              <a:pathLst>
                <a:path extrusionOk="0" h="1006" w="252">
                  <a:moveTo>
                    <a:pt x="0" y="1"/>
                  </a:moveTo>
                  <a:lnTo>
                    <a:pt x="0" y="1005"/>
                  </a:lnTo>
                  <a:lnTo>
                    <a:pt x="251" y="100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50775" y="1588375"/>
              <a:ext cx="6300" cy="25150"/>
            </a:xfrm>
            <a:custGeom>
              <a:rect b="b" l="l" r="r" t="t"/>
              <a:pathLst>
                <a:path extrusionOk="0" h="1006" w="252">
                  <a:moveTo>
                    <a:pt x="0" y="1"/>
                  </a:moveTo>
                  <a:lnTo>
                    <a:pt x="0" y="1005"/>
                  </a:lnTo>
                  <a:lnTo>
                    <a:pt x="210" y="100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50775" y="1540250"/>
              <a:ext cx="6300" cy="31425"/>
            </a:xfrm>
            <a:custGeom>
              <a:rect b="b" l="l" r="r" t="t"/>
              <a:pathLst>
                <a:path extrusionOk="0" h="1257" w="252">
                  <a:moveTo>
                    <a:pt x="0" y="1"/>
                  </a:moveTo>
                  <a:lnTo>
                    <a:pt x="0" y="1256"/>
                  </a:lnTo>
                  <a:lnTo>
                    <a:pt x="251" y="125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50775" y="1479575"/>
              <a:ext cx="7350" cy="42925"/>
            </a:xfrm>
            <a:custGeom>
              <a:rect b="b" l="l" r="r" t="t"/>
              <a:pathLst>
                <a:path extrusionOk="0" h="1717" w="294">
                  <a:moveTo>
                    <a:pt x="42" y="0"/>
                  </a:moveTo>
                  <a:lnTo>
                    <a:pt x="0" y="1716"/>
                  </a:lnTo>
                  <a:lnTo>
                    <a:pt x="251" y="1716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51825" y="1410525"/>
              <a:ext cx="6300" cy="51300"/>
            </a:xfrm>
            <a:custGeom>
              <a:rect b="b" l="l" r="r" t="t"/>
              <a:pathLst>
                <a:path extrusionOk="0" h="2052" w="252">
                  <a:moveTo>
                    <a:pt x="42" y="0"/>
                  </a:moveTo>
                  <a:lnTo>
                    <a:pt x="0" y="670"/>
                  </a:lnTo>
                  <a:lnTo>
                    <a:pt x="0" y="2051"/>
                  </a:lnTo>
                  <a:lnTo>
                    <a:pt x="251" y="2051"/>
                  </a:lnTo>
                  <a:lnTo>
                    <a:pt x="251" y="210"/>
                  </a:lnTo>
                  <a:lnTo>
                    <a:pt x="168" y="12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919225" y="2534175"/>
              <a:ext cx="226000" cy="267875"/>
            </a:xfrm>
            <a:custGeom>
              <a:rect b="b" l="l" r="r" t="t"/>
              <a:pathLst>
                <a:path extrusionOk="0" h="10715" w="9040">
                  <a:moveTo>
                    <a:pt x="251" y="1"/>
                  </a:moveTo>
                  <a:lnTo>
                    <a:pt x="0" y="43"/>
                  </a:lnTo>
                  <a:lnTo>
                    <a:pt x="0" y="85"/>
                  </a:lnTo>
                  <a:lnTo>
                    <a:pt x="251" y="85"/>
                  </a:lnTo>
                  <a:lnTo>
                    <a:pt x="502" y="43"/>
                  </a:lnTo>
                  <a:lnTo>
                    <a:pt x="712" y="85"/>
                  </a:lnTo>
                  <a:lnTo>
                    <a:pt x="963" y="126"/>
                  </a:lnTo>
                  <a:lnTo>
                    <a:pt x="1423" y="294"/>
                  </a:lnTo>
                  <a:lnTo>
                    <a:pt x="1842" y="503"/>
                  </a:lnTo>
                  <a:lnTo>
                    <a:pt x="2260" y="796"/>
                  </a:lnTo>
                  <a:lnTo>
                    <a:pt x="2595" y="1173"/>
                  </a:lnTo>
                  <a:lnTo>
                    <a:pt x="2846" y="1549"/>
                  </a:lnTo>
                  <a:lnTo>
                    <a:pt x="3097" y="2010"/>
                  </a:lnTo>
                  <a:lnTo>
                    <a:pt x="3264" y="2428"/>
                  </a:lnTo>
                  <a:lnTo>
                    <a:pt x="3390" y="2930"/>
                  </a:lnTo>
                  <a:lnTo>
                    <a:pt x="3516" y="3391"/>
                  </a:lnTo>
                  <a:lnTo>
                    <a:pt x="3557" y="3893"/>
                  </a:lnTo>
                  <a:lnTo>
                    <a:pt x="3683" y="4856"/>
                  </a:lnTo>
                  <a:lnTo>
                    <a:pt x="3767" y="5860"/>
                  </a:lnTo>
                  <a:lnTo>
                    <a:pt x="3892" y="6864"/>
                  </a:lnTo>
                  <a:lnTo>
                    <a:pt x="3976" y="7366"/>
                  </a:lnTo>
                  <a:lnTo>
                    <a:pt x="4101" y="7869"/>
                  </a:lnTo>
                  <a:lnTo>
                    <a:pt x="4269" y="8371"/>
                  </a:lnTo>
                  <a:lnTo>
                    <a:pt x="4520" y="8831"/>
                  </a:lnTo>
                  <a:lnTo>
                    <a:pt x="4813" y="9250"/>
                  </a:lnTo>
                  <a:lnTo>
                    <a:pt x="5148" y="9668"/>
                  </a:lnTo>
                  <a:lnTo>
                    <a:pt x="5566" y="10003"/>
                  </a:lnTo>
                  <a:lnTo>
                    <a:pt x="6027" y="10254"/>
                  </a:lnTo>
                  <a:lnTo>
                    <a:pt x="6487" y="10505"/>
                  </a:lnTo>
                  <a:lnTo>
                    <a:pt x="6989" y="10631"/>
                  </a:lnTo>
                  <a:lnTo>
                    <a:pt x="7533" y="10714"/>
                  </a:lnTo>
                  <a:lnTo>
                    <a:pt x="8035" y="10714"/>
                  </a:lnTo>
                  <a:lnTo>
                    <a:pt x="8538" y="10673"/>
                  </a:lnTo>
                  <a:lnTo>
                    <a:pt x="9040" y="10505"/>
                  </a:lnTo>
                  <a:lnTo>
                    <a:pt x="8998" y="10463"/>
                  </a:lnTo>
                  <a:lnTo>
                    <a:pt x="8538" y="10505"/>
                  </a:lnTo>
                  <a:lnTo>
                    <a:pt x="8035" y="10505"/>
                  </a:lnTo>
                  <a:lnTo>
                    <a:pt x="7533" y="10422"/>
                  </a:lnTo>
                  <a:lnTo>
                    <a:pt x="7073" y="10296"/>
                  </a:lnTo>
                  <a:lnTo>
                    <a:pt x="6654" y="10129"/>
                  </a:lnTo>
                  <a:lnTo>
                    <a:pt x="6236" y="9919"/>
                  </a:lnTo>
                  <a:lnTo>
                    <a:pt x="5859" y="9626"/>
                  </a:lnTo>
                  <a:lnTo>
                    <a:pt x="5482" y="9333"/>
                  </a:lnTo>
                  <a:lnTo>
                    <a:pt x="5190" y="8957"/>
                  </a:lnTo>
                  <a:lnTo>
                    <a:pt x="4938" y="8580"/>
                  </a:lnTo>
                  <a:lnTo>
                    <a:pt x="4729" y="8162"/>
                  </a:lnTo>
                  <a:lnTo>
                    <a:pt x="4562" y="7701"/>
                  </a:lnTo>
                  <a:lnTo>
                    <a:pt x="4394" y="7241"/>
                  </a:lnTo>
                  <a:lnTo>
                    <a:pt x="4269" y="6781"/>
                  </a:lnTo>
                  <a:lnTo>
                    <a:pt x="4143" y="5818"/>
                  </a:lnTo>
                  <a:lnTo>
                    <a:pt x="4018" y="4814"/>
                  </a:lnTo>
                  <a:lnTo>
                    <a:pt x="3892" y="3809"/>
                  </a:lnTo>
                  <a:lnTo>
                    <a:pt x="3809" y="3349"/>
                  </a:lnTo>
                  <a:lnTo>
                    <a:pt x="3683" y="2847"/>
                  </a:lnTo>
                  <a:lnTo>
                    <a:pt x="3516" y="2345"/>
                  </a:lnTo>
                  <a:lnTo>
                    <a:pt x="3306" y="1884"/>
                  </a:lnTo>
                  <a:lnTo>
                    <a:pt x="3055" y="1424"/>
                  </a:lnTo>
                  <a:lnTo>
                    <a:pt x="2720" y="1047"/>
                  </a:lnTo>
                  <a:lnTo>
                    <a:pt x="2344" y="671"/>
                  </a:lnTo>
                  <a:lnTo>
                    <a:pt x="1925" y="378"/>
                  </a:lnTo>
                  <a:lnTo>
                    <a:pt x="1465" y="168"/>
                  </a:lnTo>
                  <a:lnTo>
                    <a:pt x="1005" y="4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45275" y="2534175"/>
              <a:ext cx="226000" cy="267875"/>
            </a:xfrm>
            <a:custGeom>
              <a:rect b="b" l="l" r="r" t="t"/>
              <a:pathLst>
                <a:path extrusionOk="0" h="10715" w="9040">
                  <a:moveTo>
                    <a:pt x="8286" y="1"/>
                  </a:moveTo>
                  <a:lnTo>
                    <a:pt x="8035" y="43"/>
                  </a:lnTo>
                  <a:lnTo>
                    <a:pt x="7533" y="168"/>
                  </a:lnTo>
                  <a:lnTo>
                    <a:pt x="7115" y="378"/>
                  </a:lnTo>
                  <a:lnTo>
                    <a:pt x="6696" y="671"/>
                  </a:lnTo>
                  <a:lnTo>
                    <a:pt x="6320" y="1047"/>
                  </a:lnTo>
                  <a:lnTo>
                    <a:pt x="5985" y="1424"/>
                  </a:lnTo>
                  <a:lnTo>
                    <a:pt x="5734" y="1884"/>
                  </a:lnTo>
                  <a:lnTo>
                    <a:pt x="5524" y="2345"/>
                  </a:lnTo>
                  <a:lnTo>
                    <a:pt x="5357" y="2847"/>
                  </a:lnTo>
                  <a:lnTo>
                    <a:pt x="5231" y="3349"/>
                  </a:lnTo>
                  <a:lnTo>
                    <a:pt x="5148" y="3809"/>
                  </a:lnTo>
                  <a:lnTo>
                    <a:pt x="5022" y="4814"/>
                  </a:lnTo>
                  <a:lnTo>
                    <a:pt x="4897" y="5818"/>
                  </a:lnTo>
                  <a:lnTo>
                    <a:pt x="4729" y="6781"/>
                  </a:lnTo>
                  <a:lnTo>
                    <a:pt x="4646" y="7241"/>
                  </a:lnTo>
                  <a:lnTo>
                    <a:pt x="4478" y="7701"/>
                  </a:lnTo>
                  <a:lnTo>
                    <a:pt x="4311" y="8162"/>
                  </a:lnTo>
                  <a:lnTo>
                    <a:pt x="4102" y="8580"/>
                  </a:lnTo>
                  <a:lnTo>
                    <a:pt x="3850" y="8957"/>
                  </a:lnTo>
                  <a:lnTo>
                    <a:pt x="3516" y="9333"/>
                  </a:lnTo>
                  <a:lnTo>
                    <a:pt x="3181" y="9626"/>
                  </a:lnTo>
                  <a:lnTo>
                    <a:pt x="2804" y="9919"/>
                  </a:lnTo>
                  <a:lnTo>
                    <a:pt x="2386" y="10129"/>
                  </a:lnTo>
                  <a:lnTo>
                    <a:pt x="1925" y="10296"/>
                  </a:lnTo>
                  <a:lnTo>
                    <a:pt x="1465" y="10422"/>
                  </a:lnTo>
                  <a:lnTo>
                    <a:pt x="1005" y="10505"/>
                  </a:lnTo>
                  <a:lnTo>
                    <a:pt x="502" y="10505"/>
                  </a:lnTo>
                  <a:lnTo>
                    <a:pt x="0" y="10463"/>
                  </a:lnTo>
                  <a:lnTo>
                    <a:pt x="0" y="10505"/>
                  </a:lnTo>
                  <a:lnTo>
                    <a:pt x="502" y="10673"/>
                  </a:lnTo>
                  <a:lnTo>
                    <a:pt x="1005" y="10714"/>
                  </a:lnTo>
                  <a:lnTo>
                    <a:pt x="1507" y="10714"/>
                  </a:lnTo>
                  <a:lnTo>
                    <a:pt x="2051" y="10631"/>
                  </a:lnTo>
                  <a:lnTo>
                    <a:pt x="2511" y="10505"/>
                  </a:lnTo>
                  <a:lnTo>
                    <a:pt x="3013" y="10254"/>
                  </a:lnTo>
                  <a:lnTo>
                    <a:pt x="3474" y="10003"/>
                  </a:lnTo>
                  <a:lnTo>
                    <a:pt x="3850" y="9668"/>
                  </a:lnTo>
                  <a:lnTo>
                    <a:pt x="4227" y="9250"/>
                  </a:lnTo>
                  <a:lnTo>
                    <a:pt x="4520" y="8831"/>
                  </a:lnTo>
                  <a:lnTo>
                    <a:pt x="4771" y="8371"/>
                  </a:lnTo>
                  <a:lnTo>
                    <a:pt x="4939" y="7869"/>
                  </a:lnTo>
                  <a:lnTo>
                    <a:pt x="5064" y="7366"/>
                  </a:lnTo>
                  <a:lnTo>
                    <a:pt x="5148" y="6864"/>
                  </a:lnTo>
                  <a:lnTo>
                    <a:pt x="5273" y="5860"/>
                  </a:lnTo>
                  <a:lnTo>
                    <a:pt x="5357" y="4856"/>
                  </a:lnTo>
                  <a:lnTo>
                    <a:pt x="5441" y="3893"/>
                  </a:lnTo>
                  <a:lnTo>
                    <a:pt x="5524" y="3391"/>
                  </a:lnTo>
                  <a:lnTo>
                    <a:pt x="5650" y="2930"/>
                  </a:lnTo>
                  <a:lnTo>
                    <a:pt x="5776" y="2428"/>
                  </a:lnTo>
                  <a:lnTo>
                    <a:pt x="5943" y="2010"/>
                  </a:lnTo>
                  <a:lnTo>
                    <a:pt x="6152" y="1549"/>
                  </a:lnTo>
                  <a:lnTo>
                    <a:pt x="6445" y="1173"/>
                  </a:lnTo>
                  <a:lnTo>
                    <a:pt x="6780" y="796"/>
                  </a:lnTo>
                  <a:lnTo>
                    <a:pt x="7157" y="503"/>
                  </a:lnTo>
                  <a:lnTo>
                    <a:pt x="7617" y="294"/>
                  </a:lnTo>
                  <a:lnTo>
                    <a:pt x="8077" y="126"/>
                  </a:lnTo>
                  <a:lnTo>
                    <a:pt x="8286" y="85"/>
                  </a:lnTo>
                  <a:lnTo>
                    <a:pt x="8538" y="43"/>
                  </a:lnTo>
                  <a:lnTo>
                    <a:pt x="8789" y="85"/>
                  </a:lnTo>
                  <a:lnTo>
                    <a:pt x="9040" y="85"/>
                  </a:lnTo>
                  <a:lnTo>
                    <a:pt x="9040" y="43"/>
                  </a:lnTo>
                  <a:lnTo>
                    <a:pt x="8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918600" y="1372850"/>
              <a:ext cx="107775" cy="45025"/>
            </a:xfrm>
            <a:custGeom>
              <a:rect b="b" l="l" r="r" t="t"/>
              <a:pathLst>
                <a:path extrusionOk="0" h="1801" w="4311">
                  <a:moveTo>
                    <a:pt x="586" y="1"/>
                  </a:moveTo>
                  <a:lnTo>
                    <a:pt x="377" y="419"/>
                  </a:lnTo>
                  <a:lnTo>
                    <a:pt x="209" y="838"/>
                  </a:lnTo>
                  <a:lnTo>
                    <a:pt x="84" y="1298"/>
                  </a:lnTo>
                  <a:lnTo>
                    <a:pt x="0" y="1800"/>
                  </a:lnTo>
                  <a:lnTo>
                    <a:pt x="4311" y="180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917550" y="1464925"/>
              <a:ext cx="108825" cy="45025"/>
            </a:xfrm>
            <a:custGeom>
              <a:rect b="b" l="l" r="r" t="t"/>
              <a:pathLst>
                <a:path extrusionOk="0" h="1801" w="4353">
                  <a:moveTo>
                    <a:pt x="0" y="1"/>
                  </a:moveTo>
                  <a:lnTo>
                    <a:pt x="0" y="1800"/>
                  </a:lnTo>
                  <a:lnTo>
                    <a:pt x="4353" y="1800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917550" y="1558050"/>
              <a:ext cx="108825" cy="45000"/>
            </a:xfrm>
            <a:custGeom>
              <a:rect b="b" l="l" r="r" t="t"/>
              <a:pathLst>
                <a:path extrusionOk="0" h="1800" w="4353">
                  <a:moveTo>
                    <a:pt x="0" y="0"/>
                  </a:moveTo>
                  <a:lnTo>
                    <a:pt x="0" y="1800"/>
                  </a:lnTo>
                  <a:lnTo>
                    <a:pt x="4353" y="1800"/>
                  </a:lnTo>
                  <a:lnTo>
                    <a:pt x="4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084950" y="1372850"/>
              <a:ext cx="107775" cy="45025"/>
            </a:xfrm>
            <a:custGeom>
              <a:rect b="b" l="l" r="r" t="t"/>
              <a:pathLst>
                <a:path extrusionOk="0" h="1801" w="4311">
                  <a:moveTo>
                    <a:pt x="0" y="1"/>
                  </a:moveTo>
                  <a:lnTo>
                    <a:pt x="0" y="1800"/>
                  </a:lnTo>
                  <a:lnTo>
                    <a:pt x="4311" y="1800"/>
                  </a:lnTo>
                  <a:lnTo>
                    <a:pt x="4227" y="1298"/>
                  </a:lnTo>
                  <a:lnTo>
                    <a:pt x="4101" y="838"/>
                  </a:lnTo>
                  <a:lnTo>
                    <a:pt x="3934" y="419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084950" y="1464925"/>
              <a:ext cx="109875" cy="45025"/>
            </a:xfrm>
            <a:custGeom>
              <a:rect b="b" l="l" r="r" t="t"/>
              <a:pathLst>
                <a:path extrusionOk="0" h="1801" w="4395">
                  <a:moveTo>
                    <a:pt x="0" y="1"/>
                  </a:moveTo>
                  <a:lnTo>
                    <a:pt x="0" y="1800"/>
                  </a:lnTo>
                  <a:lnTo>
                    <a:pt x="4394" y="1800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084950" y="1558050"/>
              <a:ext cx="109875" cy="45000"/>
            </a:xfrm>
            <a:custGeom>
              <a:rect b="b" l="l" r="r" t="t"/>
              <a:pathLst>
                <a:path extrusionOk="0" h="1800" w="4395">
                  <a:moveTo>
                    <a:pt x="0" y="0"/>
                  </a:moveTo>
                  <a:lnTo>
                    <a:pt x="0" y="1800"/>
                  </a:lnTo>
                  <a:lnTo>
                    <a:pt x="4394" y="1800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917550" y="1654300"/>
              <a:ext cx="277275" cy="11525"/>
            </a:xfrm>
            <a:custGeom>
              <a:rect b="b" l="l" r="r" t="t"/>
              <a:pathLst>
                <a:path extrusionOk="0" h="461" w="11091">
                  <a:moveTo>
                    <a:pt x="0" y="0"/>
                  </a:moveTo>
                  <a:lnTo>
                    <a:pt x="0" y="461"/>
                  </a:lnTo>
                  <a:lnTo>
                    <a:pt x="11090" y="461"/>
                  </a:lnTo>
                  <a:lnTo>
                    <a:pt x="1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364925" y="2081175"/>
              <a:ext cx="580675" cy="875725"/>
            </a:xfrm>
            <a:custGeom>
              <a:rect b="b" l="l" r="r" t="t"/>
              <a:pathLst>
                <a:path extrusionOk="0" h="35029" w="23227">
                  <a:moveTo>
                    <a:pt x="0" y="0"/>
                  </a:moveTo>
                  <a:lnTo>
                    <a:pt x="0" y="17535"/>
                  </a:lnTo>
                  <a:lnTo>
                    <a:pt x="0" y="34986"/>
                  </a:lnTo>
                  <a:lnTo>
                    <a:pt x="0" y="35028"/>
                  </a:lnTo>
                  <a:lnTo>
                    <a:pt x="42" y="35028"/>
                  </a:lnTo>
                  <a:lnTo>
                    <a:pt x="11634" y="26282"/>
                  </a:lnTo>
                  <a:lnTo>
                    <a:pt x="23227" y="17535"/>
                  </a:lnTo>
                  <a:lnTo>
                    <a:pt x="20674" y="15610"/>
                  </a:lnTo>
                  <a:lnTo>
                    <a:pt x="9207" y="15610"/>
                  </a:lnTo>
                  <a:lnTo>
                    <a:pt x="9207" y="16531"/>
                  </a:lnTo>
                  <a:lnTo>
                    <a:pt x="8161" y="16531"/>
                  </a:lnTo>
                  <a:lnTo>
                    <a:pt x="8161" y="17368"/>
                  </a:lnTo>
                  <a:lnTo>
                    <a:pt x="5231" y="17368"/>
                  </a:lnTo>
                  <a:lnTo>
                    <a:pt x="5231" y="11132"/>
                  </a:lnTo>
                  <a:lnTo>
                    <a:pt x="8161" y="11132"/>
                  </a:lnTo>
                  <a:lnTo>
                    <a:pt x="8161" y="11969"/>
                  </a:lnTo>
                  <a:lnTo>
                    <a:pt x="9207" y="11969"/>
                  </a:lnTo>
                  <a:lnTo>
                    <a:pt x="9207" y="12890"/>
                  </a:lnTo>
                  <a:lnTo>
                    <a:pt x="17117" y="12890"/>
                  </a:lnTo>
                  <a:lnTo>
                    <a:pt x="11634" y="8747"/>
                  </a:lnTo>
                  <a:lnTo>
                    <a:pt x="84" y="42"/>
                  </a:lnTo>
                  <a:lnTo>
                    <a:pt x="42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704100" y="2285175"/>
              <a:ext cx="133950" cy="118250"/>
            </a:xfrm>
            <a:custGeom>
              <a:rect b="b" l="l" r="r" t="t"/>
              <a:pathLst>
                <a:path extrusionOk="0" h="4730" w="5358">
                  <a:moveTo>
                    <a:pt x="2679" y="1"/>
                  </a:moveTo>
                  <a:lnTo>
                    <a:pt x="2219" y="43"/>
                  </a:lnTo>
                  <a:lnTo>
                    <a:pt x="1759" y="168"/>
                  </a:lnTo>
                  <a:lnTo>
                    <a:pt x="1340" y="336"/>
                  </a:lnTo>
                  <a:lnTo>
                    <a:pt x="963" y="628"/>
                  </a:lnTo>
                  <a:lnTo>
                    <a:pt x="629" y="921"/>
                  </a:lnTo>
                  <a:lnTo>
                    <a:pt x="336" y="1298"/>
                  </a:lnTo>
                  <a:lnTo>
                    <a:pt x="126" y="1675"/>
                  </a:lnTo>
                  <a:lnTo>
                    <a:pt x="1" y="2135"/>
                  </a:lnTo>
                  <a:lnTo>
                    <a:pt x="2303" y="2135"/>
                  </a:lnTo>
                  <a:lnTo>
                    <a:pt x="2303" y="4730"/>
                  </a:lnTo>
                  <a:lnTo>
                    <a:pt x="3056" y="4730"/>
                  </a:lnTo>
                  <a:lnTo>
                    <a:pt x="3056" y="2135"/>
                  </a:lnTo>
                  <a:lnTo>
                    <a:pt x="5358" y="2135"/>
                  </a:lnTo>
                  <a:lnTo>
                    <a:pt x="5232" y="1675"/>
                  </a:lnTo>
                  <a:lnTo>
                    <a:pt x="5023" y="1298"/>
                  </a:lnTo>
                  <a:lnTo>
                    <a:pt x="4730" y="921"/>
                  </a:lnTo>
                  <a:lnTo>
                    <a:pt x="4395" y="628"/>
                  </a:lnTo>
                  <a:lnTo>
                    <a:pt x="4018" y="336"/>
                  </a:lnTo>
                  <a:lnTo>
                    <a:pt x="3600" y="168"/>
                  </a:lnTo>
                  <a:lnTo>
                    <a:pt x="3140" y="43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761650" y="2471400"/>
              <a:ext cx="18850" cy="162200"/>
            </a:xfrm>
            <a:custGeom>
              <a:rect b="b" l="l" r="r" t="t"/>
              <a:pathLst>
                <a:path extrusionOk="0" h="6488" w="754">
                  <a:moveTo>
                    <a:pt x="1" y="1"/>
                  </a:moveTo>
                  <a:lnTo>
                    <a:pt x="1" y="6488"/>
                  </a:lnTo>
                  <a:lnTo>
                    <a:pt x="754" y="6488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761650" y="2771675"/>
              <a:ext cx="18850" cy="83725"/>
            </a:xfrm>
            <a:custGeom>
              <a:rect b="b" l="l" r="r" t="t"/>
              <a:pathLst>
                <a:path extrusionOk="0" h="3349" w="754">
                  <a:moveTo>
                    <a:pt x="1" y="1"/>
                  </a:moveTo>
                  <a:lnTo>
                    <a:pt x="1" y="838"/>
                  </a:lnTo>
                  <a:lnTo>
                    <a:pt x="1" y="2679"/>
                  </a:lnTo>
                  <a:lnTo>
                    <a:pt x="1" y="3349"/>
                  </a:lnTo>
                  <a:lnTo>
                    <a:pt x="754" y="3349"/>
                  </a:lnTo>
                  <a:lnTo>
                    <a:pt x="754" y="2051"/>
                  </a:lnTo>
                  <a:lnTo>
                    <a:pt x="754" y="1089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586925" y="2471400"/>
              <a:ext cx="19900" cy="162200"/>
            </a:xfrm>
            <a:custGeom>
              <a:rect b="b" l="l" r="r" t="t"/>
              <a:pathLst>
                <a:path extrusionOk="0" h="6488" w="796">
                  <a:moveTo>
                    <a:pt x="1" y="1"/>
                  </a:moveTo>
                  <a:lnTo>
                    <a:pt x="1" y="6488"/>
                  </a:lnTo>
                  <a:lnTo>
                    <a:pt x="796" y="6488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2586925" y="2771675"/>
              <a:ext cx="19900" cy="83725"/>
            </a:xfrm>
            <a:custGeom>
              <a:rect b="b" l="l" r="r" t="t"/>
              <a:pathLst>
                <a:path extrusionOk="0" h="3349" w="796">
                  <a:moveTo>
                    <a:pt x="1" y="1"/>
                  </a:moveTo>
                  <a:lnTo>
                    <a:pt x="1" y="3349"/>
                  </a:lnTo>
                  <a:lnTo>
                    <a:pt x="796" y="334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529375" y="2285175"/>
              <a:ext cx="135000" cy="118250"/>
            </a:xfrm>
            <a:custGeom>
              <a:rect b="b" l="l" r="r" t="t"/>
              <a:pathLst>
                <a:path extrusionOk="0" h="4730" w="5400">
                  <a:moveTo>
                    <a:pt x="2679" y="1"/>
                  </a:moveTo>
                  <a:lnTo>
                    <a:pt x="2219" y="43"/>
                  </a:lnTo>
                  <a:lnTo>
                    <a:pt x="1759" y="168"/>
                  </a:lnTo>
                  <a:lnTo>
                    <a:pt x="1340" y="336"/>
                  </a:lnTo>
                  <a:lnTo>
                    <a:pt x="963" y="628"/>
                  </a:lnTo>
                  <a:lnTo>
                    <a:pt x="629" y="921"/>
                  </a:lnTo>
                  <a:lnTo>
                    <a:pt x="378" y="1298"/>
                  </a:lnTo>
                  <a:lnTo>
                    <a:pt x="168" y="1675"/>
                  </a:lnTo>
                  <a:lnTo>
                    <a:pt x="1" y="2135"/>
                  </a:lnTo>
                  <a:lnTo>
                    <a:pt x="2303" y="2135"/>
                  </a:lnTo>
                  <a:lnTo>
                    <a:pt x="2303" y="4730"/>
                  </a:lnTo>
                  <a:lnTo>
                    <a:pt x="3098" y="4730"/>
                  </a:lnTo>
                  <a:lnTo>
                    <a:pt x="3098" y="2135"/>
                  </a:lnTo>
                  <a:lnTo>
                    <a:pt x="5400" y="2135"/>
                  </a:lnTo>
                  <a:lnTo>
                    <a:pt x="5232" y="1675"/>
                  </a:lnTo>
                  <a:lnTo>
                    <a:pt x="5023" y="1298"/>
                  </a:lnTo>
                  <a:lnTo>
                    <a:pt x="4772" y="921"/>
                  </a:lnTo>
                  <a:lnTo>
                    <a:pt x="4437" y="628"/>
                  </a:lnTo>
                  <a:lnTo>
                    <a:pt x="4060" y="336"/>
                  </a:lnTo>
                  <a:lnTo>
                    <a:pt x="3642" y="168"/>
                  </a:lnTo>
                  <a:lnTo>
                    <a:pt x="3182" y="43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402800" y="2771675"/>
              <a:ext cx="18850" cy="83725"/>
            </a:xfrm>
            <a:custGeom>
              <a:rect b="b" l="l" r="r" t="t"/>
              <a:pathLst>
                <a:path extrusionOk="0" h="3349" w="754">
                  <a:moveTo>
                    <a:pt x="0" y="1"/>
                  </a:moveTo>
                  <a:lnTo>
                    <a:pt x="0" y="3349"/>
                  </a:lnTo>
                  <a:lnTo>
                    <a:pt x="753" y="3349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345250" y="2285175"/>
              <a:ext cx="133950" cy="118250"/>
            </a:xfrm>
            <a:custGeom>
              <a:rect b="b" l="l" r="r" t="t"/>
              <a:pathLst>
                <a:path extrusionOk="0" h="4730" w="5358">
                  <a:moveTo>
                    <a:pt x="2679" y="1"/>
                  </a:moveTo>
                  <a:lnTo>
                    <a:pt x="2177" y="43"/>
                  </a:lnTo>
                  <a:lnTo>
                    <a:pt x="1758" y="168"/>
                  </a:lnTo>
                  <a:lnTo>
                    <a:pt x="1340" y="336"/>
                  </a:lnTo>
                  <a:lnTo>
                    <a:pt x="963" y="628"/>
                  </a:lnTo>
                  <a:lnTo>
                    <a:pt x="628" y="921"/>
                  </a:lnTo>
                  <a:lnTo>
                    <a:pt x="335" y="1298"/>
                  </a:lnTo>
                  <a:lnTo>
                    <a:pt x="126" y="1675"/>
                  </a:lnTo>
                  <a:lnTo>
                    <a:pt x="0" y="2135"/>
                  </a:lnTo>
                  <a:lnTo>
                    <a:pt x="2302" y="2135"/>
                  </a:lnTo>
                  <a:lnTo>
                    <a:pt x="2302" y="4730"/>
                  </a:lnTo>
                  <a:lnTo>
                    <a:pt x="3055" y="4730"/>
                  </a:lnTo>
                  <a:lnTo>
                    <a:pt x="3055" y="2135"/>
                  </a:lnTo>
                  <a:lnTo>
                    <a:pt x="5357" y="2135"/>
                  </a:lnTo>
                  <a:lnTo>
                    <a:pt x="5232" y="1675"/>
                  </a:lnTo>
                  <a:lnTo>
                    <a:pt x="5022" y="1298"/>
                  </a:lnTo>
                  <a:lnTo>
                    <a:pt x="4729" y="921"/>
                  </a:lnTo>
                  <a:lnTo>
                    <a:pt x="4395" y="628"/>
                  </a:lnTo>
                  <a:lnTo>
                    <a:pt x="4018" y="336"/>
                  </a:lnTo>
                  <a:lnTo>
                    <a:pt x="3599" y="168"/>
                  </a:lnTo>
                  <a:lnTo>
                    <a:pt x="3139" y="43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402800" y="2471400"/>
              <a:ext cx="18850" cy="162200"/>
            </a:xfrm>
            <a:custGeom>
              <a:rect b="b" l="l" r="r" t="t"/>
              <a:pathLst>
                <a:path extrusionOk="0" h="6488" w="754">
                  <a:moveTo>
                    <a:pt x="0" y="1"/>
                  </a:moveTo>
                  <a:lnTo>
                    <a:pt x="0" y="6488"/>
                  </a:lnTo>
                  <a:lnTo>
                    <a:pt x="753" y="648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742600" y="1654300"/>
              <a:ext cx="372500" cy="372475"/>
            </a:xfrm>
            <a:custGeom>
              <a:rect b="b" l="l" r="r" t="t"/>
              <a:pathLst>
                <a:path extrusionOk="0" h="14899" w="14900">
                  <a:moveTo>
                    <a:pt x="7450" y="712"/>
                  </a:moveTo>
                  <a:lnTo>
                    <a:pt x="8120" y="754"/>
                  </a:lnTo>
                  <a:lnTo>
                    <a:pt x="8789" y="879"/>
                  </a:lnTo>
                  <a:lnTo>
                    <a:pt x="9459" y="1047"/>
                  </a:lnTo>
                  <a:lnTo>
                    <a:pt x="10045" y="1256"/>
                  </a:lnTo>
                  <a:lnTo>
                    <a:pt x="10631" y="1549"/>
                  </a:lnTo>
                  <a:lnTo>
                    <a:pt x="11217" y="1884"/>
                  </a:lnTo>
                  <a:lnTo>
                    <a:pt x="11719" y="2260"/>
                  </a:lnTo>
                  <a:lnTo>
                    <a:pt x="12179" y="2721"/>
                  </a:lnTo>
                  <a:lnTo>
                    <a:pt x="12640" y="3181"/>
                  </a:lnTo>
                  <a:lnTo>
                    <a:pt x="13016" y="3683"/>
                  </a:lnTo>
                  <a:lnTo>
                    <a:pt x="13351" y="4269"/>
                  </a:lnTo>
                  <a:lnTo>
                    <a:pt x="13644" y="4855"/>
                  </a:lnTo>
                  <a:lnTo>
                    <a:pt x="13853" y="5441"/>
                  </a:lnTo>
                  <a:lnTo>
                    <a:pt x="14021" y="6110"/>
                  </a:lnTo>
                  <a:lnTo>
                    <a:pt x="14146" y="6780"/>
                  </a:lnTo>
                  <a:lnTo>
                    <a:pt x="14188" y="7450"/>
                  </a:lnTo>
                  <a:lnTo>
                    <a:pt x="14146" y="8161"/>
                  </a:lnTo>
                  <a:lnTo>
                    <a:pt x="14021" y="8789"/>
                  </a:lnTo>
                  <a:lnTo>
                    <a:pt x="13853" y="9458"/>
                  </a:lnTo>
                  <a:lnTo>
                    <a:pt x="13644" y="10086"/>
                  </a:lnTo>
                  <a:lnTo>
                    <a:pt x="13351" y="10672"/>
                  </a:lnTo>
                  <a:lnTo>
                    <a:pt x="13016" y="11216"/>
                  </a:lnTo>
                  <a:lnTo>
                    <a:pt x="12640" y="11718"/>
                  </a:lnTo>
                  <a:lnTo>
                    <a:pt x="12179" y="12220"/>
                  </a:lnTo>
                  <a:lnTo>
                    <a:pt x="11719" y="12639"/>
                  </a:lnTo>
                  <a:lnTo>
                    <a:pt x="11217" y="13016"/>
                  </a:lnTo>
                  <a:lnTo>
                    <a:pt x="10631" y="13350"/>
                  </a:lnTo>
                  <a:lnTo>
                    <a:pt x="10045" y="13643"/>
                  </a:lnTo>
                  <a:lnTo>
                    <a:pt x="9459" y="13894"/>
                  </a:lnTo>
                  <a:lnTo>
                    <a:pt x="8789" y="14062"/>
                  </a:lnTo>
                  <a:lnTo>
                    <a:pt x="8120" y="14146"/>
                  </a:lnTo>
                  <a:lnTo>
                    <a:pt x="7450" y="14187"/>
                  </a:lnTo>
                  <a:lnTo>
                    <a:pt x="6739" y="14146"/>
                  </a:lnTo>
                  <a:lnTo>
                    <a:pt x="6069" y="14062"/>
                  </a:lnTo>
                  <a:lnTo>
                    <a:pt x="5441" y="13894"/>
                  </a:lnTo>
                  <a:lnTo>
                    <a:pt x="4814" y="13643"/>
                  </a:lnTo>
                  <a:lnTo>
                    <a:pt x="4228" y="13350"/>
                  </a:lnTo>
                  <a:lnTo>
                    <a:pt x="3684" y="13016"/>
                  </a:lnTo>
                  <a:lnTo>
                    <a:pt x="3182" y="12639"/>
                  </a:lnTo>
                  <a:lnTo>
                    <a:pt x="2679" y="12220"/>
                  </a:lnTo>
                  <a:lnTo>
                    <a:pt x="2261" y="11718"/>
                  </a:lnTo>
                  <a:lnTo>
                    <a:pt x="1884" y="11216"/>
                  </a:lnTo>
                  <a:lnTo>
                    <a:pt x="1508" y="10672"/>
                  </a:lnTo>
                  <a:lnTo>
                    <a:pt x="1256" y="10086"/>
                  </a:lnTo>
                  <a:lnTo>
                    <a:pt x="1005" y="9458"/>
                  </a:lnTo>
                  <a:lnTo>
                    <a:pt x="838" y="8789"/>
                  </a:lnTo>
                  <a:lnTo>
                    <a:pt x="754" y="8161"/>
                  </a:lnTo>
                  <a:lnTo>
                    <a:pt x="712" y="7450"/>
                  </a:lnTo>
                  <a:lnTo>
                    <a:pt x="754" y="6780"/>
                  </a:lnTo>
                  <a:lnTo>
                    <a:pt x="838" y="6110"/>
                  </a:lnTo>
                  <a:lnTo>
                    <a:pt x="1005" y="5441"/>
                  </a:lnTo>
                  <a:lnTo>
                    <a:pt x="1256" y="4855"/>
                  </a:lnTo>
                  <a:lnTo>
                    <a:pt x="1508" y="4269"/>
                  </a:lnTo>
                  <a:lnTo>
                    <a:pt x="1884" y="3683"/>
                  </a:lnTo>
                  <a:lnTo>
                    <a:pt x="2261" y="3181"/>
                  </a:lnTo>
                  <a:lnTo>
                    <a:pt x="2679" y="2721"/>
                  </a:lnTo>
                  <a:lnTo>
                    <a:pt x="3182" y="2260"/>
                  </a:lnTo>
                  <a:lnTo>
                    <a:pt x="3684" y="1884"/>
                  </a:lnTo>
                  <a:lnTo>
                    <a:pt x="4228" y="1549"/>
                  </a:lnTo>
                  <a:lnTo>
                    <a:pt x="4814" y="1256"/>
                  </a:lnTo>
                  <a:lnTo>
                    <a:pt x="5441" y="1047"/>
                  </a:lnTo>
                  <a:lnTo>
                    <a:pt x="6069" y="879"/>
                  </a:lnTo>
                  <a:lnTo>
                    <a:pt x="6739" y="754"/>
                  </a:lnTo>
                  <a:lnTo>
                    <a:pt x="7450" y="712"/>
                  </a:lnTo>
                  <a:close/>
                  <a:moveTo>
                    <a:pt x="7450" y="0"/>
                  </a:moveTo>
                  <a:lnTo>
                    <a:pt x="6697" y="42"/>
                  </a:lnTo>
                  <a:lnTo>
                    <a:pt x="5944" y="168"/>
                  </a:lnTo>
                  <a:lnTo>
                    <a:pt x="5232" y="335"/>
                  </a:lnTo>
                  <a:lnTo>
                    <a:pt x="4521" y="586"/>
                  </a:lnTo>
                  <a:lnTo>
                    <a:pt x="3893" y="921"/>
                  </a:lnTo>
                  <a:lnTo>
                    <a:pt x="3265" y="1298"/>
                  </a:lnTo>
                  <a:lnTo>
                    <a:pt x="2721" y="1716"/>
                  </a:lnTo>
                  <a:lnTo>
                    <a:pt x="2177" y="2177"/>
                  </a:lnTo>
                  <a:lnTo>
                    <a:pt x="1675" y="2721"/>
                  </a:lnTo>
                  <a:lnTo>
                    <a:pt x="1256" y="3306"/>
                  </a:lnTo>
                  <a:lnTo>
                    <a:pt x="880" y="3892"/>
                  </a:lnTo>
                  <a:lnTo>
                    <a:pt x="587" y="4562"/>
                  </a:lnTo>
                  <a:lnTo>
                    <a:pt x="336" y="5232"/>
                  </a:lnTo>
                  <a:lnTo>
                    <a:pt x="126" y="5943"/>
                  </a:lnTo>
                  <a:lnTo>
                    <a:pt x="43" y="6696"/>
                  </a:lnTo>
                  <a:lnTo>
                    <a:pt x="1" y="7450"/>
                  </a:lnTo>
                  <a:lnTo>
                    <a:pt x="43" y="8203"/>
                  </a:lnTo>
                  <a:lnTo>
                    <a:pt x="126" y="8956"/>
                  </a:lnTo>
                  <a:lnTo>
                    <a:pt x="336" y="9668"/>
                  </a:lnTo>
                  <a:lnTo>
                    <a:pt x="587" y="10337"/>
                  </a:lnTo>
                  <a:lnTo>
                    <a:pt x="880" y="11007"/>
                  </a:lnTo>
                  <a:lnTo>
                    <a:pt x="1256" y="11635"/>
                  </a:lnTo>
                  <a:lnTo>
                    <a:pt x="1675" y="12179"/>
                  </a:lnTo>
                  <a:lnTo>
                    <a:pt x="2177" y="12723"/>
                  </a:lnTo>
                  <a:lnTo>
                    <a:pt x="2721" y="13183"/>
                  </a:lnTo>
                  <a:lnTo>
                    <a:pt x="3265" y="13643"/>
                  </a:lnTo>
                  <a:lnTo>
                    <a:pt x="3893" y="14020"/>
                  </a:lnTo>
                  <a:lnTo>
                    <a:pt x="4521" y="14313"/>
                  </a:lnTo>
                  <a:lnTo>
                    <a:pt x="5232" y="14564"/>
                  </a:lnTo>
                  <a:lnTo>
                    <a:pt x="5944" y="14773"/>
                  </a:lnTo>
                  <a:lnTo>
                    <a:pt x="6697" y="14857"/>
                  </a:lnTo>
                  <a:lnTo>
                    <a:pt x="7450" y="14899"/>
                  </a:lnTo>
                  <a:lnTo>
                    <a:pt x="8203" y="14857"/>
                  </a:lnTo>
                  <a:lnTo>
                    <a:pt x="8957" y="14773"/>
                  </a:lnTo>
                  <a:lnTo>
                    <a:pt x="9668" y="14564"/>
                  </a:lnTo>
                  <a:lnTo>
                    <a:pt x="10338" y="14313"/>
                  </a:lnTo>
                  <a:lnTo>
                    <a:pt x="11007" y="14020"/>
                  </a:lnTo>
                  <a:lnTo>
                    <a:pt x="11593" y="13643"/>
                  </a:lnTo>
                  <a:lnTo>
                    <a:pt x="12179" y="13183"/>
                  </a:lnTo>
                  <a:lnTo>
                    <a:pt x="12723" y="12723"/>
                  </a:lnTo>
                  <a:lnTo>
                    <a:pt x="13184" y="12179"/>
                  </a:lnTo>
                  <a:lnTo>
                    <a:pt x="13602" y="11635"/>
                  </a:lnTo>
                  <a:lnTo>
                    <a:pt x="13979" y="11007"/>
                  </a:lnTo>
                  <a:lnTo>
                    <a:pt x="14314" y="10337"/>
                  </a:lnTo>
                  <a:lnTo>
                    <a:pt x="14565" y="9668"/>
                  </a:lnTo>
                  <a:lnTo>
                    <a:pt x="14732" y="8956"/>
                  </a:lnTo>
                  <a:lnTo>
                    <a:pt x="14858" y="8203"/>
                  </a:lnTo>
                  <a:lnTo>
                    <a:pt x="14899" y="7450"/>
                  </a:lnTo>
                  <a:lnTo>
                    <a:pt x="14858" y="6696"/>
                  </a:lnTo>
                  <a:lnTo>
                    <a:pt x="14732" y="5943"/>
                  </a:lnTo>
                  <a:lnTo>
                    <a:pt x="14565" y="5232"/>
                  </a:lnTo>
                  <a:lnTo>
                    <a:pt x="14314" y="4562"/>
                  </a:lnTo>
                  <a:lnTo>
                    <a:pt x="13979" y="3892"/>
                  </a:lnTo>
                  <a:lnTo>
                    <a:pt x="13602" y="3306"/>
                  </a:lnTo>
                  <a:lnTo>
                    <a:pt x="13184" y="2721"/>
                  </a:lnTo>
                  <a:lnTo>
                    <a:pt x="12723" y="2177"/>
                  </a:lnTo>
                  <a:lnTo>
                    <a:pt x="12179" y="1716"/>
                  </a:lnTo>
                  <a:lnTo>
                    <a:pt x="11593" y="1298"/>
                  </a:lnTo>
                  <a:lnTo>
                    <a:pt x="11007" y="921"/>
                  </a:lnTo>
                  <a:lnTo>
                    <a:pt x="10338" y="586"/>
                  </a:lnTo>
                  <a:lnTo>
                    <a:pt x="9668" y="335"/>
                  </a:lnTo>
                  <a:lnTo>
                    <a:pt x="8957" y="168"/>
                  </a:lnTo>
                  <a:lnTo>
                    <a:pt x="8203" y="42"/>
                  </a:lnTo>
                  <a:lnTo>
                    <a:pt x="745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771900" y="1684650"/>
              <a:ext cx="312850" cy="311800"/>
            </a:xfrm>
            <a:custGeom>
              <a:rect b="b" l="l" r="r" t="t"/>
              <a:pathLst>
                <a:path extrusionOk="0" h="12472" w="12514">
                  <a:moveTo>
                    <a:pt x="6278" y="3934"/>
                  </a:moveTo>
                  <a:lnTo>
                    <a:pt x="6739" y="3976"/>
                  </a:lnTo>
                  <a:lnTo>
                    <a:pt x="7157" y="4101"/>
                  </a:lnTo>
                  <a:lnTo>
                    <a:pt x="7576" y="4311"/>
                  </a:lnTo>
                  <a:lnTo>
                    <a:pt x="7910" y="4603"/>
                  </a:lnTo>
                  <a:lnTo>
                    <a:pt x="8203" y="4938"/>
                  </a:lnTo>
                  <a:lnTo>
                    <a:pt x="8413" y="5357"/>
                  </a:lnTo>
                  <a:lnTo>
                    <a:pt x="8538" y="5775"/>
                  </a:lnTo>
                  <a:lnTo>
                    <a:pt x="8580" y="6236"/>
                  </a:lnTo>
                  <a:lnTo>
                    <a:pt x="8538" y="6696"/>
                  </a:lnTo>
                  <a:lnTo>
                    <a:pt x="8413" y="7156"/>
                  </a:lnTo>
                  <a:lnTo>
                    <a:pt x="8203" y="7533"/>
                  </a:lnTo>
                  <a:lnTo>
                    <a:pt x="7910" y="7868"/>
                  </a:lnTo>
                  <a:lnTo>
                    <a:pt x="7576" y="8161"/>
                  </a:lnTo>
                  <a:lnTo>
                    <a:pt x="7157" y="8370"/>
                  </a:lnTo>
                  <a:lnTo>
                    <a:pt x="6739" y="8495"/>
                  </a:lnTo>
                  <a:lnTo>
                    <a:pt x="6278" y="8537"/>
                  </a:lnTo>
                  <a:lnTo>
                    <a:pt x="5818" y="8495"/>
                  </a:lnTo>
                  <a:lnTo>
                    <a:pt x="5357" y="8370"/>
                  </a:lnTo>
                  <a:lnTo>
                    <a:pt x="4981" y="8161"/>
                  </a:lnTo>
                  <a:lnTo>
                    <a:pt x="4646" y="7868"/>
                  </a:lnTo>
                  <a:lnTo>
                    <a:pt x="4353" y="7533"/>
                  </a:lnTo>
                  <a:lnTo>
                    <a:pt x="4144" y="7156"/>
                  </a:lnTo>
                  <a:lnTo>
                    <a:pt x="4018" y="6696"/>
                  </a:lnTo>
                  <a:lnTo>
                    <a:pt x="3935" y="6236"/>
                  </a:lnTo>
                  <a:lnTo>
                    <a:pt x="4018" y="5775"/>
                  </a:lnTo>
                  <a:lnTo>
                    <a:pt x="4144" y="5357"/>
                  </a:lnTo>
                  <a:lnTo>
                    <a:pt x="4353" y="4938"/>
                  </a:lnTo>
                  <a:lnTo>
                    <a:pt x="4646" y="4603"/>
                  </a:lnTo>
                  <a:lnTo>
                    <a:pt x="4981" y="4311"/>
                  </a:lnTo>
                  <a:lnTo>
                    <a:pt x="5357" y="4101"/>
                  </a:lnTo>
                  <a:lnTo>
                    <a:pt x="5818" y="3976"/>
                  </a:lnTo>
                  <a:lnTo>
                    <a:pt x="6278" y="3934"/>
                  </a:lnTo>
                  <a:close/>
                  <a:moveTo>
                    <a:pt x="6278" y="0"/>
                  </a:moveTo>
                  <a:lnTo>
                    <a:pt x="5650" y="42"/>
                  </a:lnTo>
                  <a:lnTo>
                    <a:pt x="5023" y="126"/>
                  </a:lnTo>
                  <a:lnTo>
                    <a:pt x="4395" y="251"/>
                  </a:lnTo>
                  <a:lnTo>
                    <a:pt x="3851" y="502"/>
                  </a:lnTo>
                  <a:lnTo>
                    <a:pt x="3307" y="753"/>
                  </a:lnTo>
                  <a:lnTo>
                    <a:pt x="2763" y="1046"/>
                  </a:lnTo>
                  <a:lnTo>
                    <a:pt x="2302" y="1423"/>
                  </a:lnTo>
                  <a:lnTo>
                    <a:pt x="1842" y="1841"/>
                  </a:lnTo>
                  <a:lnTo>
                    <a:pt x="1465" y="2260"/>
                  </a:lnTo>
                  <a:lnTo>
                    <a:pt x="1089" y="2762"/>
                  </a:lnTo>
                  <a:lnTo>
                    <a:pt x="754" y="3264"/>
                  </a:lnTo>
                  <a:lnTo>
                    <a:pt x="503" y="3808"/>
                  </a:lnTo>
                  <a:lnTo>
                    <a:pt x="294" y="4394"/>
                  </a:lnTo>
                  <a:lnTo>
                    <a:pt x="126" y="4980"/>
                  </a:lnTo>
                  <a:lnTo>
                    <a:pt x="43" y="5608"/>
                  </a:lnTo>
                  <a:lnTo>
                    <a:pt x="1" y="6236"/>
                  </a:lnTo>
                  <a:lnTo>
                    <a:pt x="43" y="6863"/>
                  </a:lnTo>
                  <a:lnTo>
                    <a:pt x="126" y="7491"/>
                  </a:lnTo>
                  <a:lnTo>
                    <a:pt x="294" y="8077"/>
                  </a:lnTo>
                  <a:lnTo>
                    <a:pt x="503" y="8663"/>
                  </a:lnTo>
                  <a:lnTo>
                    <a:pt x="754" y="9207"/>
                  </a:lnTo>
                  <a:lnTo>
                    <a:pt x="1089" y="9751"/>
                  </a:lnTo>
                  <a:lnTo>
                    <a:pt x="1465" y="10211"/>
                  </a:lnTo>
                  <a:lnTo>
                    <a:pt x="1842" y="10672"/>
                  </a:lnTo>
                  <a:lnTo>
                    <a:pt x="2302" y="11048"/>
                  </a:lnTo>
                  <a:lnTo>
                    <a:pt x="2763" y="11425"/>
                  </a:lnTo>
                  <a:lnTo>
                    <a:pt x="3307" y="11718"/>
                  </a:lnTo>
                  <a:lnTo>
                    <a:pt x="3851" y="12011"/>
                  </a:lnTo>
                  <a:lnTo>
                    <a:pt x="4395" y="12220"/>
                  </a:lnTo>
                  <a:lnTo>
                    <a:pt x="5023" y="12346"/>
                  </a:lnTo>
                  <a:lnTo>
                    <a:pt x="5650" y="12471"/>
                  </a:lnTo>
                  <a:lnTo>
                    <a:pt x="6906" y="12471"/>
                  </a:lnTo>
                  <a:lnTo>
                    <a:pt x="7534" y="12346"/>
                  </a:lnTo>
                  <a:lnTo>
                    <a:pt x="8120" y="12220"/>
                  </a:lnTo>
                  <a:lnTo>
                    <a:pt x="8705" y="12011"/>
                  </a:lnTo>
                  <a:lnTo>
                    <a:pt x="9250" y="11718"/>
                  </a:lnTo>
                  <a:lnTo>
                    <a:pt x="9752" y="11425"/>
                  </a:lnTo>
                  <a:lnTo>
                    <a:pt x="10254" y="11048"/>
                  </a:lnTo>
                  <a:lnTo>
                    <a:pt x="10672" y="10672"/>
                  </a:lnTo>
                  <a:lnTo>
                    <a:pt x="11091" y="10211"/>
                  </a:lnTo>
                  <a:lnTo>
                    <a:pt x="11468" y="9751"/>
                  </a:lnTo>
                  <a:lnTo>
                    <a:pt x="11760" y="9207"/>
                  </a:lnTo>
                  <a:lnTo>
                    <a:pt x="12012" y="8663"/>
                  </a:lnTo>
                  <a:lnTo>
                    <a:pt x="12221" y="8077"/>
                  </a:lnTo>
                  <a:lnTo>
                    <a:pt x="12388" y="7491"/>
                  </a:lnTo>
                  <a:lnTo>
                    <a:pt x="12472" y="6863"/>
                  </a:lnTo>
                  <a:lnTo>
                    <a:pt x="12514" y="6236"/>
                  </a:lnTo>
                  <a:lnTo>
                    <a:pt x="12472" y="5608"/>
                  </a:lnTo>
                  <a:lnTo>
                    <a:pt x="12388" y="4980"/>
                  </a:lnTo>
                  <a:lnTo>
                    <a:pt x="12221" y="4394"/>
                  </a:lnTo>
                  <a:lnTo>
                    <a:pt x="12012" y="3808"/>
                  </a:lnTo>
                  <a:lnTo>
                    <a:pt x="11760" y="3264"/>
                  </a:lnTo>
                  <a:lnTo>
                    <a:pt x="11468" y="2762"/>
                  </a:lnTo>
                  <a:lnTo>
                    <a:pt x="11091" y="2260"/>
                  </a:lnTo>
                  <a:lnTo>
                    <a:pt x="10672" y="1841"/>
                  </a:lnTo>
                  <a:lnTo>
                    <a:pt x="10254" y="1423"/>
                  </a:lnTo>
                  <a:lnTo>
                    <a:pt x="9752" y="1046"/>
                  </a:lnTo>
                  <a:lnTo>
                    <a:pt x="9250" y="753"/>
                  </a:lnTo>
                  <a:lnTo>
                    <a:pt x="8705" y="502"/>
                  </a:lnTo>
                  <a:lnTo>
                    <a:pt x="8120" y="251"/>
                  </a:lnTo>
                  <a:lnTo>
                    <a:pt x="7534" y="126"/>
                  </a:lnTo>
                  <a:lnTo>
                    <a:pt x="6906" y="42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984500" y="2468275"/>
              <a:ext cx="49200" cy="3150"/>
            </a:xfrm>
            <a:custGeom>
              <a:rect b="b" l="l" r="r" t="t"/>
              <a:pathLst>
                <a:path extrusionOk="0" h="126" w="1968">
                  <a:moveTo>
                    <a:pt x="1" y="0"/>
                  </a:moveTo>
                  <a:lnTo>
                    <a:pt x="1" y="126"/>
                  </a:lnTo>
                  <a:lnTo>
                    <a:pt x="1967" y="126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495700" y="2182650"/>
              <a:ext cx="2032875" cy="509550"/>
            </a:xfrm>
            <a:custGeom>
              <a:rect b="b" l="l" r="r" t="t"/>
              <a:pathLst>
                <a:path extrusionOk="0" h="20382" w="81315">
                  <a:moveTo>
                    <a:pt x="81314" y="0"/>
                  </a:moveTo>
                  <a:lnTo>
                    <a:pt x="74493" y="5106"/>
                  </a:lnTo>
                  <a:lnTo>
                    <a:pt x="61812" y="8831"/>
                  </a:lnTo>
                  <a:lnTo>
                    <a:pt x="3976" y="8831"/>
                  </a:lnTo>
                  <a:lnTo>
                    <a:pt x="3976" y="7910"/>
                  </a:lnTo>
                  <a:lnTo>
                    <a:pt x="2930" y="7910"/>
                  </a:lnTo>
                  <a:lnTo>
                    <a:pt x="2930" y="7073"/>
                  </a:lnTo>
                  <a:lnTo>
                    <a:pt x="0" y="7073"/>
                  </a:lnTo>
                  <a:lnTo>
                    <a:pt x="0" y="13309"/>
                  </a:lnTo>
                  <a:lnTo>
                    <a:pt x="2930" y="13309"/>
                  </a:lnTo>
                  <a:lnTo>
                    <a:pt x="2930" y="12472"/>
                  </a:lnTo>
                  <a:lnTo>
                    <a:pt x="3976" y="12472"/>
                  </a:lnTo>
                  <a:lnTo>
                    <a:pt x="3976" y="11551"/>
                  </a:lnTo>
                  <a:lnTo>
                    <a:pt x="19544" y="11551"/>
                  </a:lnTo>
                  <a:lnTo>
                    <a:pt x="20046" y="10965"/>
                  </a:lnTo>
                  <a:lnTo>
                    <a:pt x="20590" y="10505"/>
                  </a:lnTo>
                  <a:lnTo>
                    <a:pt x="21176" y="10044"/>
                  </a:lnTo>
                  <a:lnTo>
                    <a:pt x="21804" y="9710"/>
                  </a:lnTo>
                  <a:lnTo>
                    <a:pt x="22474" y="9417"/>
                  </a:lnTo>
                  <a:lnTo>
                    <a:pt x="23185" y="9166"/>
                  </a:lnTo>
                  <a:lnTo>
                    <a:pt x="23938" y="9040"/>
                  </a:lnTo>
                  <a:lnTo>
                    <a:pt x="24692" y="8998"/>
                  </a:lnTo>
                  <a:lnTo>
                    <a:pt x="34233" y="8998"/>
                  </a:lnTo>
                  <a:lnTo>
                    <a:pt x="34233" y="11384"/>
                  </a:lnTo>
                  <a:lnTo>
                    <a:pt x="24692" y="11384"/>
                  </a:lnTo>
                  <a:lnTo>
                    <a:pt x="24148" y="11425"/>
                  </a:lnTo>
                  <a:lnTo>
                    <a:pt x="23604" y="11551"/>
                  </a:lnTo>
                  <a:lnTo>
                    <a:pt x="59050" y="11551"/>
                  </a:lnTo>
                  <a:lnTo>
                    <a:pt x="59050" y="10881"/>
                  </a:lnTo>
                  <a:lnTo>
                    <a:pt x="59050" y="10798"/>
                  </a:lnTo>
                  <a:lnTo>
                    <a:pt x="59553" y="10798"/>
                  </a:lnTo>
                  <a:lnTo>
                    <a:pt x="59553" y="10881"/>
                  </a:lnTo>
                  <a:lnTo>
                    <a:pt x="60473" y="10881"/>
                  </a:lnTo>
                  <a:lnTo>
                    <a:pt x="61143" y="10923"/>
                  </a:lnTo>
                  <a:lnTo>
                    <a:pt x="61771" y="11049"/>
                  </a:lnTo>
                  <a:lnTo>
                    <a:pt x="62356" y="11258"/>
                  </a:lnTo>
                  <a:lnTo>
                    <a:pt x="62942" y="11551"/>
                  </a:lnTo>
                  <a:lnTo>
                    <a:pt x="63361" y="11802"/>
                  </a:lnTo>
                  <a:lnTo>
                    <a:pt x="63779" y="12137"/>
                  </a:lnTo>
                  <a:lnTo>
                    <a:pt x="74493" y="15276"/>
                  </a:lnTo>
                  <a:lnTo>
                    <a:pt x="81314" y="20381"/>
                  </a:lnTo>
                  <a:lnTo>
                    <a:pt x="81314" y="10212"/>
                  </a:lnTo>
                  <a:lnTo>
                    <a:pt x="8131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984500" y="2633575"/>
              <a:ext cx="51300" cy="62800"/>
            </a:xfrm>
            <a:custGeom>
              <a:rect b="b" l="l" r="r" t="t"/>
              <a:pathLst>
                <a:path extrusionOk="0" h="2512" w="2052">
                  <a:moveTo>
                    <a:pt x="1" y="1"/>
                  </a:moveTo>
                  <a:lnTo>
                    <a:pt x="1" y="796"/>
                  </a:lnTo>
                  <a:lnTo>
                    <a:pt x="1" y="2512"/>
                  </a:lnTo>
                  <a:lnTo>
                    <a:pt x="921" y="2512"/>
                  </a:lnTo>
                  <a:lnTo>
                    <a:pt x="1465" y="2470"/>
                  </a:lnTo>
                  <a:lnTo>
                    <a:pt x="2051" y="2344"/>
                  </a:lnTo>
                  <a:lnTo>
                    <a:pt x="2051" y="1298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313850" y="2633575"/>
              <a:ext cx="721950" cy="138125"/>
            </a:xfrm>
            <a:custGeom>
              <a:rect b="b" l="l" r="r" t="t"/>
              <a:pathLst>
                <a:path extrusionOk="0" h="5525" w="28878">
                  <a:moveTo>
                    <a:pt x="1" y="1"/>
                  </a:moveTo>
                  <a:lnTo>
                    <a:pt x="1" y="1591"/>
                  </a:lnTo>
                  <a:lnTo>
                    <a:pt x="1507" y="1591"/>
                  </a:lnTo>
                  <a:lnTo>
                    <a:pt x="1507" y="3935"/>
                  </a:lnTo>
                  <a:lnTo>
                    <a:pt x="1" y="3935"/>
                  </a:lnTo>
                  <a:lnTo>
                    <a:pt x="1" y="5525"/>
                  </a:lnTo>
                  <a:lnTo>
                    <a:pt x="28877" y="5525"/>
                  </a:lnTo>
                  <a:lnTo>
                    <a:pt x="28877" y="3851"/>
                  </a:lnTo>
                  <a:lnTo>
                    <a:pt x="28877" y="2888"/>
                  </a:lnTo>
                  <a:lnTo>
                    <a:pt x="28291" y="3014"/>
                  </a:lnTo>
                  <a:lnTo>
                    <a:pt x="26324" y="3014"/>
                  </a:lnTo>
                  <a:lnTo>
                    <a:pt x="26324" y="1298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950825" y="2471400"/>
              <a:ext cx="363050" cy="260550"/>
            </a:xfrm>
            <a:custGeom>
              <a:rect b="b" l="l" r="r" t="t"/>
              <a:pathLst>
                <a:path extrusionOk="0" h="10422" w="14522">
                  <a:moveTo>
                    <a:pt x="1339" y="1"/>
                  </a:moveTo>
                  <a:lnTo>
                    <a:pt x="1046" y="419"/>
                  </a:lnTo>
                  <a:lnTo>
                    <a:pt x="795" y="838"/>
                  </a:lnTo>
                  <a:lnTo>
                    <a:pt x="544" y="1340"/>
                  </a:lnTo>
                  <a:lnTo>
                    <a:pt x="377" y="1801"/>
                  </a:lnTo>
                  <a:lnTo>
                    <a:pt x="209" y="2345"/>
                  </a:lnTo>
                  <a:lnTo>
                    <a:pt x="84" y="2847"/>
                  </a:lnTo>
                  <a:lnTo>
                    <a:pt x="42" y="3391"/>
                  </a:lnTo>
                  <a:lnTo>
                    <a:pt x="0" y="3935"/>
                  </a:lnTo>
                  <a:lnTo>
                    <a:pt x="42" y="4604"/>
                  </a:lnTo>
                  <a:lnTo>
                    <a:pt x="126" y="5274"/>
                  </a:lnTo>
                  <a:lnTo>
                    <a:pt x="293" y="5860"/>
                  </a:lnTo>
                  <a:lnTo>
                    <a:pt x="502" y="6488"/>
                  </a:lnTo>
                  <a:lnTo>
                    <a:pt x="795" y="7032"/>
                  </a:lnTo>
                  <a:lnTo>
                    <a:pt x="1130" y="7576"/>
                  </a:lnTo>
                  <a:lnTo>
                    <a:pt x="1507" y="8078"/>
                  </a:lnTo>
                  <a:lnTo>
                    <a:pt x="1925" y="8538"/>
                  </a:lnTo>
                  <a:lnTo>
                    <a:pt x="2385" y="8957"/>
                  </a:lnTo>
                  <a:lnTo>
                    <a:pt x="2888" y="9333"/>
                  </a:lnTo>
                  <a:lnTo>
                    <a:pt x="3390" y="9668"/>
                  </a:lnTo>
                  <a:lnTo>
                    <a:pt x="3976" y="9919"/>
                  </a:lnTo>
                  <a:lnTo>
                    <a:pt x="4562" y="10129"/>
                  </a:lnTo>
                  <a:lnTo>
                    <a:pt x="5189" y="10296"/>
                  </a:lnTo>
                  <a:lnTo>
                    <a:pt x="5817" y="10422"/>
                  </a:lnTo>
                  <a:lnTo>
                    <a:pt x="14522" y="10422"/>
                  </a:lnTo>
                  <a:lnTo>
                    <a:pt x="14522" y="8078"/>
                  </a:lnTo>
                  <a:lnTo>
                    <a:pt x="6487" y="8078"/>
                  </a:lnTo>
                  <a:lnTo>
                    <a:pt x="6068" y="8036"/>
                  </a:lnTo>
                  <a:lnTo>
                    <a:pt x="5650" y="7994"/>
                  </a:lnTo>
                  <a:lnTo>
                    <a:pt x="5273" y="7869"/>
                  </a:lnTo>
                  <a:lnTo>
                    <a:pt x="4896" y="7743"/>
                  </a:lnTo>
                  <a:lnTo>
                    <a:pt x="4520" y="7576"/>
                  </a:lnTo>
                  <a:lnTo>
                    <a:pt x="4185" y="7367"/>
                  </a:lnTo>
                  <a:lnTo>
                    <a:pt x="3892" y="7115"/>
                  </a:lnTo>
                  <a:lnTo>
                    <a:pt x="3599" y="6864"/>
                  </a:lnTo>
                  <a:lnTo>
                    <a:pt x="3306" y="6571"/>
                  </a:lnTo>
                  <a:lnTo>
                    <a:pt x="3097" y="6237"/>
                  </a:lnTo>
                  <a:lnTo>
                    <a:pt x="2888" y="5902"/>
                  </a:lnTo>
                  <a:lnTo>
                    <a:pt x="2720" y="5567"/>
                  </a:lnTo>
                  <a:lnTo>
                    <a:pt x="2553" y="5148"/>
                  </a:lnTo>
                  <a:lnTo>
                    <a:pt x="2469" y="4772"/>
                  </a:lnTo>
                  <a:lnTo>
                    <a:pt x="2385" y="4353"/>
                  </a:lnTo>
                  <a:lnTo>
                    <a:pt x="2385" y="3935"/>
                  </a:lnTo>
                  <a:lnTo>
                    <a:pt x="2385" y="3600"/>
                  </a:lnTo>
                  <a:lnTo>
                    <a:pt x="2427" y="3265"/>
                  </a:lnTo>
                  <a:lnTo>
                    <a:pt x="2511" y="2930"/>
                  </a:lnTo>
                  <a:lnTo>
                    <a:pt x="2595" y="2596"/>
                  </a:lnTo>
                  <a:lnTo>
                    <a:pt x="2720" y="2303"/>
                  </a:lnTo>
                  <a:lnTo>
                    <a:pt x="2888" y="2010"/>
                  </a:lnTo>
                  <a:lnTo>
                    <a:pt x="3055" y="1717"/>
                  </a:lnTo>
                  <a:lnTo>
                    <a:pt x="3222" y="1424"/>
                  </a:lnTo>
                  <a:lnTo>
                    <a:pt x="3432" y="1173"/>
                  </a:lnTo>
                  <a:lnTo>
                    <a:pt x="3683" y="964"/>
                  </a:lnTo>
                  <a:lnTo>
                    <a:pt x="3934" y="754"/>
                  </a:lnTo>
                  <a:lnTo>
                    <a:pt x="4185" y="545"/>
                  </a:lnTo>
                  <a:lnTo>
                    <a:pt x="4478" y="378"/>
                  </a:lnTo>
                  <a:lnTo>
                    <a:pt x="4771" y="210"/>
                  </a:lnTo>
                  <a:lnTo>
                    <a:pt x="5064" y="85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984300" y="2407600"/>
              <a:ext cx="367250" cy="63825"/>
            </a:xfrm>
            <a:custGeom>
              <a:rect b="b" l="l" r="r" t="t"/>
              <a:pathLst>
                <a:path extrusionOk="0" h="2553" w="14690">
                  <a:moveTo>
                    <a:pt x="5148" y="0"/>
                  </a:moveTo>
                  <a:lnTo>
                    <a:pt x="4394" y="42"/>
                  </a:lnTo>
                  <a:lnTo>
                    <a:pt x="3641" y="168"/>
                  </a:lnTo>
                  <a:lnTo>
                    <a:pt x="2930" y="419"/>
                  </a:lnTo>
                  <a:lnTo>
                    <a:pt x="2260" y="712"/>
                  </a:lnTo>
                  <a:lnTo>
                    <a:pt x="1632" y="1046"/>
                  </a:lnTo>
                  <a:lnTo>
                    <a:pt x="1046" y="1507"/>
                  </a:lnTo>
                  <a:lnTo>
                    <a:pt x="502" y="1967"/>
                  </a:lnTo>
                  <a:lnTo>
                    <a:pt x="0" y="2553"/>
                  </a:lnTo>
                  <a:lnTo>
                    <a:pt x="4060" y="2553"/>
                  </a:lnTo>
                  <a:lnTo>
                    <a:pt x="4604" y="2427"/>
                  </a:lnTo>
                  <a:lnTo>
                    <a:pt x="5148" y="2386"/>
                  </a:lnTo>
                  <a:lnTo>
                    <a:pt x="14689" y="2386"/>
                  </a:lnTo>
                  <a:lnTo>
                    <a:pt x="14689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313850" y="2673325"/>
              <a:ext cx="37700" cy="58625"/>
            </a:xfrm>
            <a:custGeom>
              <a:rect b="b" l="l" r="r" t="t"/>
              <a:pathLst>
                <a:path extrusionOk="0" h="2345" w="1508">
                  <a:moveTo>
                    <a:pt x="1" y="1"/>
                  </a:moveTo>
                  <a:lnTo>
                    <a:pt x="1" y="2345"/>
                  </a:lnTo>
                  <a:lnTo>
                    <a:pt x="1507" y="234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1950" y="2452575"/>
              <a:ext cx="12575" cy="2125"/>
            </a:xfrm>
            <a:custGeom>
              <a:rect b="b" l="l" r="r" t="t"/>
              <a:pathLst>
                <a:path extrusionOk="0" h="85" w="503">
                  <a:moveTo>
                    <a:pt x="0" y="1"/>
                  </a:moveTo>
                  <a:lnTo>
                    <a:pt x="0" y="84"/>
                  </a:lnTo>
                  <a:lnTo>
                    <a:pt x="503" y="84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978225" y="2452575"/>
              <a:ext cx="6300" cy="2125"/>
            </a:xfrm>
            <a:custGeom>
              <a:rect b="b" l="l" r="r" t="t"/>
              <a:pathLst>
                <a:path extrusionOk="0" h="85" w="252">
                  <a:moveTo>
                    <a:pt x="0" y="1"/>
                  </a:moveTo>
                  <a:lnTo>
                    <a:pt x="252" y="84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035775" y="2667050"/>
              <a:ext cx="59650" cy="38750"/>
            </a:xfrm>
            <a:custGeom>
              <a:rect b="b" l="l" r="r" t="t"/>
              <a:pathLst>
                <a:path extrusionOk="0" h="1550" w="2386">
                  <a:moveTo>
                    <a:pt x="1883" y="1"/>
                  </a:moveTo>
                  <a:lnTo>
                    <a:pt x="1465" y="336"/>
                  </a:lnTo>
                  <a:lnTo>
                    <a:pt x="1005" y="629"/>
                  </a:lnTo>
                  <a:lnTo>
                    <a:pt x="502" y="838"/>
                  </a:lnTo>
                  <a:lnTo>
                    <a:pt x="0" y="1005"/>
                  </a:lnTo>
                  <a:lnTo>
                    <a:pt x="0" y="1549"/>
                  </a:lnTo>
                  <a:lnTo>
                    <a:pt x="670" y="1340"/>
                  </a:lnTo>
                  <a:lnTo>
                    <a:pt x="1298" y="1047"/>
                  </a:lnTo>
                  <a:lnTo>
                    <a:pt x="1883" y="712"/>
                  </a:lnTo>
                  <a:lnTo>
                    <a:pt x="2386" y="252"/>
                  </a:lnTo>
                  <a:lnTo>
                    <a:pt x="2135" y="126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971950" y="2471400"/>
              <a:ext cx="25" cy="162200"/>
            </a:xfrm>
            <a:custGeom>
              <a:rect b="b" l="l" r="r" t="t"/>
              <a:pathLst>
                <a:path extrusionOk="0" h="6488" w="1">
                  <a:moveTo>
                    <a:pt x="0" y="6488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6488"/>
                  </a:lnTo>
                  <a:lnTo>
                    <a:pt x="0" y="648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984500" y="2471400"/>
              <a:ext cx="25" cy="162200"/>
            </a:xfrm>
            <a:custGeom>
              <a:rect b="b" l="l" r="r" t="t"/>
              <a:pathLst>
                <a:path extrusionOk="0" h="6488" w="1">
                  <a:moveTo>
                    <a:pt x="1" y="6488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6488"/>
                  </a:lnTo>
                  <a:lnTo>
                    <a:pt x="1" y="648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033675" y="2471400"/>
              <a:ext cx="100475" cy="174750"/>
            </a:xfrm>
            <a:custGeom>
              <a:rect b="b" l="l" r="r" t="t"/>
              <a:pathLst>
                <a:path extrusionOk="0" h="6990" w="4019">
                  <a:moveTo>
                    <a:pt x="0" y="1"/>
                  </a:moveTo>
                  <a:lnTo>
                    <a:pt x="377" y="85"/>
                  </a:lnTo>
                  <a:lnTo>
                    <a:pt x="712" y="210"/>
                  </a:lnTo>
                  <a:lnTo>
                    <a:pt x="1047" y="378"/>
                  </a:lnTo>
                  <a:lnTo>
                    <a:pt x="1382" y="587"/>
                  </a:lnTo>
                  <a:lnTo>
                    <a:pt x="1716" y="796"/>
                  </a:lnTo>
                  <a:lnTo>
                    <a:pt x="1967" y="1047"/>
                  </a:lnTo>
                  <a:lnTo>
                    <a:pt x="2260" y="1298"/>
                  </a:lnTo>
                  <a:lnTo>
                    <a:pt x="2511" y="1591"/>
                  </a:lnTo>
                  <a:lnTo>
                    <a:pt x="2721" y="1884"/>
                  </a:lnTo>
                  <a:lnTo>
                    <a:pt x="2930" y="2219"/>
                  </a:lnTo>
                  <a:lnTo>
                    <a:pt x="3097" y="2554"/>
                  </a:lnTo>
                  <a:lnTo>
                    <a:pt x="3223" y="2889"/>
                  </a:lnTo>
                  <a:lnTo>
                    <a:pt x="3348" y="3265"/>
                  </a:lnTo>
                  <a:lnTo>
                    <a:pt x="3432" y="3642"/>
                  </a:lnTo>
                  <a:lnTo>
                    <a:pt x="3474" y="4019"/>
                  </a:lnTo>
                  <a:lnTo>
                    <a:pt x="3516" y="4437"/>
                  </a:lnTo>
                  <a:lnTo>
                    <a:pt x="3474" y="5023"/>
                  </a:lnTo>
                  <a:lnTo>
                    <a:pt x="3348" y="5651"/>
                  </a:lnTo>
                  <a:lnTo>
                    <a:pt x="3139" y="6195"/>
                  </a:lnTo>
                  <a:lnTo>
                    <a:pt x="2888" y="6739"/>
                  </a:lnTo>
                  <a:lnTo>
                    <a:pt x="3348" y="6990"/>
                  </a:lnTo>
                  <a:lnTo>
                    <a:pt x="3641" y="6404"/>
                  </a:lnTo>
                  <a:lnTo>
                    <a:pt x="3851" y="5776"/>
                  </a:lnTo>
                  <a:lnTo>
                    <a:pt x="3976" y="5107"/>
                  </a:lnTo>
                  <a:lnTo>
                    <a:pt x="4018" y="4437"/>
                  </a:lnTo>
                  <a:lnTo>
                    <a:pt x="3976" y="3851"/>
                  </a:lnTo>
                  <a:lnTo>
                    <a:pt x="3893" y="3307"/>
                  </a:lnTo>
                  <a:lnTo>
                    <a:pt x="3767" y="2763"/>
                  </a:lnTo>
                  <a:lnTo>
                    <a:pt x="3558" y="2261"/>
                  </a:lnTo>
                  <a:lnTo>
                    <a:pt x="3307" y="1801"/>
                  </a:lnTo>
                  <a:lnTo>
                    <a:pt x="3014" y="1340"/>
                  </a:lnTo>
                  <a:lnTo>
                    <a:pt x="2637" y="964"/>
                  </a:lnTo>
                  <a:lnTo>
                    <a:pt x="2260" y="587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082850" y="2639850"/>
              <a:ext cx="34550" cy="33500"/>
            </a:xfrm>
            <a:custGeom>
              <a:rect b="b" l="l" r="r" t="t"/>
              <a:pathLst>
                <a:path extrusionOk="0" h="1340" w="1382">
                  <a:moveTo>
                    <a:pt x="921" y="1"/>
                  </a:moveTo>
                  <a:lnTo>
                    <a:pt x="712" y="294"/>
                  </a:lnTo>
                  <a:lnTo>
                    <a:pt x="503" y="587"/>
                  </a:lnTo>
                  <a:lnTo>
                    <a:pt x="252" y="838"/>
                  </a:lnTo>
                  <a:lnTo>
                    <a:pt x="0" y="1089"/>
                  </a:lnTo>
                  <a:lnTo>
                    <a:pt x="252" y="1214"/>
                  </a:lnTo>
                  <a:lnTo>
                    <a:pt x="503" y="1340"/>
                  </a:lnTo>
                  <a:lnTo>
                    <a:pt x="963" y="838"/>
                  </a:lnTo>
                  <a:lnTo>
                    <a:pt x="1381" y="252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971950" y="2454675"/>
              <a:ext cx="25" cy="16750"/>
            </a:xfrm>
            <a:custGeom>
              <a:rect b="b" l="l" r="r" t="t"/>
              <a:pathLst>
                <a:path extrusionOk="0" h="670" w="1">
                  <a:moveTo>
                    <a:pt x="0" y="0"/>
                  </a:moveTo>
                  <a:lnTo>
                    <a:pt x="0" y="0"/>
                  </a:lnTo>
                  <a:lnTo>
                    <a:pt x="0" y="670"/>
                  </a:lnTo>
                  <a:lnTo>
                    <a:pt x="0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984500" y="2454675"/>
              <a:ext cx="56525" cy="16750"/>
            </a:xfrm>
            <a:custGeom>
              <a:rect b="b" l="l" r="r" t="t"/>
              <a:pathLst>
                <a:path extrusionOk="0" h="670" w="2261">
                  <a:moveTo>
                    <a:pt x="1" y="0"/>
                  </a:moveTo>
                  <a:lnTo>
                    <a:pt x="1" y="544"/>
                  </a:lnTo>
                  <a:lnTo>
                    <a:pt x="1423" y="544"/>
                  </a:lnTo>
                  <a:lnTo>
                    <a:pt x="1967" y="670"/>
                  </a:lnTo>
                  <a:lnTo>
                    <a:pt x="2260" y="67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041000" y="2471400"/>
              <a:ext cx="49200" cy="14675"/>
            </a:xfrm>
            <a:custGeom>
              <a:rect b="b" l="l" r="r" t="t"/>
              <a:pathLst>
                <a:path extrusionOk="0" h="587" w="1968">
                  <a:moveTo>
                    <a:pt x="0" y="1"/>
                  </a:moveTo>
                  <a:lnTo>
                    <a:pt x="1967" y="587"/>
                  </a:lnTo>
                  <a:lnTo>
                    <a:pt x="1967" y="587"/>
                  </a:lnTo>
                  <a:lnTo>
                    <a:pt x="1549" y="252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985550" y="2454675"/>
              <a:ext cx="83725" cy="16750"/>
            </a:xfrm>
            <a:custGeom>
              <a:rect b="b" l="l" r="r" t="t"/>
              <a:pathLst>
                <a:path extrusionOk="0" h="670" w="3349">
                  <a:moveTo>
                    <a:pt x="0" y="0"/>
                  </a:moveTo>
                  <a:lnTo>
                    <a:pt x="2218" y="670"/>
                  </a:lnTo>
                  <a:lnTo>
                    <a:pt x="3348" y="670"/>
                  </a:lnTo>
                  <a:lnTo>
                    <a:pt x="2762" y="377"/>
                  </a:lnTo>
                  <a:lnTo>
                    <a:pt x="2177" y="168"/>
                  </a:lnTo>
                  <a:lnTo>
                    <a:pt x="1549" y="42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984500" y="2692175"/>
              <a:ext cx="51300" cy="16750"/>
            </a:xfrm>
            <a:custGeom>
              <a:rect b="b" l="l" r="r" t="t"/>
              <a:pathLst>
                <a:path extrusionOk="0" h="670" w="2052">
                  <a:moveTo>
                    <a:pt x="2051" y="0"/>
                  </a:moveTo>
                  <a:lnTo>
                    <a:pt x="1465" y="126"/>
                  </a:lnTo>
                  <a:lnTo>
                    <a:pt x="921" y="168"/>
                  </a:lnTo>
                  <a:lnTo>
                    <a:pt x="294" y="168"/>
                  </a:lnTo>
                  <a:lnTo>
                    <a:pt x="126" y="419"/>
                  </a:lnTo>
                  <a:lnTo>
                    <a:pt x="1" y="670"/>
                  </a:lnTo>
                  <a:lnTo>
                    <a:pt x="1465" y="670"/>
                  </a:lnTo>
                  <a:lnTo>
                    <a:pt x="2051" y="544"/>
                  </a:lnTo>
                  <a:lnTo>
                    <a:pt x="205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984500" y="2633575"/>
              <a:ext cx="25" cy="20950"/>
            </a:xfrm>
            <a:custGeom>
              <a:rect b="b" l="l" r="r" t="t"/>
              <a:pathLst>
                <a:path extrusionOk="0" h="838" w="1">
                  <a:moveTo>
                    <a:pt x="1" y="838"/>
                  </a:moveTo>
                  <a:lnTo>
                    <a:pt x="1" y="838"/>
                  </a:lnTo>
                  <a:lnTo>
                    <a:pt x="1" y="796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83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971950" y="2633575"/>
              <a:ext cx="25" cy="32475"/>
            </a:xfrm>
            <a:custGeom>
              <a:rect b="b" l="l" r="r" t="t"/>
              <a:pathLst>
                <a:path extrusionOk="0" h="1299" w="1">
                  <a:moveTo>
                    <a:pt x="0" y="1298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298"/>
                  </a:lnTo>
                  <a:lnTo>
                    <a:pt x="0" y="1298"/>
                  </a:lnTo>
                  <a:lnTo>
                    <a:pt x="0" y="1298"/>
                  </a:lnTo>
                  <a:lnTo>
                    <a:pt x="0" y="129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971950" y="2696350"/>
              <a:ext cx="19900" cy="12575"/>
            </a:xfrm>
            <a:custGeom>
              <a:rect b="b" l="l" r="r" t="t"/>
              <a:pathLst>
                <a:path extrusionOk="0" h="503" w="796">
                  <a:moveTo>
                    <a:pt x="503" y="1"/>
                  </a:moveTo>
                  <a:lnTo>
                    <a:pt x="503" y="252"/>
                  </a:lnTo>
                  <a:lnTo>
                    <a:pt x="0" y="252"/>
                  </a:lnTo>
                  <a:lnTo>
                    <a:pt x="0" y="503"/>
                  </a:lnTo>
                  <a:lnTo>
                    <a:pt x="503" y="503"/>
                  </a:lnTo>
                  <a:lnTo>
                    <a:pt x="628" y="252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971950" y="2471400"/>
              <a:ext cx="12575" cy="162200"/>
            </a:xfrm>
            <a:custGeom>
              <a:rect b="b" l="l" r="r" t="t"/>
              <a:pathLst>
                <a:path extrusionOk="0" h="6488" w="503">
                  <a:moveTo>
                    <a:pt x="0" y="1"/>
                  </a:moveTo>
                  <a:lnTo>
                    <a:pt x="0" y="6488"/>
                  </a:lnTo>
                  <a:lnTo>
                    <a:pt x="503" y="6488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971950" y="2454675"/>
              <a:ext cx="12575" cy="16750"/>
            </a:xfrm>
            <a:custGeom>
              <a:rect b="b" l="l" r="r" t="t"/>
              <a:pathLst>
                <a:path extrusionOk="0" h="670" w="503">
                  <a:moveTo>
                    <a:pt x="0" y="0"/>
                  </a:moveTo>
                  <a:lnTo>
                    <a:pt x="0" y="670"/>
                  </a:lnTo>
                  <a:lnTo>
                    <a:pt x="503" y="67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971950" y="2633575"/>
              <a:ext cx="12575" cy="32475"/>
            </a:xfrm>
            <a:custGeom>
              <a:rect b="b" l="l" r="r" t="t"/>
              <a:pathLst>
                <a:path extrusionOk="0" h="1299" w="503">
                  <a:moveTo>
                    <a:pt x="0" y="1"/>
                  </a:moveTo>
                  <a:lnTo>
                    <a:pt x="0" y="1298"/>
                  </a:lnTo>
                  <a:lnTo>
                    <a:pt x="503" y="838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971950" y="2654500"/>
              <a:ext cx="12575" cy="48150"/>
            </a:xfrm>
            <a:custGeom>
              <a:rect b="b" l="l" r="r" t="t"/>
              <a:pathLst>
                <a:path extrusionOk="0" h="1926" w="503">
                  <a:moveTo>
                    <a:pt x="503" y="1"/>
                  </a:moveTo>
                  <a:lnTo>
                    <a:pt x="0" y="461"/>
                  </a:lnTo>
                  <a:lnTo>
                    <a:pt x="0" y="1926"/>
                  </a:lnTo>
                  <a:lnTo>
                    <a:pt x="503" y="1926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"/>
          <p:cNvGrpSpPr/>
          <p:nvPr/>
        </p:nvGrpSpPr>
        <p:grpSpPr>
          <a:xfrm>
            <a:off x="7737120" y="3736821"/>
            <a:ext cx="1406195" cy="1418995"/>
            <a:chOff x="6589139" y="2578100"/>
            <a:chExt cx="2554860" cy="2578117"/>
          </a:xfrm>
        </p:grpSpPr>
        <p:sp>
          <p:nvSpPr>
            <p:cNvPr id="259" name="Google Shape;259;p2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58913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020721" y="4231763"/>
              <a:ext cx="310944" cy="638365"/>
            </a:xfrm>
            <a:custGeom>
              <a:rect b="b" l="l" r="r" t="t"/>
              <a:pathLst>
                <a:path extrusionOk="0" h="16155" w="7869">
                  <a:moveTo>
                    <a:pt x="3684" y="1"/>
                  </a:moveTo>
                  <a:lnTo>
                    <a:pt x="3307" y="43"/>
                  </a:lnTo>
                  <a:lnTo>
                    <a:pt x="2972" y="126"/>
                  </a:lnTo>
                  <a:lnTo>
                    <a:pt x="2679" y="168"/>
                  </a:lnTo>
                  <a:lnTo>
                    <a:pt x="2135" y="419"/>
                  </a:lnTo>
                  <a:lnTo>
                    <a:pt x="1675" y="712"/>
                  </a:lnTo>
                  <a:lnTo>
                    <a:pt x="1298" y="1047"/>
                  </a:lnTo>
                  <a:lnTo>
                    <a:pt x="963" y="1424"/>
                  </a:lnTo>
                  <a:lnTo>
                    <a:pt x="671" y="1800"/>
                  </a:lnTo>
                  <a:lnTo>
                    <a:pt x="461" y="2219"/>
                  </a:lnTo>
                  <a:lnTo>
                    <a:pt x="336" y="2637"/>
                  </a:lnTo>
                  <a:lnTo>
                    <a:pt x="210" y="3056"/>
                  </a:lnTo>
                  <a:lnTo>
                    <a:pt x="85" y="3767"/>
                  </a:lnTo>
                  <a:lnTo>
                    <a:pt x="43" y="4269"/>
                  </a:lnTo>
                  <a:lnTo>
                    <a:pt x="1" y="4479"/>
                  </a:lnTo>
                  <a:lnTo>
                    <a:pt x="43" y="4437"/>
                  </a:lnTo>
                  <a:lnTo>
                    <a:pt x="1" y="4646"/>
                  </a:lnTo>
                  <a:lnTo>
                    <a:pt x="43" y="5065"/>
                  </a:lnTo>
                  <a:lnTo>
                    <a:pt x="168" y="5483"/>
                  </a:lnTo>
                  <a:lnTo>
                    <a:pt x="378" y="5818"/>
                  </a:lnTo>
                  <a:lnTo>
                    <a:pt x="587" y="6153"/>
                  </a:lnTo>
                  <a:lnTo>
                    <a:pt x="880" y="6404"/>
                  </a:lnTo>
                  <a:lnTo>
                    <a:pt x="1215" y="6571"/>
                  </a:lnTo>
                  <a:lnTo>
                    <a:pt x="1591" y="6697"/>
                  </a:lnTo>
                  <a:lnTo>
                    <a:pt x="2010" y="6738"/>
                  </a:lnTo>
                  <a:lnTo>
                    <a:pt x="2386" y="6697"/>
                  </a:lnTo>
                  <a:lnTo>
                    <a:pt x="2763" y="6571"/>
                  </a:lnTo>
                  <a:lnTo>
                    <a:pt x="3098" y="6404"/>
                  </a:lnTo>
                  <a:lnTo>
                    <a:pt x="3391" y="6153"/>
                  </a:lnTo>
                  <a:lnTo>
                    <a:pt x="3642" y="5818"/>
                  </a:lnTo>
                  <a:lnTo>
                    <a:pt x="3809" y="5483"/>
                  </a:lnTo>
                  <a:lnTo>
                    <a:pt x="3935" y="5065"/>
                  </a:lnTo>
                  <a:lnTo>
                    <a:pt x="3977" y="4646"/>
                  </a:lnTo>
                  <a:lnTo>
                    <a:pt x="3935" y="4228"/>
                  </a:lnTo>
                  <a:lnTo>
                    <a:pt x="3809" y="3851"/>
                  </a:lnTo>
                  <a:lnTo>
                    <a:pt x="3642" y="3474"/>
                  </a:lnTo>
                  <a:lnTo>
                    <a:pt x="3391" y="3181"/>
                  </a:lnTo>
                  <a:lnTo>
                    <a:pt x="3098" y="2888"/>
                  </a:lnTo>
                  <a:lnTo>
                    <a:pt x="2763" y="2721"/>
                  </a:lnTo>
                  <a:lnTo>
                    <a:pt x="2386" y="2595"/>
                  </a:lnTo>
                  <a:lnTo>
                    <a:pt x="2010" y="2554"/>
                  </a:lnTo>
                  <a:lnTo>
                    <a:pt x="1759" y="2554"/>
                  </a:lnTo>
                  <a:lnTo>
                    <a:pt x="1549" y="2595"/>
                  </a:lnTo>
                  <a:lnTo>
                    <a:pt x="1173" y="2763"/>
                  </a:lnTo>
                  <a:lnTo>
                    <a:pt x="1173" y="2512"/>
                  </a:lnTo>
                  <a:lnTo>
                    <a:pt x="1256" y="2261"/>
                  </a:lnTo>
                  <a:lnTo>
                    <a:pt x="1340" y="2009"/>
                  </a:lnTo>
                  <a:lnTo>
                    <a:pt x="1466" y="1758"/>
                  </a:lnTo>
                  <a:lnTo>
                    <a:pt x="1633" y="1591"/>
                  </a:lnTo>
                  <a:lnTo>
                    <a:pt x="1842" y="1382"/>
                  </a:lnTo>
                  <a:lnTo>
                    <a:pt x="2093" y="1214"/>
                  </a:lnTo>
                  <a:lnTo>
                    <a:pt x="2386" y="1047"/>
                  </a:lnTo>
                  <a:lnTo>
                    <a:pt x="2679" y="921"/>
                  </a:lnTo>
                  <a:lnTo>
                    <a:pt x="3056" y="796"/>
                  </a:lnTo>
                  <a:lnTo>
                    <a:pt x="3767" y="796"/>
                  </a:lnTo>
                  <a:lnTo>
                    <a:pt x="4144" y="921"/>
                  </a:lnTo>
                  <a:lnTo>
                    <a:pt x="4521" y="1089"/>
                  </a:lnTo>
                  <a:lnTo>
                    <a:pt x="4897" y="1382"/>
                  </a:lnTo>
                  <a:lnTo>
                    <a:pt x="5232" y="1758"/>
                  </a:lnTo>
                  <a:lnTo>
                    <a:pt x="5525" y="2302"/>
                  </a:lnTo>
                  <a:lnTo>
                    <a:pt x="5776" y="2930"/>
                  </a:lnTo>
                  <a:lnTo>
                    <a:pt x="5985" y="3725"/>
                  </a:lnTo>
                  <a:lnTo>
                    <a:pt x="6153" y="4646"/>
                  </a:lnTo>
                  <a:lnTo>
                    <a:pt x="6195" y="5148"/>
                  </a:lnTo>
                  <a:lnTo>
                    <a:pt x="6195" y="5692"/>
                  </a:lnTo>
                  <a:lnTo>
                    <a:pt x="6153" y="6194"/>
                  </a:lnTo>
                  <a:lnTo>
                    <a:pt x="6069" y="6697"/>
                  </a:lnTo>
                  <a:lnTo>
                    <a:pt x="5985" y="7199"/>
                  </a:lnTo>
                  <a:lnTo>
                    <a:pt x="5860" y="7743"/>
                  </a:lnTo>
                  <a:lnTo>
                    <a:pt x="5693" y="8245"/>
                  </a:lnTo>
                  <a:lnTo>
                    <a:pt x="5525" y="8705"/>
                  </a:lnTo>
                  <a:lnTo>
                    <a:pt x="5065" y="9710"/>
                  </a:lnTo>
                  <a:lnTo>
                    <a:pt x="4563" y="10631"/>
                  </a:lnTo>
                  <a:lnTo>
                    <a:pt x="4019" y="11509"/>
                  </a:lnTo>
                  <a:lnTo>
                    <a:pt x="3433" y="12346"/>
                  </a:lnTo>
                  <a:lnTo>
                    <a:pt x="2889" y="13100"/>
                  </a:lnTo>
                  <a:lnTo>
                    <a:pt x="2303" y="13811"/>
                  </a:lnTo>
                  <a:lnTo>
                    <a:pt x="1256" y="14941"/>
                  </a:lnTo>
                  <a:lnTo>
                    <a:pt x="545" y="15694"/>
                  </a:lnTo>
                  <a:lnTo>
                    <a:pt x="252" y="15945"/>
                  </a:lnTo>
                  <a:lnTo>
                    <a:pt x="754" y="16155"/>
                  </a:lnTo>
                  <a:lnTo>
                    <a:pt x="1215" y="15904"/>
                  </a:lnTo>
                  <a:lnTo>
                    <a:pt x="1717" y="15527"/>
                  </a:lnTo>
                  <a:lnTo>
                    <a:pt x="2428" y="14983"/>
                  </a:lnTo>
                  <a:lnTo>
                    <a:pt x="3223" y="14313"/>
                  </a:lnTo>
                  <a:lnTo>
                    <a:pt x="4144" y="13393"/>
                  </a:lnTo>
                  <a:lnTo>
                    <a:pt x="4646" y="12849"/>
                  </a:lnTo>
                  <a:lnTo>
                    <a:pt x="5148" y="12263"/>
                  </a:lnTo>
                  <a:lnTo>
                    <a:pt x="5651" y="11593"/>
                  </a:lnTo>
                  <a:lnTo>
                    <a:pt x="6195" y="10882"/>
                  </a:lnTo>
                  <a:lnTo>
                    <a:pt x="6446" y="10505"/>
                  </a:lnTo>
                  <a:lnTo>
                    <a:pt x="6697" y="10128"/>
                  </a:lnTo>
                  <a:lnTo>
                    <a:pt x="7074" y="9291"/>
                  </a:lnTo>
                  <a:lnTo>
                    <a:pt x="7408" y="8412"/>
                  </a:lnTo>
                  <a:lnTo>
                    <a:pt x="7659" y="7534"/>
                  </a:lnTo>
                  <a:lnTo>
                    <a:pt x="7785" y="6613"/>
                  </a:lnTo>
                  <a:lnTo>
                    <a:pt x="7869" y="5692"/>
                  </a:lnTo>
                  <a:lnTo>
                    <a:pt x="7827" y="4813"/>
                  </a:lnTo>
                  <a:lnTo>
                    <a:pt x="7743" y="3976"/>
                  </a:lnTo>
                  <a:lnTo>
                    <a:pt x="7576" y="3139"/>
                  </a:lnTo>
                  <a:lnTo>
                    <a:pt x="7283" y="2386"/>
                  </a:lnTo>
                  <a:lnTo>
                    <a:pt x="7157" y="2051"/>
                  </a:lnTo>
                  <a:lnTo>
                    <a:pt x="6948" y="1717"/>
                  </a:lnTo>
                  <a:lnTo>
                    <a:pt x="6739" y="1424"/>
                  </a:lnTo>
                  <a:lnTo>
                    <a:pt x="6530" y="1131"/>
                  </a:lnTo>
                  <a:lnTo>
                    <a:pt x="6278" y="880"/>
                  </a:lnTo>
                  <a:lnTo>
                    <a:pt x="6027" y="670"/>
                  </a:lnTo>
                  <a:lnTo>
                    <a:pt x="5734" y="461"/>
                  </a:lnTo>
                  <a:lnTo>
                    <a:pt x="5441" y="294"/>
                  </a:lnTo>
                  <a:lnTo>
                    <a:pt x="5148" y="168"/>
                  </a:lnTo>
                  <a:lnTo>
                    <a:pt x="4772" y="8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356441" y="4292972"/>
              <a:ext cx="79425" cy="95942"/>
            </a:xfrm>
            <a:custGeom>
              <a:rect b="b" l="l" r="r" t="t"/>
              <a:pathLst>
                <a:path extrusionOk="0" h="2428" w="2010">
                  <a:moveTo>
                    <a:pt x="796" y="0"/>
                  </a:moveTo>
                  <a:lnTo>
                    <a:pt x="628" y="84"/>
                  </a:lnTo>
                  <a:lnTo>
                    <a:pt x="461" y="209"/>
                  </a:lnTo>
                  <a:lnTo>
                    <a:pt x="293" y="335"/>
                  </a:lnTo>
                  <a:lnTo>
                    <a:pt x="168" y="544"/>
                  </a:lnTo>
                  <a:lnTo>
                    <a:pt x="84" y="753"/>
                  </a:lnTo>
                  <a:lnTo>
                    <a:pt x="42" y="963"/>
                  </a:lnTo>
                  <a:lnTo>
                    <a:pt x="0" y="1214"/>
                  </a:lnTo>
                  <a:lnTo>
                    <a:pt x="42" y="1465"/>
                  </a:lnTo>
                  <a:lnTo>
                    <a:pt x="84" y="1674"/>
                  </a:lnTo>
                  <a:lnTo>
                    <a:pt x="168" y="1883"/>
                  </a:lnTo>
                  <a:lnTo>
                    <a:pt x="293" y="2093"/>
                  </a:lnTo>
                  <a:lnTo>
                    <a:pt x="461" y="2218"/>
                  </a:lnTo>
                  <a:lnTo>
                    <a:pt x="628" y="2344"/>
                  </a:lnTo>
                  <a:lnTo>
                    <a:pt x="796" y="2427"/>
                  </a:lnTo>
                  <a:lnTo>
                    <a:pt x="1214" y="2427"/>
                  </a:lnTo>
                  <a:lnTo>
                    <a:pt x="1381" y="2344"/>
                  </a:lnTo>
                  <a:lnTo>
                    <a:pt x="1549" y="2218"/>
                  </a:lnTo>
                  <a:lnTo>
                    <a:pt x="1716" y="2093"/>
                  </a:lnTo>
                  <a:lnTo>
                    <a:pt x="1842" y="1883"/>
                  </a:lnTo>
                  <a:lnTo>
                    <a:pt x="1926" y="1674"/>
                  </a:lnTo>
                  <a:lnTo>
                    <a:pt x="1967" y="1465"/>
                  </a:lnTo>
                  <a:lnTo>
                    <a:pt x="2009" y="1214"/>
                  </a:lnTo>
                  <a:lnTo>
                    <a:pt x="1967" y="963"/>
                  </a:lnTo>
                  <a:lnTo>
                    <a:pt x="1926" y="753"/>
                  </a:lnTo>
                  <a:lnTo>
                    <a:pt x="1842" y="544"/>
                  </a:lnTo>
                  <a:lnTo>
                    <a:pt x="1716" y="335"/>
                  </a:lnTo>
                  <a:lnTo>
                    <a:pt x="1549" y="209"/>
                  </a:lnTo>
                  <a:lnTo>
                    <a:pt x="1381" y="8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7351462" y="4440126"/>
              <a:ext cx="77766" cy="97602"/>
            </a:xfrm>
            <a:custGeom>
              <a:rect b="b" l="l" r="r" t="t"/>
              <a:pathLst>
                <a:path extrusionOk="0" h="2470" w="1968">
                  <a:moveTo>
                    <a:pt x="963" y="1"/>
                  </a:moveTo>
                  <a:lnTo>
                    <a:pt x="754" y="43"/>
                  </a:lnTo>
                  <a:lnTo>
                    <a:pt x="587" y="126"/>
                  </a:lnTo>
                  <a:lnTo>
                    <a:pt x="419" y="210"/>
                  </a:lnTo>
                  <a:lnTo>
                    <a:pt x="294" y="377"/>
                  </a:lnTo>
                  <a:lnTo>
                    <a:pt x="168" y="545"/>
                  </a:lnTo>
                  <a:lnTo>
                    <a:pt x="43" y="754"/>
                  </a:lnTo>
                  <a:lnTo>
                    <a:pt x="1" y="1005"/>
                  </a:lnTo>
                  <a:lnTo>
                    <a:pt x="1" y="1256"/>
                  </a:lnTo>
                  <a:lnTo>
                    <a:pt x="1" y="1465"/>
                  </a:lnTo>
                  <a:lnTo>
                    <a:pt x="43" y="1717"/>
                  </a:lnTo>
                  <a:lnTo>
                    <a:pt x="168" y="1926"/>
                  </a:lnTo>
                  <a:lnTo>
                    <a:pt x="294" y="2093"/>
                  </a:lnTo>
                  <a:lnTo>
                    <a:pt x="419" y="2261"/>
                  </a:lnTo>
                  <a:lnTo>
                    <a:pt x="587" y="2386"/>
                  </a:lnTo>
                  <a:lnTo>
                    <a:pt x="754" y="2428"/>
                  </a:lnTo>
                  <a:lnTo>
                    <a:pt x="963" y="2470"/>
                  </a:lnTo>
                  <a:lnTo>
                    <a:pt x="1173" y="2428"/>
                  </a:lnTo>
                  <a:lnTo>
                    <a:pt x="1340" y="2386"/>
                  </a:lnTo>
                  <a:lnTo>
                    <a:pt x="1507" y="2261"/>
                  </a:lnTo>
                  <a:lnTo>
                    <a:pt x="1675" y="2093"/>
                  </a:lnTo>
                  <a:lnTo>
                    <a:pt x="1800" y="1926"/>
                  </a:lnTo>
                  <a:lnTo>
                    <a:pt x="1884" y="1717"/>
                  </a:lnTo>
                  <a:lnTo>
                    <a:pt x="1926" y="1465"/>
                  </a:lnTo>
                  <a:lnTo>
                    <a:pt x="1968" y="1256"/>
                  </a:lnTo>
                  <a:lnTo>
                    <a:pt x="1926" y="1005"/>
                  </a:lnTo>
                  <a:lnTo>
                    <a:pt x="1884" y="754"/>
                  </a:lnTo>
                  <a:lnTo>
                    <a:pt x="1800" y="545"/>
                  </a:lnTo>
                  <a:lnTo>
                    <a:pt x="1675" y="377"/>
                  </a:lnTo>
                  <a:lnTo>
                    <a:pt x="1507" y="210"/>
                  </a:lnTo>
                  <a:lnTo>
                    <a:pt x="1340" y="126"/>
                  </a:lnTo>
                  <a:lnTo>
                    <a:pt x="1173" y="4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8178974" y="2900542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>
            <p:ph hasCustomPrompt="1" type="title"/>
          </p:nvPr>
        </p:nvSpPr>
        <p:spPr>
          <a:xfrm>
            <a:off x="1284000" y="1644050"/>
            <a:ext cx="6576000" cy="15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3" name="Google Shape;353;p11"/>
          <p:cNvSpPr txBox="1"/>
          <p:nvPr>
            <p:ph idx="1" type="subTitle"/>
          </p:nvPr>
        </p:nvSpPr>
        <p:spPr>
          <a:xfrm>
            <a:off x="1284000" y="3159550"/>
            <a:ext cx="65760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4" name="Google Shape;354;p11"/>
          <p:cNvSpPr/>
          <p:nvPr/>
        </p:nvSpPr>
        <p:spPr>
          <a:xfrm>
            <a:off x="-799737" y="-3060024"/>
            <a:ext cx="2722066" cy="84353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"/>
          <p:cNvSpPr/>
          <p:nvPr/>
        </p:nvSpPr>
        <p:spPr>
          <a:xfrm>
            <a:off x="7059768" y="368818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11"/>
          <p:cNvGrpSpPr/>
          <p:nvPr/>
        </p:nvGrpSpPr>
        <p:grpSpPr>
          <a:xfrm>
            <a:off x="8450842" y="3736821"/>
            <a:ext cx="703582" cy="1418995"/>
            <a:chOff x="7865689" y="2578100"/>
            <a:chExt cx="1278310" cy="2578117"/>
          </a:xfrm>
        </p:grpSpPr>
        <p:sp>
          <p:nvSpPr>
            <p:cNvPr id="357" name="Google Shape;357;p11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8178974" y="4146545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-11101" y="-11113"/>
            <a:ext cx="703582" cy="1418995"/>
            <a:chOff x="7865689" y="2578100"/>
            <a:chExt cx="1278310" cy="2578117"/>
          </a:xfrm>
        </p:grpSpPr>
        <p:sp>
          <p:nvSpPr>
            <p:cNvPr id="361" name="Google Shape;361;p11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8178974" y="4146545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"/>
          <p:cNvSpPr/>
          <p:nvPr/>
        </p:nvSpPr>
        <p:spPr>
          <a:xfrm>
            <a:off x="-799737" y="-3060024"/>
            <a:ext cx="2722066" cy="84353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E9E2BE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"/>
          <p:cNvSpPr/>
          <p:nvPr/>
        </p:nvSpPr>
        <p:spPr>
          <a:xfrm>
            <a:off x="6678768" y="368818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E9E2BE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9" name="Google Shape;369;p13"/>
          <p:cNvSpPr txBox="1"/>
          <p:nvPr>
            <p:ph idx="2" type="title"/>
          </p:nvPr>
        </p:nvSpPr>
        <p:spPr>
          <a:xfrm>
            <a:off x="2069613" y="166356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0" name="Google Shape;370;p13"/>
          <p:cNvSpPr txBox="1"/>
          <p:nvPr>
            <p:ph idx="1" type="subTitle"/>
          </p:nvPr>
        </p:nvSpPr>
        <p:spPr>
          <a:xfrm>
            <a:off x="2069613" y="21912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3"/>
          <p:cNvSpPr txBox="1"/>
          <p:nvPr>
            <p:ph idx="3" type="title"/>
          </p:nvPr>
        </p:nvSpPr>
        <p:spPr>
          <a:xfrm>
            <a:off x="5922982" y="166356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2" name="Google Shape;372;p13"/>
          <p:cNvSpPr txBox="1"/>
          <p:nvPr>
            <p:ph idx="4" type="subTitle"/>
          </p:nvPr>
        </p:nvSpPr>
        <p:spPr>
          <a:xfrm>
            <a:off x="5922983" y="21912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3"/>
          <p:cNvSpPr txBox="1"/>
          <p:nvPr>
            <p:ph idx="5" type="title"/>
          </p:nvPr>
        </p:nvSpPr>
        <p:spPr>
          <a:xfrm>
            <a:off x="2069613" y="313785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4" name="Google Shape;374;p13"/>
          <p:cNvSpPr txBox="1"/>
          <p:nvPr>
            <p:ph idx="6" type="subTitle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3"/>
          <p:cNvSpPr txBox="1"/>
          <p:nvPr>
            <p:ph idx="7" type="title"/>
          </p:nvPr>
        </p:nvSpPr>
        <p:spPr>
          <a:xfrm>
            <a:off x="5922982" y="313785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6" name="Google Shape;376;p13"/>
          <p:cNvSpPr txBox="1"/>
          <p:nvPr>
            <p:ph idx="8" type="subTitle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3"/>
          <p:cNvSpPr txBox="1"/>
          <p:nvPr>
            <p:ph hasCustomPrompt="1" idx="9" type="title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/>
          <p:nvPr>
            <p:ph hasCustomPrompt="1" idx="13" type="title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/>
          <p:nvPr>
            <p:ph hasCustomPrompt="1" idx="14" type="title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/>
          <p:nvPr>
            <p:ph hasCustomPrompt="1" idx="15" type="title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/>
          <p:nvPr/>
        </p:nvSpPr>
        <p:spPr>
          <a:xfrm>
            <a:off x="658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"/>
          <p:cNvSpPr/>
          <p:nvPr/>
        </p:nvSpPr>
        <p:spPr>
          <a:xfrm>
            <a:off x="8439733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3"/>
          <p:cNvSpPr/>
          <p:nvPr/>
        </p:nvSpPr>
        <p:spPr>
          <a:xfrm>
            <a:off x="8439733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3"/>
          <p:cNvSpPr/>
          <p:nvPr/>
        </p:nvSpPr>
        <p:spPr>
          <a:xfrm>
            <a:off x="658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"/>
          <p:cNvSpPr txBox="1"/>
          <p:nvPr>
            <p:ph type="title"/>
          </p:nvPr>
        </p:nvSpPr>
        <p:spPr>
          <a:xfrm>
            <a:off x="2391900" y="3675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7" name="Google Shape;387;p14"/>
          <p:cNvSpPr txBox="1"/>
          <p:nvPr>
            <p:ph idx="1" type="subTitle"/>
          </p:nvPr>
        </p:nvSpPr>
        <p:spPr>
          <a:xfrm>
            <a:off x="1956450" y="2242613"/>
            <a:ext cx="5231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4"/>
          <p:cNvSpPr/>
          <p:nvPr/>
        </p:nvSpPr>
        <p:spPr>
          <a:xfrm>
            <a:off x="458376" y="-2353649"/>
            <a:ext cx="2722066" cy="84353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"/>
          <p:cNvSpPr/>
          <p:nvPr/>
        </p:nvSpPr>
        <p:spPr>
          <a:xfrm>
            <a:off x="7073498" y="1990029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737120" y="3736821"/>
            <a:ext cx="1406195" cy="1418995"/>
            <a:chOff x="6589139" y="2578100"/>
            <a:chExt cx="2554860" cy="2578117"/>
          </a:xfrm>
        </p:grpSpPr>
        <p:sp>
          <p:nvSpPr>
            <p:cNvPr id="391" name="Google Shape;391;p14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58913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020721" y="4231763"/>
              <a:ext cx="310944" cy="638365"/>
            </a:xfrm>
            <a:custGeom>
              <a:rect b="b" l="l" r="r" t="t"/>
              <a:pathLst>
                <a:path extrusionOk="0" h="16155" w="7869">
                  <a:moveTo>
                    <a:pt x="3684" y="1"/>
                  </a:moveTo>
                  <a:lnTo>
                    <a:pt x="3307" y="43"/>
                  </a:lnTo>
                  <a:lnTo>
                    <a:pt x="2972" y="126"/>
                  </a:lnTo>
                  <a:lnTo>
                    <a:pt x="2679" y="168"/>
                  </a:lnTo>
                  <a:lnTo>
                    <a:pt x="2135" y="419"/>
                  </a:lnTo>
                  <a:lnTo>
                    <a:pt x="1675" y="712"/>
                  </a:lnTo>
                  <a:lnTo>
                    <a:pt x="1298" y="1047"/>
                  </a:lnTo>
                  <a:lnTo>
                    <a:pt x="963" y="1424"/>
                  </a:lnTo>
                  <a:lnTo>
                    <a:pt x="671" y="1800"/>
                  </a:lnTo>
                  <a:lnTo>
                    <a:pt x="461" y="2219"/>
                  </a:lnTo>
                  <a:lnTo>
                    <a:pt x="336" y="2637"/>
                  </a:lnTo>
                  <a:lnTo>
                    <a:pt x="210" y="3056"/>
                  </a:lnTo>
                  <a:lnTo>
                    <a:pt x="85" y="3767"/>
                  </a:lnTo>
                  <a:lnTo>
                    <a:pt x="43" y="4269"/>
                  </a:lnTo>
                  <a:lnTo>
                    <a:pt x="1" y="4479"/>
                  </a:lnTo>
                  <a:lnTo>
                    <a:pt x="43" y="4437"/>
                  </a:lnTo>
                  <a:lnTo>
                    <a:pt x="1" y="4646"/>
                  </a:lnTo>
                  <a:lnTo>
                    <a:pt x="43" y="5065"/>
                  </a:lnTo>
                  <a:lnTo>
                    <a:pt x="168" y="5483"/>
                  </a:lnTo>
                  <a:lnTo>
                    <a:pt x="378" y="5818"/>
                  </a:lnTo>
                  <a:lnTo>
                    <a:pt x="587" y="6153"/>
                  </a:lnTo>
                  <a:lnTo>
                    <a:pt x="880" y="6404"/>
                  </a:lnTo>
                  <a:lnTo>
                    <a:pt x="1215" y="6571"/>
                  </a:lnTo>
                  <a:lnTo>
                    <a:pt x="1591" y="6697"/>
                  </a:lnTo>
                  <a:lnTo>
                    <a:pt x="2010" y="6738"/>
                  </a:lnTo>
                  <a:lnTo>
                    <a:pt x="2386" y="6697"/>
                  </a:lnTo>
                  <a:lnTo>
                    <a:pt x="2763" y="6571"/>
                  </a:lnTo>
                  <a:lnTo>
                    <a:pt x="3098" y="6404"/>
                  </a:lnTo>
                  <a:lnTo>
                    <a:pt x="3391" y="6153"/>
                  </a:lnTo>
                  <a:lnTo>
                    <a:pt x="3642" y="5818"/>
                  </a:lnTo>
                  <a:lnTo>
                    <a:pt x="3809" y="5483"/>
                  </a:lnTo>
                  <a:lnTo>
                    <a:pt x="3935" y="5065"/>
                  </a:lnTo>
                  <a:lnTo>
                    <a:pt x="3977" y="4646"/>
                  </a:lnTo>
                  <a:lnTo>
                    <a:pt x="3935" y="4228"/>
                  </a:lnTo>
                  <a:lnTo>
                    <a:pt x="3809" y="3851"/>
                  </a:lnTo>
                  <a:lnTo>
                    <a:pt x="3642" y="3474"/>
                  </a:lnTo>
                  <a:lnTo>
                    <a:pt x="3391" y="3181"/>
                  </a:lnTo>
                  <a:lnTo>
                    <a:pt x="3098" y="2888"/>
                  </a:lnTo>
                  <a:lnTo>
                    <a:pt x="2763" y="2721"/>
                  </a:lnTo>
                  <a:lnTo>
                    <a:pt x="2386" y="2595"/>
                  </a:lnTo>
                  <a:lnTo>
                    <a:pt x="2010" y="2554"/>
                  </a:lnTo>
                  <a:lnTo>
                    <a:pt x="1759" y="2554"/>
                  </a:lnTo>
                  <a:lnTo>
                    <a:pt x="1549" y="2595"/>
                  </a:lnTo>
                  <a:lnTo>
                    <a:pt x="1173" y="2763"/>
                  </a:lnTo>
                  <a:lnTo>
                    <a:pt x="1173" y="2512"/>
                  </a:lnTo>
                  <a:lnTo>
                    <a:pt x="1256" y="2261"/>
                  </a:lnTo>
                  <a:lnTo>
                    <a:pt x="1340" y="2009"/>
                  </a:lnTo>
                  <a:lnTo>
                    <a:pt x="1466" y="1758"/>
                  </a:lnTo>
                  <a:lnTo>
                    <a:pt x="1633" y="1591"/>
                  </a:lnTo>
                  <a:lnTo>
                    <a:pt x="1842" y="1382"/>
                  </a:lnTo>
                  <a:lnTo>
                    <a:pt x="2093" y="1214"/>
                  </a:lnTo>
                  <a:lnTo>
                    <a:pt x="2386" y="1047"/>
                  </a:lnTo>
                  <a:lnTo>
                    <a:pt x="2679" y="921"/>
                  </a:lnTo>
                  <a:lnTo>
                    <a:pt x="3056" y="796"/>
                  </a:lnTo>
                  <a:lnTo>
                    <a:pt x="3767" y="796"/>
                  </a:lnTo>
                  <a:lnTo>
                    <a:pt x="4144" y="921"/>
                  </a:lnTo>
                  <a:lnTo>
                    <a:pt x="4521" y="1089"/>
                  </a:lnTo>
                  <a:lnTo>
                    <a:pt x="4897" y="1382"/>
                  </a:lnTo>
                  <a:lnTo>
                    <a:pt x="5232" y="1758"/>
                  </a:lnTo>
                  <a:lnTo>
                    <a:pt x="5525" y="2302"/>
                  </a:lnTo>
                  <a:lnTo>
                    <a:pt x="5776" y="2930"/>
                  </a:lnTo>
                  <a:lnTo>
                    <a:pt x="5985" y="3725"/>
                  </a:lnTo>
                  <a:lnTo>
                    <a:pt x="6153" y="4646"/>
                  </a:lnTo>
                  <a:lnTo>
                    <a:pt x="6195" y="5148"/>
                  </a:lnTo>
                  <a:lnTo>
                    <a:pt x="6195" y="5692"/>
                  </a:lnTo>
                  <a:lnTo>
                    <a:pt x="6153" y="6194"/>
                  </a:lnTo>
                  <a:lnTo>
                    <a:pt x="6069" y="6697"/>
                  </a:lnTo>
                  <a:lnTo>
                    <a:pt x="5985" y="7199"/>
                  </a:lnTo>
                  <a:lnTo>
                    <a:pt x="5860" y="7743"/>
                  </a:lnTo>
                  <a:lnTo>
                    <a:pt x="5693" y="8245"/>
                  </a:lnTo>
                  <a:lnTo>
                    <a:pt x="5525" y="8705"/>
                  </a:lnTo>
                  <a:lnTo>
                    <a:pt x="5065" y="9710"/>
                  </a:lnTo>
                  <a:lnTo>
                    <a:pt x="4563" y="10631"/>
                  </a:lnTo>
                  <a:lnTo>
                    <a:pt x="4019" y="11509"/>
                  </a:lnTo>
                  <a:lnTo>
                    <a:pt x="3433" y="12346"/>
                  </a:lnTo>
                  <a:lnTo>
                    <a:pt x="2889" y="13100"/>
                  </a:lnTo>
                  <a:lnTo>
                    <a:pt x="2303" y="13811"/>
                  </a:lnTo>
                  <a:lnTo>
                    <a:pt x="1256" y="14941"/>
                  </a:lnTo>
                  <a:lnTo>
                    <a:pt x="545" y="15694"/>
                  </a:lnTo>
                  <a:lnTo>
                    <a:pt x="252" y="15945"/>
                  </a:lnTo>
                  <a:lnTo>
                    <a:pt x="754" y="16155"/>
                  </a:lnTo>
                  <a:lnTo>
                    <a:pt x="1215" y="15904"/>
                  </a:lnTo>
                  <a:lnTo>
                    <a:pt x="1717" y="15527"/>
                  </a:lnTo>
                  <a:lnTo>
                    <a:pt x="2428" y="14983"/>
                  </a:lnTo>
                  <a:lnTo>
                    <a:pt x="3223" y="14313"/>
                  </a:lnTo>
                  <a:lnTo>
                    <a:pt x="4144" y="13393"/>
                  </a:lnTo>
                  <a:lnTo>
                    <a:pt x="4646" y="12849"/>
                  </a:lnTo>
                  <a:lnTo>
                    <a:pt x="5148" y="12263"/>
                  </a:lnTo>
                  <a:lnTo>
                    <a:pt x="5651" y="11593"/>
                  </a:lnTo>
                  <a:lnTo>
                    <a:pt x="6195" y="10882"/>
                  </a:lnTo>
                  <a:lnTo>
                    <a:pt x="6446" y="10505"/>
                  </a:lnTo>
                  <a:lnTo>
                    <a:pt x="6697" y="10128"/>
                  </a:lnTo>
                  <a:lnTo>
                    <a:pt x="7074" y="9291"/>
                  </a:lnTo>
                  <a:lnTo>
                    <a:pt x="7408" y="8412"/>
                  </a:lnTo>
                  <a:lnTo>
                    <a:pt x="7659" y="7534"/>
                  </a:lnTo>
                  <a:lnTo>
                    <a:pt x="7785" y="6613"/>
                  </a:lnTo>
                  <a:lnTo>
                    <a:pt x="7869" y="5692"/>
                  </a:lnTo>
                  <a:lnTo>
                    <a:pt x="7827" y="4813"/>
                  </a:lnTo>
                  <a:lnTo>
                    <a:pt x="7743" y="3976"/>
                  </a:lnTo>
                  <a:lnTo>
                    <a:pt x="7576" y="3139"/>
                  </a:lnTo>
                  <a:lnTo>
                    <a:pt x="7283" y="2386"/>
                  </a:lnTo>
                  <a:lnTo>
                    <a:pt x="7157" y="2051"/>
                  </a:lnTo>
                  <a:lnTo>
                    <a:pt x="6948" y="1717"/>
                  </a:lnTo>
                  <a:lnTo>
                    <a:pt x="6739" y="1424"/>
                  </a:lnTo>
                  <a:lnTo>
                    <a:pt x="6530" y="1131"/>
                  </a:lnTo>
                  <a:lnTo>
                    <a:pt x="6278" y="880"/>
                  </a:lnTo>
                  <a:lnTo>
                    <a:pt x="6027" y="670"/>
                  </a:lnTo>
                  <a:lnTo>
                    <a:pt x="5734" y="461"/>
                  </a:lnTo>
                  <a:lnTo>
                    <a:pt x="5441" y="294"/>
                  </a:lnTo>
                  <a:lnTo>
                    <a:pt x="5148" y="168"/>
                  </a:lnTo>
                  <a:lnTo>
                    <a:pt x="4772" y="8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356441" y="4292972"/>
              <a:ext cx="79425" cy="95942"/>
            </a:xfrm>
            <a:custGeom>
              <a:rect b="b" l="l" r="r" t="t"/>
              <a:pathLst>
                <a:path extrusionOk="0" h="2428" w="2010">
                  <a:moveTo>
                    <a:pt x="796" y="0"/>
                  </a:moveTo>
                  <a:lnTo>
                    <a:pt x="628" y="84"/>
                  </a:lnTo>
                  <a:lnTo>
                    <a:pt x="461" y="209"/>
                  </a:lnTo>
                  <a:lnTo>
                    <a:pt x="293" y="335"/>
                  </a:lnTo>
                  <a:lnTo>
                    <a:pt x="168" y="544"/>
                  </a:lnTo>
                  <a:lnTo>
                    <a:pt x="84" y="753"/>
                  </a:lnTo>
                  <a:lnTo>
                    <a:pt x="42" y="963"/>
                  </a:lnTo>
                  <a:lnTo>
                    <a:pt x="0" y="1214"/>
                  </a:lnTo>
                  <a:lnTo>
                    <a:pt x="42" y="1465"/>
                  </a:lnTo>
                  <a:lnTo>
                    <a:pt x="84" y="1674"/>
                  </a:lnTo>
                  <a:lnTo>
                    <a:pt x="168" y="1883"/>
                  </a:lnTo>
                  <a:lnTo>
                    <a:pt x="293" y="2093"/>
                  </a:lnTo>
                  <a:lnTo>
                    <a:pt x="461" y="2218"/>
                  </a:lnTo>
                  <a:lnTo>
                    <a:pt x="628" y="2344"/>
                  </a:lnTo>
                  <a:lnTo>
                    <a:pt x="796" y="2427"/>
                  </a:lnTo>
                  <a:lnTo>
                    <a:pt x="1214" y="2427"/>
                  </a:lnTo>
                  <a:lnTo>
                    <a:pt x="1381" y="2344"/>
                  </a:lnTo>
                  <a:lnTo>
                    <a:pt x="1549" y="2218"/>
                  </a:lnTo>
                  <a:lnTo>
                    <a:pt x="1716" y="2093"/>
                  </a:lnTo>
                  <a:lnTo>
                    <a:pt x="1842" y="1883"/>
                  </a:lnTo>
                  <a:lnTo>
                    <a:pt x="1926" y="1674"/>
                  </a:lnTo>
                  <a:lnTo>
                    <a:pt x="1967" y="1465"/>
                  </a:lnTo>
                  <a:lnTo>
                    <a:pt x="2009" y="1214"/>
                  </a:lnTo>
                  <a:lnTo>
                    <a:pt x="1967" y="963"/>
                  </a:lnTo>
                  <a:lnTo>
                    <a:pt x="1926" y="753"/>
                  </a:lnTo>
                  <a:lnTo>
                    <a:pt x="1842" y="544"/>
                  </a:lnTo>
                  <a:lnTo>
                    <a:pt x="1716" y="335"/>
                  </a:lnTo>
                  <a:lnTo>
                    <a:pt x="1549" y="209"/>
                  </a:lnTo>
                  <a:lnTo>
                    <a:pt x="1381" y="8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351462" y="4440126"/>
              <a:ext cx="77766" cy="97602"/>
            </a:xfrm>
            <a:custGeom>
              <a:rect b="b" l="l" r="r" t="t"/>
              <a:pathLst>
                <a:path extrusionOk="0" h="2470" w="1968">
                  <a:moveTo>
                    <a:pt x="963" y="1"/>
                  </a:moveTo>
                  <a:lnTo>
                    <a:pt x="754" y="43"/>
                  </a:lnTo>
                  <a:lnTo>
                    <a:pt x="587" y="126"/>
                  </a:lnTo>
                  <a:lnTo>
                    <a:pt x="419" y="210"/>
                  </a:lnTo>
                  <a:lnTo>
                    <a:pt x="294" y="377"/>
                  </a:lnTo>
                  <a:lnTo>
                    <a:pt x="168" y="545"/>
                  </a:lnTo>
                  <a:lnTo>
                    <a:pt x="43" y="754"/>
                  </a:lnTo>
                  <a:lnTo>
                    <a:pt x="1" y="1005"/>
                  </a:lnTo>
                  <a:lnTo>
                    <a:pt x="1" y="1256"/>
                  </a:lnTo>
                  <a:lnTo>
                    <a:pt x="1" y="1465"/>
                  </a:lnTo>
                  <a:lnTo>
                    <a:pt x="43" y="1717"/>
                  </a:lnTo>
                  <a:lnTo>
                    <a:pt x="168" y="1926"/>
                  </a:lnTo>
                  <a:lnTo>
                    <a:pt x="294" y="2093"/>
                  </a:lnTo>
                  <a:lnTo>
                    <a:pt x="419" y="2261"/>
                  </a:lnTo>
                  <a:lnTo>
                    <a:pt x="587" y="2386"/>
                  </a:lnTo>
                  <a:lnTo>
                    <a:pt x="754" y="2428"/>
                  </a:lnTo>
                  <a:lnTo>
                    <a:pt x="963" y="2470"/>
                  </a:lnTo>
                  <a:lnTo>
                    <a:pt x="1173" y="2428"/>
                  </a:lnTo>
                  <a:lnTo>
                    <a:pt x="1340" y="2386"/>
                  </a:lnTo>
                  <a:lnTo>
                    <a:pt x="1507" y="2261"/>
                  </a:lnTo>
                  <a:lnTo>
                    <a:pt x="1675" y="2093"/>
                  </a:lnTo>
                  <a:lnTo>
                    <a:pt x="1800" y="1926"/>
                  </a:lnTo>
                  <a:lnTo>
                    <a:pt x="1884" y="1717"/>
                  </a:lnTo>
                  <a:lnTo>
                    <a:pt x="1926" y="1465"/>
                  </a:lnTo>
                  <a:lnTo>
                    <a:pt x="1968" y="1256"/>
                  </a:lnTo>
                  <a:lnTo>
                    <a:pt x="1926" y="1005"/>
                  </a:lnTo>
                  <a:lnTo>
                    <a:pt x="1884" y="754"/>
                  </a:lnTo>
                  <a:lnTo>
                    <a:pt x="1800" y="545"/>
                  </a:lnTo>
                  <a:lnTo>
                    <a:pt x="1675" y="377"/>
                  </a:lnTo>
                  <a:lnTo>
                    <a:pt x="1507" y="210"/>
                  </a:lnTo>
                  <a:lnTo>
                    <a:pt x="1340" y="126"/>
                  </a:lnTo>
                  <a:lnTo>
                    <a:pt x="1173" y="4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8178974" y="2900542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-5163" y="-9894"/>
            <a:ext cx="1406163" cy="1417964"/>
            <a:chOff x="5310729" y="44"/>
            <a:chExt cx="2556660" cy="2578117"/>
          </a:xfrm>
        </p:grpSpPr>
        <p:grpSp>
          <p:nvGrpSpPr>
            <p:cNvPr id="399" name="Google Shape;399;p14"/>
            <p:cNvGrpSpPr/>
            <p:nvPr/>
          </p:nvGrpSpPr>
          <p:grpSpPr>
            <a:xfrm>
              <a:off x="5310729" y="44"/>
              <a:ext cx="1278335" cy="2578117"/>
              <a:chOff x="4146875" y="1183500"/>
              <a:chExt cx="808765" cy="1631100"/>
            </a:xfrm>
          </p:grpSpPr>
          <p:sp>
            <p:nvSpPr>
              <p:cNvPr id="400" name="Google Shape;400;p14"/>
              <p:cNvSpPr/>
              <p:nvPr/>
            </p:nvSpPr>
            <p:spPr>
              <a:xfrm>
                <a:off x="4146875" y="1183500"/>
                <a:ext cx="808765" cy="1631100"/>
              </a:xfrm>
              <a:custGeom>
                <a:rect b="b" l="l" r="r" t="t"/>
                <a:pathLst>
                  <a:path extrusionOk="0" h="65244" w="36871">
                    <a:moveTo>
                      <a:pt x="1" y="0"/>
                    </a:moveTo>
                    <a:lnTo>
                      <a:pt x="1" y="65244"/>
                    </a:lnTo>
                    <a:lnTo>
                      <a:pt x="36870" y="65244"/>
                    </a:lnTo>
                    <a:lnTo>
                      <a:pt x="36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4330850" y="1395875"/>
                <a:ext cx="401775" cy="1245050"/>
              </a:xfrm>
              <a:custGeom>
                <a:rect b="b" l="l" r="r" t="t"/>
                <a:pathLst>
                  <a:path extrusionOk="0" h="49802" w="16071">
                    <a:moveTo>
                      <a:pt x="11090" y="4395"/>
                    </a:moveTo>
                    <a:lnTo>
                      <a:pt x="11216" y="4437"/>
                    </a:lnTo>
                    <a:lnTo>
                      <a:pt x="11467" y="4520"/>
                    </a:lnTo>
                    <a:lnTo>
                      <a:pt x="11676" y="4688"/>
                    </a:lnTo>
                    <a:lnTo>
                      <a:pt x="11885" y="4939"/>
                    </a:lnTo>
                    <a:lnTo>
                      <a:pt x="12095" y="5232"/>
                    </a:lnTo>
                    <a:lnTo>
                      <a:pt x="12262" y="5566"/>
                    </a:lnTo>
                    <a:lnTo>
                      <a:pt x="12346" y="5901"/>
                    </a:lnTo>
                    <a:lnTo>
                      <a:pt x="12430" y="6320"/>
                    </a:lnTo>
                    <a:lnTo>
                      <a:pt x="12430" y="6738"/>
                    </a:lnTo>
                    <a:lnTo>
                      <a:pt x="12430" y="7240"/>
                    </a:lnTo>
                    <a:lnTo>
                      <a:pt x="12304" y="7743"/>
                    </a:lnTo>
                    <a:lnTo>
                      <a:pt x="12178" y="8329"/>
                    </a:lnTo>
                    <a:lnTo>
                      <a:pt x="11927" y="8956"/>
                    </a:lnTo>
                    <a:lnTo>
                      <a:pt x="11634" y="9584"/>
                    </a:lnTo>
                    <a:lnTo>
                      <a:pt x="11258" y="10296"/>
                    </a:lnTo>
                    <a:lnTo>
                      <a:pt x="10797" y="11091"/>
                    </a:lnTo>
                    <a:lnTo>
                      <a:pt x="10211" y="11886"/>
                    </a:lnTo>
                    <a:lnTo>
                      <a:pt x="9584" y="12765"/>
                    </a:lnTo>
                    <a:lnTo>
                      <a:pt x="8830" y="13685"/>
                    </a:lnTo>
                    <a:lnTo>
                      <a:pt x="8621" y="11635"/>
                    </a:lnTo>
                    <a:lnTo>
                      <a:pt x="8496" y="9835"/>
                    </a:lnTo>
                    <a:lnTo>
                      <a:pt x="8496" y="8329"/>
                    </a:lnTo>
                    <a:lnTo>
                      <a:pt x="8496" y="7701"/>
                    </a:lnTo>
                    <a:lnTo>
                      <a:pt x="8537" y="7115"/>
                    </a:lnTo>
                    <a:lnTo>
                      <a:pt x="8621" y="6613"/>
                    </a:lnTo>
                    <a:lnTo>
                      <a:pt x="8747" y="6194"/>
                    </a:lnTo>
                    <a:lnTo>
                      <a:pt x="8914" y="5818"/>
                    </a:lnTo>
                    <a:lnTo>
                      <a:pt x="9082" y="5483"/>
                    </a:lnTo>
                    <a:lnTo>
                      <a:pt x="9291" y="5232"/>
                    </a:lnTo>
                    <a:lnTo>
                      <a:pt x="9500" y="5022"/>
                    </a:lnTo>
                    <a:lnTo>
                      <a:pt x="9751" y="4813"/>
                    </a:lnTo>
                    <a:lnTo>
                      <a:pt x="9960" y="4688"/>
                    </a:lnTo>
                    <a:lnTo>
                      <a:pt x="10170" y="4604"/>
                    </a:lnTo>
                    <a:lnTo>
                      <a:pt x="10421" y="4520"/>
                    </a:lnTo>
                    <a:lnTo>
                      <a:pt x="10797" y="4437"/>
                    </a:lnTo>
                    <a:lnTo>
                      <a:pt x="11090" y="4395"/>
                    </a:lnTo>
                    <a:close/>
                    <a:moveTo>
                      <a:pt x="10756" y="26952"/>
                    </a:moveTo>
                    <a:lnTo>
                      <a:pt x="11007" y="26994"/>
                    </a:lnTo>
                    <a:lnTo>
                      <a:pt x="11258" y="27077"/>
                    </a:lnTo>
                    <a:lnTo>
                      <a:pt x="11509" y="27161"/>
                    </a:lnTo>
                    <a:lnTo>
                      <a:pt x="11718" y="27286"/>
                    </a:lnTo>
                    <a:lnTo>
                      <a:pt x="11969" y="27454"/>
                    </a:lnTo>
                    <a:lnTo>
                      <a:pt x="12178" y="27621"/>
                    </a:lnTo>
                    <a:lnTo>
                      <a:pt x="12555" y="28040"/>
                    </a:lnTo>
                    <a:lnTo>
                      <a:pt x="12932" y="28500"/>
                    </a:lnTo>
                    <a:lnTo>
                      <a:pt x="13225" y="29086"/>
                    </a:lnTo>
                    <a:lnTo>
                      <a:pt x="13434" y="29672"/>
                    </a:lnTo>
                    <a:lnTo>
                      <a:pt x="13601" y="30300"/>
                    </a:lnTo>
                    <a:lnTo>
                      <a:pt x="13727" y="31011"/>
                    </a:lnTo>
                    <a:lnTo>
                      <a:pt x="13769" y="31681"/>
                    </a:lnTo>
                    <a:lnTo>
                      <a:pt x="13727" y="32392"/>
                    </a:lnTo>
                    <a:lnTo>
                      <a:pt x="13559" y="33062"/>
                    </a:lnTo>
                    <a:lnTo>
                      <a:pt x="13350" y="33731"/>
                    </a:lnTo>
                    <a:lnTo>
                      <a:pt x="13225" y="34066"/>
                    </a:lnTo>
                    <a:lnTo>
                      <a:pt x="13057" y="34359"/>
                    </a:lnTo>
                    <a:lnTo>
                      <a:pt x="12848" y="34652"/>
                    </a:lnTo>
                    <a:lnTo>
                      <a:pt x="12597" y="34945"/>
                    </a:lnTo>
                    <a:lnTo>
                      <a:pt x="12388" y="35238"/>
                    </a:lnTo>
                    <a:lnTo>
                      <a:pt x="12095" y="35489"/>
                    </a:lnTo>
                    <a:lnTo>
                      <a:pt x="11467" y="31471"/>
                    </a:lnTo>
                    <a:lnTo>
                      <a:pt x="10756" y="26952"/>
                    </a:lnTo>
                    <a:close/>
                    <a:moveTo>
                      <a:pt x="8496" y="19209"/>
                    </a:moveTo>
                    <a:lnTo>
                      <a:pt x="8914" y="21762"/>
                    </a:lnTo>
                    <a:lnTo>
                      <a:pt x="9333" y="24399"/>
                    </a:lnTo>
                    <a:lnTo>
                      <a:pt x="9040" y="24399"/>
                    </a:lnTo>
                    <a:lnTo>
                      <a:pt x="8705" y="24441"/>
                    </a:lnTo>
                    <a:lnTo>
                      <a:pt x="8328" y="24524"/>
                    </a:lnTo>
                    <a:lnTo>
                      <a:pt x="7910" y="24650"/>
                    </a:lnTo>
                    <a:lnTo>
                      <a:pt x="7491" y="24817"/>
                    </a:lnTo>
                    <a:lnTo>
                      <a:pt x="7073" y="25027"/>
                    </a:lnTo>
                    <a:lnTo>
                      <a:pt x="6612" y="25320"/>
                    </a:lnTo>
                    <a:lnTo>
                      <a:pt x="6194" y="25654"/>
                    </a:lnTo>
                    <a:lnTo>
                      <a:pt x="5775" y="26031"/>
                    </a:lnTo>
                    <a:lnTo>
                      <a:pt x="5357" y="26408"/>
                    </a:lnTo>
                    <a:lnTo>
                      <a:pt x="5022" y="26868"/>
                    </a:lnTo>
                    <a:lnTo>
                      <a:pt x="4729" y="27412"/>
                    </a:lnTo>
                    <a:lnTo>
                      <a:pt x="4604" y="27663"/>
                    </a:lnTo>
                    <a:lnTo>
                      <a:pt x="4478" y="27998"/>
                    </a:lnTo>
                    <a:lnTo>
                      <a:pt x="4436" y="28291"/>
                    </a:lnTo>
                    <a:lnTo>
                      <a:pt x="4353" y="28626"/>
                    </a:lnTo>
                    <a:lnTo>
                      <a:pt x="4353" y="28960"/>
                    </a:lnTo>
                    <a:lnTo>
                      <a:pt x="4353" y="29337"/>
                    </a:lnTo>
                    <a:lnTo>
                      <a:pt x="4394" y="29756"/>
                    </a:lnTo>
                    <a:lnTo>
                      <a:pt x="4478" y="30174"/>
                    </a:lnTo>
                    <a:lnTo>
                      <a:pt x="4562" y="30509"/>
                    </a:lnTo>
                    <a:lnTo>
                      <a:pt x="4729" y="30844"/>
                    </a:lnTo>
                    <a:lnTo>
                      <a:pt x="4938" y="31137"/>
                    </a:lnTo>
                    <a:lnTo>
                      <a:pt x="5231" y="31430"/>
                    </a:lnTo>
                    <a:lnTo>
                      <a:pt x="5524" y="31639"/>
                    </a:lnTo>
                    <a:lnTo>
                      <a:pt x="5859" y="31806"/>
                    </a:lnTo>
                    <a:lnTo>
                      <a:pt x="6194" y="31890"/>
                    </a:lnTo>
                    <a:lnTo>
                      <a:pt x="6571" y="31890"/>
                    </a:lnTo>
                    <a:lnTo>
                      <a:pt x="7073" y="31806"/>
                    </a:lnTo>
                    <a:lnTo>
                      <a:pt x="7491" y="31639"/>
                    </a:lnTo>
                    <a:lnTo>
                      <a:pt x="7826" y="31430"/>
                    </a:lnTo>
                    <a:lnTo>
                      <a:pt x="8077" y="31179"/>
                    </a:lnTo>
                    <a:lnTo>
                      <a:pt x="8286" y="30844"/>
                    </a:lnTo>
                    <a:lnTo>
                      <a:pt x="8412" y="30551"/>
                    </a:lnTo>
                    <a:lnTo>
                      <a:pt x="8496" y="30174"/>
                    </a:lnTo>
                    <a:lnTo>
                      <a:pt x="8537" y="29839"/>
                    </a:lnTo>
                    <a:lnTo>
                      <a:pt x="8496" y="29463"/>
                    </a:lnTo>
                    <a:lnTo>
                      <a:pt x="8370" y="29170"/>
                    </a:lnTo>
                    <a:lnTo>
                      <a:pt x="8203" y="28877"/>
                    </a:lnTo>
                    <a:lnTo>
                      <a:pt x="7993" y="28626"/>
                    </a:lnTo>
                    <a:lnTo>
                      <a:pt x="7742" y="28416"/>
                    </a:lnTo>
                    <a:lnTo>
                      <a:pt x="7449" y="28249"/>
                    </a:lnTo>
                    <a:lnTo>
                      <a:pt x="7115" y="28123"/>
                    </a:lnTo>
                    <a:lnTo>
                      <a:pt x="6738" y="28123"/>
                    </a:lnTo>
                    <a:lnTo>
                      <a:pt x="6738" y="27998"/>
                    </a:lnTo>
                    <a:lnTo>
                      <a:pt x="6947" y="27789"/>
                    </a:lnTo>
                    <a:lnTo>
                      <a:pt x="7073" y="27621"/>
                    </a:lnTo>
                    <a:lnTo>
                      <a:pt x="7282" y="27454"/>
                    </a:lnTo>
                    <a:lnTo>
                      <a:pt x="7575" y="27286"/>
                    </a:lnTo>
                    <a:lnTo>
                      <a:pt x="7910" y="27077"/>
                    </a:lnTo>
                    <a:lnTo>
                      <a:pt x="8203" y="26952"/>
                    </a:lnTo>
                    <a:lnTo>
                      <a:pt x="8496" y="26910"/>
                    </a:lnTo>
                    <a:lnTo>
                      <a:pt x="8789" y="26868"/>
                    </a:lnTo>
                    <a:lnTo>
                      <a:pt x="8998" y="26826"/>
                    </a:lnTo>
                    <a:lnTo>
                      <a:pt x="9416" y="26868"/>
                    </a:lnTo>
                    <a:lnTo>
                      <a:pt x="9709" y="26952"/>
                    </a:lnTo>
                    <a:lnTo>
                      <a:pt x="10504" y="31639"/>
                    </a:lnTo>
                    <a:lnTo>
                      <a:pt x="10881" y="33899"/>
                    </a:lnTo>
                    <a:lnTo>
                      <a:pt x="11216" y="36075"/>
                    </a:lnTo>
                    <a:lnTo>
                      <a:pt x="11090" y="36159"/>
                    </a:lnTo>
                    <a:lnTo>
                      <a:pt x="10672" y="36368"/>
                    </a:lnTo>
                    <a:lnTo>
                      <a:pt x="10253" y="36493"/>
                    </a:lnTo>
                    <a:lnTo>
                      <a:pt x="9877" y="36619"/>
                    </a:lnTo>
                    <a:lnTo>
                      <a:pt x="9458" y="36703"/>
                    </a:lnTo>
                    <a:lnTo>
                      <a:pt x="9040" y="36786"/>
                    </a:lnTo>
                    <a:lnTo>
                      <a:pt x="8203" y="36786"/>
                    </a:lnTo>
                    <a:lnTo>
                      <a:pt x="7826" y="36745"/>
                    </a:lnTo>
                    <a:lnTo>
                      <a:pt x="7408" y="36703"/>
                    </a:lnTo>
                    <a:lnTo>
                      <a:pt x="7031" y="36577"/>
                    </a:lnTo>
                    <a:lnTo>
                      <a:pt x="6654" y="36452"/>
                    </a:lnTo>
                    <a:lnTo>
                      <a:pt x="6278" y="36326"/>
                    </a:lnTo>
                    <a:lnTo>
                      <a:pt x="5943" y="36159"/>
                    </a:lnTo>
                    <a:lnTo>
                      <a:pt x="5566" y="35949"/>
                    </a:lnTo>
                    <a:lnTo>
                      <a:pt x="5231" y="35698"/>
                    </a:lnTo>
                    <a:lnTo>
                      <a:pt x="4897" y="35447"/>
                    </a:lnTo>
                    <a:lnTo>
                      <a:pt x="4604" y="35196"/>
                    </a:lnTo>
                    <a:lnTo>
                      <a:pt x="4311" y="34903"/>
                    </a:lnTo>
                    <a:lnTo>
                      <a:pt x="4018" y="34568"/>
                    </a:lnTo>
                    <a:lnTo>
                      <a:pt x="3767" y="34234"/>
                    </a:lnTo>
                    <a:lnTo>
                      <a:pt x="3516" y="33857"/>
                    </a:lnTo>
                    <a:lnTo>
                      <a:pt x="3264" y="33480"/>
                    </a:lnTo>
                    <a:lnTo>
                      <a:pt x="3055" y="33104"/>
                    </a:lnTo>
                    <a:lnTo>
                      <a:pt x="2888" y="32685"/>
                    </a:lnTo>
                    <a:lnTo>
                      <a:pt x="2679" y="32267"/>
                    </a:lnTo>
                    <a:lnTo>
                      <a:pt x="2553" y="31806"/>
                    </a:lnTo>
                    <a:lnTo>
                      <a:pt x="2427" y="31346"/>
                    </a:lnTo>
                    <a:lnTo>
                      <a:pt x="2344" y="30844"/>
                    </a:lnTo>
                    <a:lnTo>
                      <a:pt x="2260" y="30383"/>
                    </a:lnTo>
                    <a:lnTo>
                      <a:pt x="2218" y="29881"/>
                    </a:lnTo>
                    <a:lnTo>
                      <a:pt x="2176" y="29337"/>
                    </a:lnTo>
                    <a:lnTo>
                      <a:pt x="2218" y="28835"/>
                    </a:lnTo>
                    <a:lnTo>
                      <a:pt x="2260" y="28165"/>
                    </a:lnTo>
                    <a:lnTo>
                      <a:pt x="2386" y="27538"/>
                    </a:lnTo>
                    <a:lnTo>
                      <a:pt x="2553" y="26910"/>
                    </a:lnTo>
                    <a:lnTo>
                      <a:pt x="2804" y="26324"/>
                    </a:lnTo>
                    <a:lnTo>
                      <a:pt x="3097" y="25696"/>
                    </a:lnTo>
                    <a:lnTo>
                      <a:pt x="3432" y="25110"/>
                    </a:lnTo>
                    <a:lnTo>
                      <a:pt x="3808" y="24524"/>
                    </a:lnTo>
                    <a:lnTo>
                      <a:pt x="4227" y="23939"/>
                    </a:lnTo>
                    <a:lnTo>
                      <a:pt x="4687" y="23353"/>
                    </a:lnTo>
                    <a:lnTo>
                      <a:pt x="5190" y="22767"/>
                    </a:lnTo>
                    <a:lnTo>
                      <a:pt x="6236" y="21595"/>
                    </a:lnTo>
                    <a:lnTo>
                      <a:pt x="8496" y="19209"/>
                    </a:lnTo>
                    <a:close/>
                    <a:moveTo>
                      <a:pt x="11341" y="0"/>
                    </a:moveTo>
                    <a:lnTo>
                      <a:pt x="11090" y="84"/>
                    </a:lnTo>
                    <a:lnTo>
                      <a:pt x="10756" y="210"/>
                    </a:lnTo>
                    <a:lnTo>
                      <a:pt x="10463" y="335"/>
                    </a:lnTo>
                    <a:lnTo>
                      <a:pt x="10211" y="545"/>
                    </a:lnTo>
                    <a:lnTo>
                      <a:pt x="9919" y="754"/>
                    </a:lnTo>
                    <a:lnTo>
                      <a:pt x="9709" y="1005"/>
                    </a:lnTo>
                    <a:lnTo>
                      <a:pt x="9458" y="1298"/>
                    </a:lnTo>
                    <a:lnTo>
                      <a:pt x="9082" y="1926"/>
                    </a:lnTo>
                    <a:lnTo>
                      <a:pt x="8998" y="2009"/>
                    </a:lnTo>
                    <a:lnTo>
                      <a:pt x="8956" y="2135"/>
                    </a:lnTo>
                    <a:lnTo>
                      <a:pt x="8579" y="2888"/>
                    </a:lnTo>
                    <a:lnTo>
                      <a:pt x="8537" y="3014"/>
                    </a:lnTo>
                    <a:lnTo>
                      <a:pt x="8496" y="3097"/>
                    </a:lnTo>
                    <a:lnTo>
                      <a:pt x="8245" y="3809"/>
                    </a:lnTo>
                    <a:lnTo>
                      <a:pt x="8035" y="4520"/>
                    </a:lnTo>
                    <a:lnTo>
                      <a:pt x="7868" y="5148"/>
                    </a:lnTo>
                    <a:lnTo>
                      <a:pt x="7742" y="5734"/>
                    </a:lnTo>
                    <a:lnTo>
                      <a:pt x="7617" y="6655"/>
                    </a:lnTo>
                    <a:lnTo>
                      <a:pt x="7575" y="6989"/>
                    </a:lnTo>
                    <a:lnTo>
                      <a:pt x="7491" y="7701"/>
                    </a:lnTo>
                    <a:lnTo>
                      <a:pt x="7449" y="8454"/>
                    </a:lnTo>
                    <a:lnTo>
                      <a:pt x="7449" y="9333"/>
                    </a:lnTo>
                    <a:lnTo>
                      <a:pt x="7449" y="10296"/>
                    </a:lnTo>
                    <a:lnTo>
                      <a:pt x="7617" y="12430"/>
                    </a:lnTo>
                    <a:lnTo>
                      <a:pt x="7868" y="14815"/>
                    </a:lnTo>
                    <a:lnTo>
                      <a:pt x="6696" y="16071"/>
                    </a:lnTo>
                    <a:lnTo>
                      <a:pt x="5524" y="17326"/>
                    </a:lnTo>
                    <a:lnTo>
                      <a:pt x="4478" y="18624"/>
                    </a:lnTo>
                    <a:lnTo>
                      <a:pt x="3474" y="19963"/>
                    </a:lnTo>
                    <a:lnTo>
                      <a:pt x="2637" y="21302"/>
                    </a:lnTo>
                    <a:lnTo>
                      <a:pt x="2218" y="21972"/>
                    </a:lnTo>
                    <a:lnTo>
                      <a:pt x="1883" y="22641"/>
                    </a:lnTo>
                    <a:lnTo>
                      <a:pt x="1549" y="23311"/>
                    </a:lnTo>
                    <a:lnTo>
                      <a:pt x="1214" y="23980"/>
                    </a:lnTo>
                    <a:lnTo>
                      <a:pt x="963" y="24692"/>
                    </a:lnTo>
                    <a:lnTo>
                      <a:pt x="712" y="25361"/>
                    </a:lnTo>
                    <a:lnTo>
                      <a:pt x="502" y="26031"/>
                    </a:lnTo>
                    <a:lnTo>
                      <a:pt x="335" y="26659"/>
                    </a:lnTo>
                    <a:lnTo>
                      <a:pt x="209" y="27328"/>
                    </a:lnTo>
                    <a:lnTo>
                      <a:pt x="126" y="27998"/>
                    </a:lnTo>
                    <a:lnTo>
                      <a:pt x="42" y="28626"/>
                    </a:lnTo>
                    <a:lnTo>
                      <a:pt x="0" y="29295"/>
                    </a:lnTo>
                    <a:lnTo>
                      <a:pt x="42" y="29923"/>
                    </a:lnTo>
                    <a:lnTo>
                      <a:pt x="84" y="30551"/>
                    </a:lnTo>
                    <a:lnTo>
                      <a:pt x="168" y="31179"/>
                    </a:lnTo>
                    <a:lnTo>
                      <a:pt x="293" y="31764"/>
                    </a:lnTo>
                    <a:lnTo>
                      <a:pt x="460" y="32350"/>
                    </a:lnTo>
                    <a:lnTo>
                      <a:pt x="670" y="32936"/>
                    </a:lnTo>
                    <a:lnTo>
                      <a:pt x="921" y="33522"/>
                    </a:lnTo>
                    <a:lnTo>
                      <a:pt x="1256" y="34066"/>
                    </a:lnTo>
                    <a:lnTo>
                      <a:pt x="1590" y="34610"/>
                    </a:lnTo>
                    <a:lnTo>
                      <a:pt x="1967" y="35112"/>
                    </a:lnTo>
                    <a:lnTo>
                      <a:pt x="2427" y="35615"/>
                    </a:lnTo>
                    <a:lnTo>
                      <a:pt x="2888" y="36117"/>
                    </a:lnTo>
                    <a:lnTo>
                      <a:pt x="3390" y="36535"/>
                    </a:lnTo>
                    <a:lnTo>
                      <a:pt x="3892" y="36954"/>
                    </a:lnTo>
                    <a:lnTo>
                      <a:pt x="4436" y="37289"/>
                    </a:lnTo>
                    <a:lnTo>
                      <a:pt x="4980" y="37582"/>
                    </a:lnTo>
                    <a:lnTo>
                      <a:pt x="5482" y="37791"/>
                    </a:lnTo>
                    <a:lnTo>
                      <a:pt x="6027" y="38000"/>
                    </a:lnTo>
                    <a:lnTo>
                      <a:pt x="6571" y="38167"/>
                    </a:lnTo>
                    <a:lnTo>
                      <a:pt x="7115" y="38293"/>
                    </a:lnTo>
                    <a:lnTo>
                      <a:pt x="7659" y="38335"/>
                    </a:lnTo>
                    <a:lnTo>
                      <a:pt x="8203" y="38377"/>
                    </a:lnTo>
                    <a:lnTo>
                      <a:pt x="8747" y="38377"/>
                    </a:lnTo>
                    <a:lnTo>
                      <a:pt x="9291" y="38293"/>
                    </a:lnTo>
                    <a:lnTo>
                      <a:pt x="9793" y="38209"/>
                    </a:lnTo>
                    <a:lnTo>
                      <a:pt x="10337" y="38084"/>
                    </a:lnTo>
                    <a:lnTo>
                      <a:pt x="10839" y="37916"/>
                    </a:lnTo>
                    <a:lnTo>
                      <a:pt x="11300" y="37707"/>
                    </a:lnTo>
                    <a:lnTo>
                      <a:pt x="11467" y="38628"/>
                    </a:lnTo>
                    <a:lnTo>
                      <a:pt x="11593" y="39883"/>
                    </a:lnTo>
                    <a:lnTo>
                      <a:pt x="11718" y="41306"/>
                    </a:lnTo>
                    <a:lnTo>
                      <a:pt x="11760" y="42059"/>
                    </a:lnTo>
                    <a:lnTo>
                      <a:pt x="11760" y="42813"/>
                    </a:lnTo>
                    <a:lnTo>
                      <a:pt x="11718" y="43524"/>
                    </a:lnTo>
                    <a:lnTo>
                      <a:pt x="11676" y="44236"/>
                    </a:lnTo>
                    <a:lnTo>
                      <a:pt x="11593" y="44905"/>
                    </a:lnTo>
                    <a:lnTo>
                      <a:pt x="11425" y="45491"/>
                    </a:lnTo>
                    <a:lnTo>
                      <a:pt x="11216" y="46035"/>
                    </a:lnTo>
                    <a:lnTo>
                      <a:pt x="11090" y="46286"/>
                    </a:lnTo>
                    <a:lnTo>
                      <a:pt x="10965" y="46495"/>
                    </a:lnTo>
                    <a:lnTo>
                      <a:pt x="10797" y="46663"/>
                    </a:lnTo>
                    <a:lnTo>
                      <a:pt x="10630" y="46830"/>
                    </a:lnTo>
                    <a:lnTo>
                      <a:pt x="10463" y="46956"/>
                    </a:lnTo>
                    <a:lnTo>
                      <a:pt x="10253" y="47040"/>
                    </a:lnTo>
                    <a:lnTo>
                      <a:pt x="9667" y="47207"/>
                    </a:lnTo>
                    <a:lnTo>
                      <a:pt x="9165" y="47291"/>
                    </a:lnTo>
                    <a:lnTo>
                      <a:pt x="8663" y="47332"/>
                    </a:lnTo>
                    <a:lnTo>
                      <a:pt x="8245" y="47291"/>
                    </a:lnTo>
                    <a:lnTo>
                      <a:pt x="7868" y="47165"/>
                    </a:lnTo>
                    <a:lnTo>
                      <a:pt x="7533" y="47040"/>
                    </a:lnTo>
                    <a:lnTo>
                      <a:pt x="7240" y="46872"/>
                    </a:lnTo>
                    <a:lnTo>
                      <a:pt x="7031" y="46705"/>
                    </a:lnTo>
                    <a:lnTo>
                      <a:pt x="7408" y="46412"/>
                    </a:lnTo>
                    <a:lnTo>
                      <a:pt x="7575" y="46203"/>
                    </a:lnTo>
                    <a:lnTo>
                      <a:pt x="7742" y="45993"/>
                    </a:lnTo>
                    <a:lnTo>
                      <a:pt x="7868" y="45784"/>
                    </a:lnTo>
                    <a:lnTo>
                      <a:pt x="7993" y="45491"/>
                    </a:lnTo>
                    <a:lnTo>
                      <a:pt x="8119" y="45240"/>
                    </a:lnTo>
                    <a:lnTo>
                      <a:pt x="8203" y="44905"/>
                    </a:lnTo>
                    <a:lnTo>
                      <a:pt x="8286" y="44361"/>
                    </a:lnTo>
                    <a:lnTo>
                      <a:pt x="8245" y="43817"/>
                    </a:lnTo>
                    <a:lnTo>
                      <a:pt x="8161" y="43315"/>
                    </a:lnTo>
                    <a:lnTo>
                      <a:pt x="7952" y="42855"/>
                    </a:lnTo>
                    <a:lnTo>
                      <a:pt x="7700" y="42394"/>
                    </a:lnTo>
                    <a:lnTo>
                      <a:pt x="7408" y="42018"/>
                    </a:lnTo>
                    <a:lnTo>
                      <a:pt x="7031" y="41683"/>
                    </a:lnTo>
                    <a:lnTo>
                      <a:pt x="6654" y="41432"/>
                    </a:lnTo>
                    <a:lnTo>
                      <a:pt x="6194" y="41264"/>
                    </a:lnTo>
                    <a:lnTo>
                      <a:pt x="5734" y="41139"/>
                    </a:lnTo>
                    <a:lnTo>
                      <a:pt x="5273" y="41097"/>
                    </a:lnTo>
                    <a:lnTo>
                      <a:pt x="4771" y="41139"/>
                    </a:lnTo>
                    <a:lnTo>
                      <a:pt x="4311" y="41306"/>
                    </a:lnTo>
                    <a:lnTo>
                      <a:pt x="4060" y="41432"/>
                    </a:lnTo>
                    <a:lnTo>
                      <a:pt x="3850" y="41557"/>
                    </a:lnTo>
                    <a:lnTo>
                      <a:pt x="3599" y="41725"/>
                    </a:lnTo>
                    <a:lnTo>
                      <a:pt x="3390" y="41934"/>
                    </a:lnTo>
                    <a:lnTo>
                      <a:pt x="3181" y="42143"/>
                    </a:lnTo>
                    <a:lnTo>
                      <a:pt x="2971" y="42394"/>
                    </a:lnTo>
                    <a:lnTo>
                      <a:pt x="2679" y="42813"/>
                    </a:lnTo>
                    <a:lnTo>
                      <a:pt x="2511" y="43273"/>
                    </a:lnTo>
                    <a:lnTo>
                      <a:pt x="2344" y="43692"/>
                    </a:lnTo>
                    <a:lnTo>
                      <a:pt x="2302" y="44152"/>
                    </a:lnTo>
                    <a:lnTo>
                      <a:pt x="2260" y="44612"/>
                    </a:lnTo>
                    <a:lnTo>
                      <a:pt x="2302" y="45114"/>
                    </a:lnTo>
                    <a:lnTo>
                      <a:pt x="2353" y="45394"/>
                    </a:lnTo>
                    <a:lnTo>
                      <a:pt x="2344" y="45366"/>
                    </a:lnTo>
                    <a:lnTo>
                      <a:pt x="2358" y="45421"/>
                    </a:lnTo>
                    <a:lnTo>
                      <a:pt x="2386" y="45575"/>
                    </a:lnTo>
                    <a:lnTo>
                      <a:pt x="2511" y="46035"/>
                    </a:lnTo>
                    <a:lnTo>
                      <a:pt x="2595" y="46244"/>
                    </a:lnTo>
                    <a:lnTo>
                      <a:pt x="2637" y="46370"/>
                    </a:lnTo>
                    <a:lnTo>
                      <a:pt x="2846" y="46872"/>
                    </a:lnTo>
                    <a:lnTo>
                      <a:pt x="3097" y="47332"/>
                    </a:lnTo>
                    <a:lnTo>
                      <a:pt x="3432" y="47793"/>
                    </a:lnTo>
                    <a:lnTo>
                      <a:pt x="3808" y="48169"/>
                    </a:lnTo>
                    <a:lnTo>
                      <a:pt x="4185" y="48546"/>
                    </a:lnTo>
                    <a:lnTo>
                      <a:pt x="4687" y="48923"/>
                    </a:lnTo>
                    <a:lnTo>
                      <a:pt x="5190" y="49216"/>
                    </a:lnTo>
                    <a:lnTo>
                      <a:pt x="5734" y="49425"/>
                    </a:lnTo>
                    <a:lnTo>
                      <a:pt x="6361" y="49634"/>
                    </a:lnTo>
                    <a:lnTo>
                      <a:pt x="6989" y="49760"/>
                    </a:lnTo>
                    <a:lnTo>
                      <a:pt x="7700" y="49802"/>
                    </a:lnTo>
                    <a:lnTo>
                      <a:pt x="8454" y="49802"/>
                    </a:lnTo>
                    <a:lnTo>
                      <a:pt x="9249" y="49718"/>
                    </a:lnTo>
                    <a:lnTo>
                      <a:pt x="10086" y="49551"/>
                    </a:lnTo>
                    <a:lnTo>
                      <a:pt x="10546" y="49425"/>
                    </a:lnTo>
                    <a:lnTo>
                      <a:pt x="10965" y="49216"/>
                    </a:lnTo>
                    <a:lnTo>
                      <a:pt x="11341" y="49006"/>
                    </a:lnTo>
                    <a:lnTo>
                      <a:pt x="11718" y="48755"/>
                    </a:lnTo>
                    <a:lnTo>
                      <a:pt x="12011" y="48462"/>
                    </a:lnTo>
                    <a:lnTo>
                      <a:pt x="12304" y="48169"/>
                    </a:lnTo>
                    <a:lnTo>
                      <a:pt x="12555" y="47793"/>
                    </a:lnTo>
                    <a:lnTo>
                      <a:pt x="12764" y="47458"/>
                    </a:lnTo>
                    <a:lnTo>
                      <a:pt x="12974" y="47040"/>
                    </a:lnTo>
                    <a:lnTo>
                      <a:pt x="13141" y="46621"/>
                    </a:lnTo>
                    <a:lnTo>
                      <a:pt x="13267" y="46203"/>
                    </a:lnTo>
                    <a:lnTo>
                      <a:pt x="13392" y="45742"/>
                    </a:lnTo>
                    <a:lnTo>
                      <a:pt x="13559" y="44780"/>
                    </a:lnTo>
                    <a:lnTo>
                      <a:pt x="13601" y="43817"/>
                    </a:lnTo>
                    <a:lnTo>
                      <a:pt x="13643" y="42813"/>
                    </a:lnTo>
                    <a:lnTo>
                      <a:pt x="13559" y="41808"/>
                    </a:lnTo>
                    <a:lnTo>
                      <a:pt x="13476" y="40846"/>
                    </a:lnTo>
                    <a:lnTo>
                      <a:pt x="13308" y="39883"/>
                    </a:lnTo>
                    <a:lnTo>
                      <a:pt x="13183" y="39004"/>
                    </a:lnTo>
                    <a:lnTo>
                      <a:pt x="12974" y="38209"/>
                    </a:lnTo>
                    <a:lnTo>
                      <a:pt x="12639" y="36912"/>
                    </a:lnTo>
                    <a:lnTo>
                      <a:pt x="13015" y="36619"/>
                    </a:lnTo>
                    <a:lnTo>
                      <a:pt x="13392" y="36326"/>
                    </a:lnTo>
                    <a:lnTo>
                      <a:pt x="13769" y="35949"/>
                    </a:lnTo>
                    <a:lnTo>
                      <a:pt x="14104" y="35615"/>
                    </a:lnTo>
                    <a:lnTo>
                      <a:pt x="14438" y="35196"/>
                    </a:lnTo>
                    <a:lnTo>
                      <a:pt x="14731" y="34778"/>
                    </a:lnTo>
                    <a:lnTo>
                      <a:pt x="14982" y="34359"/>
                    </a:lnTo>
                    <a:lnTo>
                      <a:pt x="15233" y="33899"/>
                    </a:lnTo>
                    <a:lnTo>
                      <a:pt x="15485" y="33397"/>
                    </a:lnTo>
                    <a:lnTo>
                      <a:pt x="15652" y="32894"/>
                    </a:lnTo>
                    <a:lnTo>
                      <a:pt x="15819" y="32392"/>
                    </a:lnTo>
                    <a:lnTo>
                      <a:pt x="15945" y="31806"/>
                    </a:lnTo>
                    <a:lnTo>
                      <a:pt x="16029" y="31220"/>
                    </a:lnTo>
                    <a:lnTo>
                      <a:pt x="16070" y="30634"/>
                    </a:lnTo>
                    <a:lnTo>
                      <a:pt x="16070" y="30007"/>
                    </a:lnTo>
                    <a:lnTo>
                      <a:pt x="16029" y="29337"/>
                    </a:lnTo>
                    <a:lnTo>
                      <a:pt x="15945" y="28751"/>
                    </a:lnTo>
                    <a:lnTo>
                      <a:pt x="15777" y="28207"/>
                    </a:lnTo>
                    <a:lnTo>
                      <a:pt x="15568" y="27663"/>
                    </a:lnTo>
                    <a:lnTo>
                      <a:pt x="15275" y="27161"/>
                    </a:lnTo>
                    <a:lnTo>
                      <a:pt x="14941" y="26659"/>
                    </a:lnTo>
                    <a:lnTo>
                      <a:pt x="14606" y="26240"/>
                    </a:lnTo>
                    <a:lnTo>
                      <a:pt x="14187" y="25822"/>
                    </a:lnTo>
                    <a:lnTo>
                      <a:pt x="13769" y="25445"/>
                    </a:lnTo>
                    <a:lnTo>
                      <a:pt x="13350" y="25152"/>
                    </a:lnTo>
                    <a:lnTo>
                      <a:pt x="12890" y="24859"/>
                    </a:lnTo>
                    <a:lnTo>
                      <a:pt x="12430" y="24650"/>
                    </a:lnTo>
                    <a:lnTo>
                      <a:pt x="11969" y="24441"/>
                    </a:lnTo>
                    <a:lnTo>
                      <a:pt x="11551" y="24315"/>
                    </a:lnTo>
                    <a:lnTo>
                      <a:pt x="11090" y="24273"/>
                    </a:lnTo>
                    <a:lnTo>
                      <a:pt x="10672" y="24231"/>
                    </a:lnTo>
                    <a:lnTo>
                      <a:pt x="10295" y="24273"/>
                    </a:lnTo>
                    <a:lnTo>
                      <a:pt x="9835" y="21260"/>
                    </a:lnTo>
                    <a:lnTo>
                      <a:pt x="9416" y="18289"/>
                    </a:lnTo>
                    <a:lnTo>
                      <a:pt x="10588" y="16950"/>
                    </a:lnTo>
                    <a:lnTo>
                      <a:pt x="11174" y="16280"/>
                    </a:lnTo>
                    <a:lnTo>
                      <a:pt x="11718" y="15569"/>
                    </a:lnTo>
                    <a:lnTo>
                      <a:pt x="12262" y="14857"/>
                    </a:lnTo>
                    <a:lnTo>
                      <a:pt x="12764" y="14146"/>
                    </a:lnTo>
                    <a:lnTo>
                      <a:pt x="13225" y="13392"/>
                    </a:lnTo>
                    <a:lnTo>
                      <a:pt x="13685" y="12597"/>
                    </a:lnTo>
                    <a:lnTo>
                      <a:pt x="13978" y="11970"/>
                    </a:lnTo>
                    <a:lnTo>
                      <a:pt x="14271" y="11342"/>
                    </a:lnTo>
                    <a:lnTo>
                      <a:pt x="14480" y="10714"/>
                    </a:lnTo>
                    <a:lnTo>
                      <a:pt x="14689" y="10128"/>
                    </a:lnTo>
                    <a:lnTo>
                      <a:pt x="14857" y="9500"/>
                    </a:lnTo>
                    <a:lnTo>
                      <a:pt x="14982" y="8914"/>
                    </a:lnTo>
                    <a:lnTo>
                      <a:pt x="15108" y="8287"/>
                    </a:lnTo>
                    <a:lnTo>
                      <a:pt x="15150" y="7701"/>
                    </a:lnTo>
                    <a:lnTo>
                      <a:pt x="15192" y="7157"/>
                    </a:lnTo>
                    <a:lnTo>
                      <a:pt x="15233" y="6571"/>
                    </a:lnTo>
                    <a:lnTo>
                      <a:pt x="15192" y="6027"/>
                    </a:lnTo>
                    <a:lnTo>
                      <a:pt x="15192" y="5483"/>
                    </a:lnTo>
                    <a:lnTo>
                      <a:pt x="15108" y="4981"/>
                    </a:lnTo>
                    <a:lnTo>
                      <a:pt x="15024" y="4478"/>
                    </a:lnTo>
                    <a:lnTo>
                      <a:pt x="14773" y="3516"/>
                    </a:lnTo>
                    <a:lnTo>
                      <a:pt x="14480" y="2637"/>
                    </a:lnTo>
                    <a:lnTo>
                      <a:pt x="14313" y="2260"/>
                    </a:lnTo>
                    <a:lnTo>
                      <a:pt x="14104" y="1884"/>
                    </a:lnTo>
                    <a:lnTo>
                      <a:pt x="13894" y="1549"/>
                    </a:lnTo>
                    <a:lnTo>
                      <a:pt x="13685" y="1256"/>
                    </a:lnTo>
                    <a:lnTo>
                      <a:pt x="13476" y="963"/>
                    </a:lnTo>
                    <a:lnTo>
                      <a:pt x="13225" y="712"/>
                    </a:lnTo>
                    <a:lnTo>
                      <a:pt x="12974" y="503"/>
                    </a:lnTo>
                    <a:lnTo>
                      <a:pt x="12722" y="335"/>
                    </a:lnTo>
                    <a:lnTo>
                      <a:pt x="12430" y="168"/>
                    </a:lnTo>
                    <a:lnTo>
                      <a:pt x="12178" y="84"/>
                    </a:lnTo>
                    <a:lnTo>
                      <a:pt x="118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p14"/>
            <p:cNvSpPr/>
            <p:nvPr/>
          </p:nvSpPr>
          <p:spPr>
            <a:xfrm>
              <a:off x="6589039" y="51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6901603" y="277881"/>
              <a:ext cx="527565" cy="673099"/>
            </a:xfrm>
            <a:custGeom>
              <a:rect b="b" l="l" r="r" t="t"/>
              <a:pathLst>
                <a:path extrusionOk="0" h="17034" w="13351">
                  <a:moveTo>
                    <a:pt x="10881" y="1"/>
                  </a:moveTo>
                  <a:lnTo>
                    <a:pt x="5482" y="13811"/>
                  </a:lnTo>
                  <a:lnTo>
                    <a:pt x="5273" y="13476"/>
                  </a:lnTo>
                  <a:lnTo>
                    <a:pt x="5022" y="13183"/>
                  </a:lnTo>
                  <a:lnTo>
                    <a:pt x="4687" y="12932"/>
                  </a:lnTo>
                  <a:lnTo>
                    <a:pt x="4269" y="12765"/>
                  </a:lnTo>
                  <a:lnTo>
                    <a:pt x="3850" y="12639"/>
                  </a:lnTo>
                  <a:lnTo>
                    <a:pt x="3390" y="12556"/>
                  </a:lnTo>
                  <a:lnTo>
                    <a:pt x="2930" y="12556"/>
                  </a:lnTo>
                  <a:lnTo>
                    <a:pt x="2427" y="12597"/>
                  </a:lnTo>
                  <a:lnTo>
                    <a:pt x="1841" y="12765"/>
                  </a:lnTo>
                  <a:lnTo>
                    <a:pt x="1339" y="12974"/>
                  </a:lnTo>
                  <a:lnTo>
                    <a:pt x="921" y="13267"/>
                  </a:lnTo>
                  <a:lnTo>
                    <a:pt x="544" y="13644"/>
                  </a:lnTo>
                  <a:lnTo>
                    <a:pt x="293" y="14020"/>
                  </a:lnTo>
                  <a:lnTo>
                    <a:pt x="167" y="14230"/>
                  </a:lnTo>
                  <a:lnTo>
                    <a:pt x="84" y="14439"/>
                  </a:lnTo>
                  <a:lnTo>
                    <a:pt x="42" y="14648"/>
                  </a:lnTo>
                  <a:lnTo>
                    <a:pt x="0" y="14899"/>
                  </a:lnTo>
                  <a:lnTo>
                    <a:pt x="0" y="15108"/>
                  </a:lnTo>
                  <a:lnTo>
                    <a:pt x="42" y="15318"/>
                  </a:lnTo>
                  <a:lnTo>
                    <a:pt x="84" y="15569"/>
                  </a:lnTo>
                  <a:lnTo>
                    <a:pt x="167" y="15778"/>
                  </a:lnTo>
                  <a:lnTo>
                    <a:pt x="293" y="15945"/>
                  </a:lnTo>
                  <a:lnTo>
                    <a:pt x="419" y="16155"/>
                  </a:lnTo>
                  <a:lnTo>
                    <a:pt x="586" y="16322"/>
                  </a:lnTo>
                  <a:lnTo>
                    <a:pt x="753" y="16448"/>
                  </a:lnTo>
                  <a:lnTo>
                    <a:pt x="1172" y="16741"/>
                  </a:lnTo>
                  <a:lnTo>
                    <a:pt x="1632" y="16908"/>
                  </a:lnTo>
                  <a:lnTo>
                    <a:pt x="2134" y="17033"/>
                  </a:lnTo>
                  <a:lnTo>
                    <a:pt x="2678" y="17033"/>
                  </a:lnTo>
                  <a:lnTo>
                    <a:pt x="3264" y="16992"/>
                  </a:lnTo>
                  <a:lnTo>
                    <a:pt x="3683" y="16866"/>
                  </a:lnTo>
                  <a:lnTo>
                    <a:pt x="4018" y="16741"/>
                  </a:lnTo>
                  <a:lnTo>
                    <a:pt x="4394" y="16573"/>
                  </a:lnTo>
                  <a:lnTo>
                    <a:pt x="4687" y="16364"/>
                  </a:lnTo>
                  <a:lnTo>
                    <a:pt x="4938" y="16113"/>
                  </a:lnTo>
                  <a:lnTo>
                    <a:pt x="5189" y="15862"/>
                  </a:lnTo>
                  <a:lnTo>
                    <a:pt x="5399" y="15569"/>
                  </a:lnTo>
                  <a:lnTo>
                    <a:pt x="5524" y="15276"/>
                  </a:lnTo>
                  <a:lnTo>
                    <a:pt x="8496" y="7659"/>
                  </a:lnTo>
                  <a:lnTo>
                    <a:pt x="9040" y="8078"/>
                  </a:lnTo>
                  <a:lnTo>
                    <a:pt x="9374" y="8329"/>
                  </a:lnTo>
                  <a:lnTo>
                    <a:pt x="9751" y="8622"/>
                  </a:lnTo>
                  <a:lnTo>
                    <a:pt x="10086" y="8956"/>
                  </a:lnTo>
                  <a:lnTo>
                    <a:pt x="10421" y="9333"/>
                  </a:lnTo>
                  <a:lnTo>
                    <a:pt x="10672" y="9752"/>
                  </a:lnTo>
                  <a:lnTo>
                    <a:pt x="10755" y="9961"/>
                  </a:lnTo>
                  <a:lnTo>
                    <a:pt x="10839" y="10212"/>
                  </a:lnTo>
                  <a:lnTo>
                    <a:pt x="10881" y="10630"/>
                  </a:lnTo>
                  <a:lnTo>
                    <a:pt x="10923" y="11049"/>
                  </a:lnTo>
                  <a:lnTo>
                    <a:pt x="10881" y="11467"/>
                  </a:lnTo>
                  <a:lnTo>
                    <a:pt x="10839" y="11844"/>
                  </a:lnTo>
                  <a:lnTo>
                    <a:pt x="10714" y="12597"/>
                  </a:lnTo>
                  <a:lnTo>
                    <a:pt x="10463" y="13225"/>
                  </a:lnTo>
                  <a:lnTo>
                    <a:pt x="10253" y="13769"/>
                  </a:lnTo>
                  <a:lnTo>
                    <a:pt x="10002" y="14188"/>
                  </a:lnTo>
                  <a:lnTo>
                    <a:pt x="9793" y="14564"/>
                  </a:lnTo>
                  <a:lnTo>
                    <a:pt x="9751" y="15318"/>
                  </a:lnTo>
                  <a:lnTo>
                    <a:pt x="10044" y="14983"/>
                  </a:lnTo>
                  <a:lnTo>
                    <a:pt x="10379" y="14522"/>
                  </a:lnTo>
                  <a:lnTo>
                    <a:pt x="10714" y="13937"/>
                  </a:lnTo>
                  <a:lnTo>
                    <a:pt x="11048" y="13225"/>
                  </a:lnTo>
                  <a:lnTo>
                    <a:pt x="11174" y="12849"/>
                  </a:lnTo>
                  <a:lnTo>
                    <a:pt x="11299" y="12388"/>
                  </a:lnTo>
                  <a:lnTo>
                    <a:pt x="11383" y="11970"/>
                  </a:lnTo>
                  <a:lnTo>
                    <a:pt x="11425" y="11467"/>
                  </a:lnTo>
                  <a:lnTo>
                    <a:pt x="11425" y="10965"/>
                  </a:lnTo>
                  <a:lnTo>
                    <a:pt x="11383" y="10463"/>
                  </a:lnTo>
                  <a:lnTo>
                    <a:pt x="11216" y="9417"/>
                  </a:lnTo>
                  <a:lnTo>
                    <a:pt x="10965" y="8371"/>
                  </a:lnTo>
                  <a:lnTo>
                    <a:pt x="10672" y="7408"/>
                  </a:lnTo>
                  <a:lnTo>
                    <a:pt x="10379" y="6529"/>
                  </a:lnTo>
                  <a:lnTo>
                    <a:pt x="9877" y="5232"/>
                  </a:lnTo>
                  <a:lnTo>
                    <a:pt x="9626" y="4730"/>
                  </a:lnTo>
                  <a:lnTo>
                    <a:pt x="10086" y="3600"/>
                  </a:lnTo>
                  <a:lnTo>
                    <a:pt x="10672" y="4018"/>
                  </a:lnTo>
                  <a:lnTo>
                    <a:pt x="11048" y="4311"/>
                  </a:lnTo>
                  <a:lnTo>
                    <a:pt x="11467" y="4688"/>
                  </a:lnTo>
                  <a:lnTo>
                    <a:pt x="11885" y="5064"/>
                  </a:lnTo>
                  <a:lnTo>
                    <a:pt x="12262" y="5525"/>
                  </a:lnTo>
                  <a:lnTo>
                    <a:pt x="12388" y="5734"/>
                  </a:lnTo>
                  <a:lnTo>
                    <a:pt x="12555" y="5985"/>
                  </a:lnTo>
                  <a:lnTo>
                    <a:pt x="12639" y="6236"/>
                  </a:lnTo>
                  <a:lnTo>
                    <a:pt x="12722" y="6487"/>
                  </a:lnTo>
                  <a:lnTo>
                    <a:pt x="12764" y="6906"/>
                  </a:lnTo>
                  <a:lnTo>
                    <a:pt x="12806" y="7283"/>
                  </a:lnTo>
                  <a:lnTo>
                    <a:pt x="12806" y="7659"/>
                  </a:lnTo>
                  <a:lnTo>
                    <a:pt x="12764" y="8036"/>
                  </a:lnTo>
                  <a:lnTo>
                    <a:pt x="12639" y="8705"/>
                  </a:lnTo>
                  <a:lnTo>
                    <a:pt x="12471" y="9291"/>
                  </a:lnTo>
                  <a:lnTo>
                    <a:pt x="12304" y="9793"/>
                  </a:lnTo>
                  <a:lnTo>
                    <a:pt x="12095" y="10170"/>
                  </a:lnTo>
                  <a:lnTo>
                    <a:pt x="11927" y="10463"/>
                  </a:lnTo>
                  <a:lnTo>
                    <a:pt x="11927" y="11216"/>
                  </a:lnTo>
                  <a:lnTo>
                    <a:pt x="12220" y="10840"/>
                  </a:lnTo>
                  <a:lnTo>
                    <a:pt x="12471" y="10379"/>
                  </a:lnTo>
                  <a:lnTo>
                    <a:pt x="12806" y="9752"/>
                  </a:lnTo>
                  <a:lnTo>
                    <a:pt x="13057" y="9040"/>
                  </a:lnTo>
                  <a:lnTo>
                    <a:pt x="13183" y="8622"/>
                  </a:lnTo>
                  <a:lnTo>
                    <a:pt x="13266" y="8203"/>
                  </a:lnTo>
                  <a:lnTo>
                    <a:pt x="13308" y="7743"/>
                  </a:lnTo>
                  <a:lnTo>
                    <a:pt x="13350" y="7241"/>
                  </a:lnTo>
                  <a:lnTo>
                    <a:pt x="13308" y="6738"/>
                  </a:lnTo>
                  <a:lnTo>
                    <a:pt x="13225" y="6236"/>
                  </a:lnTo>
                  <a:lnTo>
                    <a:pt x="13015" y="5357"/>
                  </a:lnTo>
                  <a:lnTo>
                    <a:pt x="12764" y="4479"/>
                  </a:lnTo>
                  <a:lnTo>
                    <a:pt x="12471" y="3642"/>
                  </a:lnTo>
                  <a:lnTo>
                    <a:pt x="12136" y="2888"/>
                  </a:lnTo>
                  <a:lnTo>
                    <a:pt x="11592" y="1633"/>
                  </a:lnTo>
                  <a:lnTo>
                    <a:pt x="11174" y="838"/>
                  </a:lnTo>
                  <a:lnTo>
                    <a:pt x="11425" y="210"/>
                  </a:lnTo>
                  <a:lnTo>
                    <a:pt x="10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8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/>
          <p:nvPr/>
        </p:nvSpPr>
        <p:spPr>
          <a:xfrm>
            <a:off x="-5" y="850126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>
            <a:off x="5860770" y="-982099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8" name="Google Shape;408;p15"/>
          <p:cNvSpPr txBox="1"/>
          <p:nvPr>
            <p:ph idx="1" type="subTitle"/>
          </p:nvPr>
        </p:nvSpPr>
        <p:spPr>
          <a:xfrm>
            <a:off x="1307275" y="1325800"/>
            <a:ext cx="65295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9" name="Google Shape;409;p15"/>
          <p:cNvGrpSpPr/>
          <p:nvPr/>
        </p:nvGrpSpPr>
        <p:grpSpPr>
          <a:xfrm>
            <a:off x="-1" y="2764772"/>
            <a:ext cx="9143980" cy="2378701"/>
            <a:chOff x="238125" y="3559500"/>
            <a:chExt cx="3382525" cy="879925"/>
          </a:xfrm>
        </p:grpSpPr>
        <p:sp>
          <p:nvSpPr>
            <p:cNvPr id="410" name="Google Shape;410;p15"/>
            <p:cNvSpPr/>
            <p:nvPr/>
          </p:nvSpPr>
          <p:spPr>
            <a:xfrm>
              <a:off x="2942650" y="4221775"/>
              <a:ext cx="228100" cy="114075"/>
            </a:xfrm>
            <a:custGeom>
              <a:rect b="b" l="l" r="r" t="t"/>
              <a:pathLst>
                <a:path extrusionOk="0" h="4563" w="9124">
                  <a:moveTo>
                    <a:pt x="1" y="1"/>
                  </a:moveTo>
                  <a:lnTo>
                    <a:pt x="1" y="461"/>
                  </a:lnTo>
                  <a:lnTo>
                    <a:pt x="84" y="921"/>
                  </a:lnTo>
                  <a:lnTo>
                    <a:pt x="168" y="1340"/>
                  </a:lnTo>
                  <a:lnTo>
                    <a:pt x="335" y="1800"/>
                  </a:lnTo>
                  <a:lnTo>
                    <a:pt x="545" y="2177"/>
                  </a:lnTo>
                  <a:lnTo>
                    <a:pt x="754" y="2553"/>
                  </a:lnTo>
                  <a:lnTo>
                    <a:pt x="1047" y="2930"/>
                  </a:lnTo>
                  <a:lnTo>
                    <a:pt x="1340" y="3223"/>
                  </a:lnTo>
                  <a:lnTo>
                    <a:pt x="1633" y="3516"/>
                  </a:lnTo>
                  <a:lnTo>
                    <a:pt x="2009" y="3809"/>
                  </a:lnTo>
                  <a:lnTo>
                    <a:pt x="2386" y="4018"/>
                  </a:lnTo>
                  <a:lnTo>
                    <a:pt x="2763" y="4227"/>
                  </a:lnTo>
                  <a:lnTo>
                    <a:pt x="3181" y="4353"/>
                  </a:lnTo>
                  <a:lnTo>
                    <a:pt x="3641" y="4478"/>
                  </a:lnTo>
                  <a:lnTo>
                    <a:pt x="4102" y="4562"/>
                  </a:lnTo>
                  <a:lnTo>
                    <a:pt x="5023" y="4562"/>
                  </a:lnTo>
                  <a:lnTo>
                    <a:pt x="5483" y="4478"/>
                  </a:lnTo>
                  <a:lnTo>
                    <a:pt x="5901" y="4353"/>
                  </a:lnTo>
                  <a:lnTo>
                    <a:pt x="6320" y="4227"/>
                  </a:lnTo>
                  <a:lnTo>
                    <a:pt x="6738" y="4018"/>
                  </a:lnTo>
                  <a:lnTo>
                    <a:pt x="7115" y="3809"/>
                  </a:lnTo>
                  <a:lnTo>
                    <a:pt x="7450" y="3516"/>
                  </a:lnTo>
                  <a:lnTo>
                    <a:pt x="7785" y="3223"/>
                  </a:lnTo>
                  <a:lnTo>
                    <a:pt x="8078" y="2930"/>
                  </a:lnTo>
                  <a:lnTo>
                    <a:pt x="8371" y="2553"/>
                  </a:lnTo>
                  <a:lnTo>
                    <a:pt x="8580" y="2177"/>
                  </a:lnTo>
                  <a:lnTo>
                    <a:pt x="8789" y="1800"/>
                  </a:lnTo>
                  <a:lnTo>
                    <a:pt x="8915" y="1340"/>
                  </a:lnTo>
                  <a:lnTo>
                    <a:pt x="9040" y="921"/>
                  </a:lnTo>
                  <a:lnTo>
                    <a:pt x="9124" y="461"/>
                  </a:lnTo>
                  <a:lnTo>
                    <a:pt x="9124" y="1"/>
                  </a:lnTo>
                  <a:lnTo>
                    <a:pt x="8454" y="126"/>
                  </a:lnTo>
                  <a:lnTo>
                    <a:pt x="7743" y="293"/>
                  </a:lnTo>
                  <a:lnTo>
                    <a:pt x="7701" y="586"/>
                  </a:lnTo>
                  <a:lnTo>
                    <a:pt x="7617" y="879"/>
                  </a:lnTo>
                  <a:lnTo>
                    <a:pt x="7534" y="1172"/>
                  </a:lnTo>
                  <a:lnTo>
                    <a:pt x="7408" y="1423"/>
                  </a:lnTo>
                  <a:lnTo>
                    <a:pt x="7282" y="1674"/>
                  </a:lnTo>
                  <a:lnTo>
                    <a:pt x="7115" y="1926"/>
                  </a:lnTo>
                  <a:lnTo>
                    <a:pt x="6906" y="2135"/>
                  </a:lnTo>
                  <a:lnTo>
                    <a:pt x="6738" y="2344"/>
                  </a:lnTo>
                  <a:lnTo>
                    <a:pt x="6487" y="2553"/>
                  </a:lnTo>
                  <a:lnTo>
                    <a:pt x="6278" y="2721"/>
                  </a:lnTo>
                  <a:lnTo>
                    <a:pt x="5985" y="2846"/>
                  </a:lnTo>
                  <a:lnTo>
                    <a:pt x="5734" y="2972"/>
                  </a:lnTo>
                  <a:lnTo>
                    <a:pt x="5441" y="3056"/>
                  </a:lnTo>
                  <a:lnTo>
                    <a:pt x="5148" y="3139"/>
                  </a:lnTo>
                  <a:lnTo>
                    <a:pt x="4855" y="3181"/>
                  </a:lnTo>
                  <a:lnTo>
                    <a:pt x="4269" y="3181"/>
                  </a:lnTo>
                  <a:lnTo>
                    <a:pt x="3934" y="3139"/>
                  </a:lnTo>
                  <a:lnTo>
                    <a:pt x="3641" y="3056"/>
                  </a:lnTo>
                  <a:lnTo>
                    <a:pt x="3390" y="2972"/>
                  </a:lnTo>
                  <a:lnTo>
                    <a:pt x="3097" y="2846"/>
                  </a:lnTo>
                  <a:lnTo>
                    <a:pt x="2846" y="2721"/>
                  </a:lnTo>
                  <a:lnTo>
                    <a:pt x="2637" y="2553"/>
                  </a:lnTo>
                  <a:lnTo>
                    <a:pt x="2386" y="2344"/>
                  </a:lnTo>
                  <a:lnTo>
                    <a:pt x="2177" y="2135"/>
                  </a:lnTo>
                  <a:lnTo>
                    <a:pt x="2009" y="1926"/>
                  </a:lnTo>
                  <a:lnTo>
                    <a:pt x="1842" y="1674"/>
                  </a:lnTo>
                  <a:lnTo>
                    <a:pt x="1716" y="1423"/>
                  </a:lnTo>
                  <a:lnTo>
                    <a:pt x="1591" y="1172"/>
                  </a:lnTo>
                  <a:lnTo>
                    <a:pt x="1465" y="879"/>
                  </a:lnTo>
                  <a:lnTo>
                    <a:pt x="1423" y="586"/>
                  </a:lnTo>
                  <a:lnTo>
                    <a:pt x="1382" y="293"/>
                  </a:lnTo>
                  <a:lnTo>
                    <a:pt x="670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3494025" y="3669350"/>
              <a:ext cx="115100" cy="229150"/>
            </a:xfrm>
            <a:custGeom>
              <a:rect b="b" l="l" r="r" t="t"/>
              <a:pathLst>
                <a:path extrusionOk="0" h="9166" w="4604">
                  <a:moveTo>
                    <a:pt x="0" y="1"/>
                  </a:moveTo>
                  <a:lnTo>
                    <a:pt x="168" y="670"/>
                  </a:lnTo>
                  <a:lnTo>
                    <a:pt x="293" y="1382"/>
                  </a:lnTo>
                  <a:lnTo>
                    <a:pt x="628" y="1424"/>
                  </a:lnTo>
                  <a:lnTo>
                    <a:pt x="921" y="1507"/>
                  </a:lnTo>
                  <a:lnTo>
                    <a:pt x="1172" y="1591"/>
                  </a:lnTo>
                  <a:lnTo>
                    <a:pt x="1465" y="1717"/>
                  </a:lnTo>
                  <a:lnTo>
                    <a:pt x="1716" y="1842"/>
                  </a:lnTo>
                  <a:lnTo>
                    <a:pt x="1967" y="2010"/>
                  </a:lnTo>
                  <a:lnTo>
                    <a:pt x="2177" y="2219"/>
                  </a:lnTo>
                  <a:lnTo>
                    <a:pt x="2386" y="2428"/>
                  </a:lnTo>
                  <a:lnTo>
                    <a:pt x="2553" y="2637"/>
                  </a:lnTo>
                  <a:lnTo>
                    <a:pt x="2721" y="2888"/>
                  </a:lnTo>
                  <a:lnTo>
                    <a:pt x="2888" y="3140"/>
                  </a:lnTo>
                  <a:lnTo>
                    <a:pt x="3014" y="3391"/>
                  </a:lnTo>
                  <a:lnTo>
                    <a:pt x="3097" y="3684"/>
                  </a:lnTo>
                  <a:lnTo>
                    <a:pt x="3181" y="3977"/>
                  </a:lnTo>
                  <a:lnTo>
                    <a:pt x="3223" y="4270"/>
                  </a:lnTo>
                  <a:lnTo>
                    <a:pt x="3223" y="4562"/>
                  </a:lnTo>
                  <a:lnTo>
                    <a:pt x="3223" y="4897"/>
                  </a:lnTo>
                  <a:lnTo>
                    <a:pt x="3181" y="5190"/>
                  </a:lnTo>
                  <a:lnTo>
                    <a:pt x="3097" y="5483"/>
                  </a:lnTo>
                  <a:lnTo>
                    <a:pt x="3014" y="5734"/>
                  </a:lnTo>
                  <a:lnTo>
                    <a:pt x="2888" y="6027"/>
                  </a:lnTo>
                  <a:lnTo>
                    <a:pt x="2721" y="6278"/>
                  </a:lnTo>
                  <a:lnTo>
                    <a:pt x="2553" y="6529"/>
                  </a:lnTo>
                  <a:lnTo>
                    <a:pt x="2386" y="6739"/>
                  </a:lnTo>
                  <a:lnTo>
                    <a:pt x="2177" y="6948"/>
                  </a:lnTo>
                  <a:lnTo>
                    <a:pt x="1967" y="7115"/>
                  </a:lnTo>
                  <a:lnTo>
                    <a:pt x="1716" y="7283"/>
                  </a:lnTo>
                  <a:lnTo>
                    <a:pt x="1465" y="7450"/>
                  </a:lnTo>
                  <a:lnTo>
                    <a:pt x="1172" y="7534"/>
                  </a:lnTo>
                  <a:lnTo>
                    <a:pt x="921" y="7659"/>
                  </a:lnTo>
                  <a:lnTo>
                    <a:pt x="628" y="7701"/>
                  </a:lnTo>
                  <a:lnTo>
                    <a:pt x="293" y="7743"/>
                  </a:lnTo>
                  <a:lnTo>
                    <a:pt x="168" y="8455"/>
                  </a:lnTo>
                  <a:lnTo>
                    <a:pt x="0" y="9166"/>
                  </a:lnTo>
                  <a:lnTo>
                    <a:pt x="42" y="9166"/>
                  </a:lnTo>
                  <a:lnTo>
                    <a:pt x="503" y="9124"/>
                  </a:lnTo>
                  <a:lnTo>
                    <a:pt x="963" y="9040"/>
                  </a:lnTo>
                  <a:lnTo>
                    <a:pt x="1381" y="8957"/>
                  </a:lnTo>
                  <a:lnTo>
                    <a:pt x="1800" y="8789"/>
                  </a:lnTo>
                  <a:lnTo>
                    <a:pt x="2218" y="8580"/>
                  </a:lnTo>
                  <a:lnTo>
                    <a:pt x="2595" y="8371"/>
                  </a:lnTo>
                  <a:lnTo>
                    <a:pt x="2930" y="8120"/>
                  </a:lnTo>
                  <a:lnTo>
                    <a:pt x="3265" y="7827"/>
                  </a:lnTo>
                  <a:lnTo>
                    <a:pt x="3558" y="7492"/>
                  </a:lnTo>
                  <a:lnTo>
                    <a:pt x="3809" y="7115"/>
                  </a:lnTo>
                  <a:lnTo>
                    <a:pt x="4060" y="6739"/>
                  </a:lnTo>
                  <a:lnTo>
                    <a:pt x="4227" y="6362"/>
                  </a:lnTo>
                  <a:lnTo>
                    <a:pt x="4395" y="5944"/>
                  </a:lnTo>
                  <a:lnTo>
                    <a:pt x="4520" y="5483"/>
                  </a:lnTo>
                  <a:lnTo>
                    <a:pt x="4562" y="5023"/>
                  </a:lnTo>
                  <a:lnTo>
                    <a:pt x="4604" y="4562"/>
                  </a:lnTo>
                  <a:lnTo>
                    <a:pt x="4562" y="4102"/>
                  </a:lnTo>
                  <a:lnTo>
                    <a:pt x="4520" y="3642"/>
                  </a:lnTo>
                  <a:lnTo>
                    <a:pt x="4395" y="3223"/>
                  </a:lnTo>
                  <a:lnTo>
                    <a:pt x="4227" y="2805"/>
                  </a:lnTo>
                  <a:lnTo>
                    <a:pt x="4060" y="2386"/>
                  </a:lnTo>
                  <a:lnTo>
                    <a:pt x="3809" y="2010"/>
                  </a:lnTo>
                  <a:lnTo>
                    <a:pt x="3558" y="1675"/>
                  </a:lnTo>
                  <a:lnTo>
                    <a:pt x="3265" y="1340"/>
                  </a:lnTo>
                  <a:lnTo>
                    <a:pt x="2930" y="1047"/>
                  </a:lnTo>
                  <a:lnTo>
                    <a:pt x="2595" y="796"/>
                  </a:lnTo>
                  <a:lnTo>
                    <a:pt x="2218" y="545"/>
                  </a:lnTo>
                  <a:lnTo>
                    <a:pt x="1800" y="336"/>
                  </a:lnTo>
                  <a:lnTo>
                    <a:pt x="1381" y="210"/>
                  </a:lnTo>
                  <a:lnTo>
                    <a:pt x="963" y="85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504275" y="3669350"/>
              <a:ext cx="115100" cy="229150"/>
            </a:xfrm>
            <a:custGeom>
              <a:rect b="b" l="l" r="r" t="t"/>
              <a:pathLst>
                <a:path extrusionOk="0" h="9166" w="4604">
                  <a:moveTo>
                    <a:pt x="4102" y="1"/>
                  </a:moveTo>
                  <a:lnTo>
                    <a:pt x="3641" y="85"/>
                  </a:lnTo>
                  <a:lnTo>
                    <a:pt x="3223" y="210"/>
                  </a:lnTo>
                  <a:lnTo>
                    <a:pt x="2804" y="336"/>
                  </a:lnTo>
                  <a:lnTo>
                    <a:pt x="2386" y="545"/>
                  </a:lnTo>
                  <a:lnTo>
                    <a:pt x="2009" y="796"/>
                  </a:lnTo>
                  <a:lnTo>
                    <a:pt x="1675" y="1047"/>
                  </a:lnTo>
                  <a:lnTo>
                    <a:pt x="1340" y="1340"/>
                  </a:lnTo>
                  <a:lnTo>
                    <a:pt x="1047" y="1675"/>
                  </a:lnTo>
                  <a:lnTo>
                    <a:pt x="754" y="2010"/>
                  </a:lnTo>
                  <a:lnTo>
                    <a:pt x="545" y="2386"/>
                  </a:lnTo>
                  <a:lnTo>
                    <a:pt x="335" y="2805"/>
                  </a:lnTo>
                  <a:lnTo>
                    <a:pt x="210" y="3223"/>
                  </a:lnTo>
                  <a:lnTo>
                    <a:pt x="84" y="3642"/>
                  </a:lnTo>
                  <a:lnTo>
                    <a:pt x="1" y="4102"/>
                  </a:lnTo>
                  <a:lnTo>
                    <a:pt x="1" y="4562"/>
                  </a:lnTo>
                  <a:lnTo>
                    <a:pt x="1" y="5023"/>
                  </a:lnTo>
                  <a:lnTo>
                    <a:pt x="84" y="5483"/>
                  </a:lnTo>
                  <a:lnTo>
                    <a:pt x="210" y="5944"/>
                  </a:lnTo>
                  <a:lnTo>
                    <a:pt x="335" y="6362"/>
                  </a:lnTo>
                  <a:lnTo>
                    <a:pt x="545" y="6739"/>
                  </a:lnTo>
                  <a:lnTo>
                    <a:pt x="754" y="7115"/>
                  </a:lnTo>
                  <a:lnTo>
                    <a:pt x="1047" y="7492"/>
                  </a:lnTo>
                  <a:lnTo>
                    <a:pt x="1340" y="7827"/>
                  </a:lnTo>
                  <a:lnTo>
                    <a:pt x="1675" y="8120"/>
                  </a:lnTo>
                  <a:lnTo>
                    <a:pt x="2009" y="8371"/>
                  </a:lnTo>
                  <a:lnTo>
                    <a:pt x="2386" y="8580"/>
                  </a:lnTo>
                  <a:lnTo>
                    <a:pt x="2804" y="8789"/>
                  </a:lnTo>
                  <a:lnTo>
                    <a:pt x="3223" y="8957"/>
                  </a:lnTo>
                  <a:lnTo>
                    <a:pt x="3641" y="9040"/>
                  </a:lnTo>
                  <a:lnTo>
                    <a:pt x="4102" y="9124"/>
                  </a:lnTo>
                  <a:lnTo>
                    <a:pt x="4562" y="9166"/>
                  </a:lnTo>
                  <a:lnTo>
                    <a:pt x="4604" y="9166"/>
                  </a:lnTo>
                  <a:lnTo>
                    <a:pt x="4437" y="8455"/>
                  </a:lnTo>
                  <a:lnTo>
                    <a:pt x="4269" y="7743"/>
                  </a:lnTo>
                  <a:lnTo>
                    <a:pt x="3976" y="7701"/>
                  </a:lnTo>
                  <a:lnTo>
                    <a:pt x="3683" y="7659"/>
                  </a:lnTo>
                  <a:lnTo>
                    <a:pt x="3390" y="7534"/>
                  </a:lnTo>
                  <a:lnTo>
                    <a:pt x="3139" y="7450"/>
                  </a:lnTo>
                  <a:lnTo>
                    <a:pt x="2888" y="7283"/>
                  </a:lnTo>
                  <a:lnTo>
                    <a:pt x="2637" y="7115"/>
                  </a:lnTo>
                  <a:lnTo>
                    <a:pt x="2428" y="6948"/>
                  </a:lnTo>
                  <a:lnTo>
                    <a:pt x="2219" y="6739"/>
                  </a:lnTo>
                  <a:lnTo>
                    <a:pt x="2051" y="6529"/>
                  </a:lnTo>
                  <a:lnTo>
                    <a:pt x="1884" y="6278"/>
                  </a:lnTo>
                  <a:lnTo>
                    <a:pt x="1716" y="6027"/>
                  </a:lnTo>
                  <a:lnTo>
                    <a:pt x="1591" y="5734"/>
                  </a:lnTo>
                  <a:lnTo>
                    <a:pt x="1507" y="5483"/>
                  </a:lnTo>
                  <a:lnTo>
                    <a:pt x="1423" y="5190"/>
                  </a:lnTo>
                  <a:lnTo>
                    <a:pt x="1382" y="4897"/>
                  </a:lnTo>
                  <a:lnTo>
                    <a:pt x="1382" y="4562"/>
                  </a:lnTo>
                  <a:lnTo>
                    <a:pt x="1382" y="4270"/>
                  </a:lnTo>
                  <a:lnTo>
                    <a:pt x="1423" y="3977"/>
                  </a:lnTo>
                  <a:lnTo>
                    <a:pt x="1507" y="3684"/>
                  </a:lnTo>
                  <a:lnTo>
                    <a:pt x="1591" y="3391"/>
                  </a:lnTo>
                  <a:lnTo>
                    <a:pt x="1716" y="3140"/>
                  </a:lnTo>
                  <a:lnTo>
                    <a:pt x="1884" y="2888"/>
                  </a:lnTo>
                  <a:lnTo>
                    <a:pt x="2051" y="2637"/>
                  </a:lnTo>
                  <a:lnTo>
                    <a:pt x="2219" y="2428"/>
                  </a:lnTo>
                  <a:lnTo>
                    <a:pt x="2428" y="2219"/>
                  </a:lnTo>
                  <a:lnTo>
                    <a:pt x="2637" y="2010"/>
                  </a:lnTo>
                  <a:lnTo>
                    <a:pt x="2888" y="1842"/>
                  </a:lnTo>
                  <a:lnTo>
                    <a:pt x="3139" y="1717"/>
                  </a:lnTo>
                  <a:lnTo>
                    <a:pt x="3390" y="1591"/>
                  </a:lnTo>
                  <a:lnTo>
                    <a:pt x="3683" y="1507"/>
                  </a:lnTo>
                  <a:lnTo>
                    <a:pt x="3976" y="1424"/>
                  </a:lnTo>
                  <a:lnTo>
                    <a:pt x="4269" y="1382"/>
                  </a:lnTo>
                  <a:lnTo>
                    <a:pt x="4437" y="670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631925" y="4012525"/>
              <a:ext cx="196700" cy="195675"/>
            </a:xfrm>
            <a:custGeom>
              <a:rect b="b" l="l" r="r" t="t"/>
              <a:pathLst>
                <a:path extrusionOk="0" h="7827" w="7868">
                  <a:moveTo>
                    <a:pt x="1339" y="1"/>
                  </a:moveTo>
                  <a:lnTo>
                    <a:pt x="1046" y="335"/>
                  </a:lnTo>
                  <a:lnTo>
                    <a:pt x="795" y="712"/>
                  </a:lnTo>
                  <a:lnTo>
                    <a:pt x="544" y="1089"/>
                  </a:lnTo>
                  <a:lnTo>
                    <a:pt x="377" y="1465"/>
                  </a:lnTo>
                  <a:lnTo>
                    <a:pt x="209" y="1884"/>
                  </a:lnTo>
                  <a:lnTo>
                    <a:pt x="126" y="2344"/>
                  </a:lnTo>
                  <a:lnTo>
                    <a:pt x="42" y="2763"/>
                  </a:lnTo>
                  <a:lnTo>
                    <a:pt x="0" y="3223"/>
                  </a:lnTo>
                  <a:lnTo>
                    <a:pt x="42" y="3683"/>
                  </a:lnTo>
                  <a:lnTo>
                    <a:pt x="126" y="4144"/>
                  </a:lnTo>
                  <a:lnTo>
                    <a:pt x="209" y="4562"/>
                  </a:lnTo>
                  <a:lnTo>
                    <a:pt x="377" y="4981"/>
                  </a:lnTo>
                  <a:lnTo>
                    <a:pt x="544" y="5399"/>
                  </a:lnTo>
                  <a:lnTo>
                    <a:pt x="795" y="5776"/>
                  </a:lnTo>
                  <a:lnTo>
                    <a:pt x="1046" y="6152"/>
                  </a:lnTo>
                  <a:lnTo>
                    <a:pt x="1339" y="6487"/>
                  </a:lnTo>
                  <a:lnTo>
                    <a:pt x="1716" y="6780"/>
                  </a:lnTo>
                  <a:lnTo>
                    <a:pt x="2093" y="7073"/>
                  </a:lnTo>
                  <a:lnTo>
                    <a:pt x="2469" y="7282"/>
                  </a:lnTo>
                  <a:lnTo>
                    <a:pt x="2888" y="7492"/>
                  </a:lnTo>
                  <a:lnTo>
                    <a:pt x="3306" y="7617"/>
                  </a:lnTo>
                  <a:lnTo>
                    <a:pt x="3725" y="7743"/>
                  </a:lnTo>
                  <a:lnTo>
                    <a:pt x="4143" y="7785"/>
                  </a:lnTo>
                  <a:lnTo>
                    <a:pt x="4604" y="7826"/>
                  </a:lnTo>
                  <a:lnTo>
                    <a:pt x="5022" y="7785"/>
                  </a:lnTo>
                  <a:lnTo>
                    <a:pt x="5483" y="7743"/>
                  </a:lnTo>
                  <a:lnTo>
                    <a:pt x="5901" y="7617"/>
                  </a:lnTo>
                  <a:lnTo>
                    <a:pt x="6320" y="7492"/>
                  </a:lnTo>
                  <a:lnTo>
                    <a:pt x="6738" y="7282"/>
                  </a:lnTo>
                  <a:lnTo>
                    <a:pt x="7115" y="7073"/>
                  </a:lnTo>
                  <a:lnTo>
                    <a:pt x="7491" y="6780"/>
                  </a:lnTo>
                  <a:lnTo>
                    <a:pt x="7826" y="6487"/>
                  </a:lnTo>
                  <a:lnTo>
                    <a:pt x="7868" y="6445"/>
                  </a:lnTo>
                  <a:lnTo>
                    <a:pt x="7240" y="6069"/>
                  </a:lnTo>
                  <a:lnTo>
                    <a:pt x="6654" y="5692"/>
                  </a:lnTo>
                  <a:lnTo>
                    <a:pt x="6403" y="5860"/>
                  </a:lnTo>
                  <a:lnTo>
                    <a:pt x="6152" y="6027"/>
                  </a:lnTo>
                  <a:lnTo>
                    <a:pt x="5901" y="6152"/>
                  </a:lnTo>
                  <a:lnTo>
                    <a:pt x="5608" y="6278"/>
                  </a:lnTo>
                  <a:lnTo>
                    <a:pt x="5315" y="6362"/>
                  </a:lnTo>
                  <a:lnTo>
                    <a:pt x="5022" y="6404"/>
                  </a:lnTo>
                  <a:lnTo>
                    <a:pt x="4771" y="6445"/>
                  </a:lnTo>
                  <a:lnTo>
                    <a:pt x="4478" y="6445"/>
                  </a:lnTo>
                  <a:lnTo>
                    <a:pt x="4185" y="6404"/>
                  </a:lnTo>
                  <a:lnTo>
                    <a:pt x="3892" y="6362"/>
                  </a:lnTo>
                  <a:lnTo>
                    <a:pt x="3599" y="6278"/>
                  </a:lnTo>
                  <a:lnTo>
                    <a:pt x="3348" y="6152"/>
                  </a:lnTo>
                  <a:lnTo>
                    <a:pt x="3055" y="6027"/>
                  </a:lnTo>
                  <a:lnTo>
                    <a:pt x="2804" y="5901"/>
                  </a:lnTo>
                  <a:lnTo>
                    <a:pt x="2553" y="5692"/>
                  </a:lnTo>
                  <a:lnTo>
                    <a:pt x="2344" y="5483"/>
                  </a:lnTo>
                  <a:lnTo>
                    <a:pt x="2135" y="5274"/>
                  </a:lnTo>
                  <a:lnTo>
                    <a:pt x="1925" y="5023"/>
                  </a:lnTo>
                  <a:lnTo>
                    <a:pt x="1758" y="4730"/>
                  </a:lnTo>
                  <a:lnTo>
                    <a:pt x="1632" y="4478"/>
                  </a:lnTo>
                  <a:lnTo>
                    <a:pt x="1549" y="4186"/>
                  </a:lnTo>
                  <a:lnTo>
                    <a:pt x="1465" y="3851"/>
                  </a:lnTo>
                  <a:lnTo>
                    <a:pt x="1423" y="3558"/>
                  </a:lnTo>
                  <a:lnTo>
                    <a:pt x="1381" y="3223"/>
                  </a:lnTo>
                  <a:lnTo>
                    <a:pt x="1465" y="2679"/>
                  </a:lnTo>
                  <a:lnTo>
                    <a:pt x="1590" y="2135"/>
                  </a:lnTo>
                  <a:lnTo>
                    <a:pt x="1842" y="1633"/>
                  </a:lnTo>
                  <a:lnTo>
                    <a:pt x="2135" y="1172"/>
                  </a:lnTo>
                  <a:lnTo>
                    <a:pt x="1758" y="586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284775" y="4012525"/>
              <a:ext cx="195675" cy="195675"/>
            </a:xfrm>
            <a:custGeom>
              <a:rect b="b" l="l" r="r" t="t"/>
              <a:pathLst>
                <a:path extrusionOk="0" h="7827" w="7827">
                  <a:moveTo>
                    <a:pt x="6487" y="1"/>
                  </a:moveTo>
                  <a:lnTo>
                    <a:pt x="6111" y="586"/>
                  </a:lnTo>
                  <a:lnTo>
                    <a:pt x="5734" y="1172"/>
                  </a:lnTo>
                  <a:lnTo>
                    <a:pt x="5901" y="1423"/>
                  </a:lnTo>
                  <a:lnTo>
                    <a:pt x="6069" y="1675"/>
                  </a:lnTo>
                  <a:lnTo>
                    <a:pt x="6194" y="1967"/>
                  </a:lnTo>
                  <a:lnTo>
                    <a:pt x="6278" y="2219"/>
                  </a:lnTo>
                  <a:lnTo>
                    <a:pt x="6362" y="2512"/>
                  </a:lnTo>
                  <a:lnTo>
                    <a:pt x="6445" y="2804"/>
                  </a:lnTo>
                  <a:lnTo>
                    <a:pt x="6445" y="3097"/>
                  </a:lnTo>
                  <a:lnTo>
                    <a:pt x="6445" y="3390"/>
                  </a:lnTo>
                  <a:lnTo>
                    <a:pt x="6445" y="3641"/>
                  </a:lnTo>
                  <a:lnTo>
                    <a:pt x="6362" y="3934"/>
                  </a:lnTo>
                  <a:lnTo>
                    <a:pt x="6320" y="4227"/>
                  </a:lnTo>
                  <a:lnTo>
                    <a:pt x="6194" y="4520"/>
                  </a:lnTo>
                  <a:lnTo>
                    <a:pt x="6069" y="4771"/>
                  </a:lnTo>
                  <a:lnTo>
                    <a:pt x="5901" y="5023"/>
                  </a:lnTo>
                  <a:lnTo>
                    <a:pt x="5734" y="5274"/>
                  </a:lnTo>
                  <a:lnTo>
                    <a:pt x="5525" y="5483"/>
                  </a:lnTo>
                  <a:lnTo>
                    <a:pt x="5315" y="5692"/>
                  </a:lnTo>
                  <a:lnTo>
                    <a:pt x="5064" y="5901"/>
                  </a:lnTo>
                  <a:lnTo>
                    <a:pt x="4813" y="6027"/>
                  </a:lnTo>
                  <a:lnTo>
                    <a:pt x="4520" y="6152"/>
                  </a:lnTo>
                  <a:lnTo>
                    <a:pt x="4269" y="6278"/>
                  </a:lnTo>
                  <a:lnTo>
                    <a:pt x="3976" y="6362"/>
                  </a:lnTo>
                  <a:lnTo>
                    <a:pt x="3683" y="6404"/>
                  </a:lnTo>
                  <a:lnTo>
                    <a:pt x="3390" y="6445"/>
                  </a:lnTo>
                  <a:lnTo>
                    <a:pt x="3097" y="6445"/>
                  </a:lnTo>
                  <a:lnTo>
                    <a:pt x="2804" y="6404"/>
                  </a:lnTo>
                  <a:lnTo>
                    <a:pt x="2511" y="6362"/>
                  </a:lnTo>
                  <a:lnTo>
                    <a:pt x="2260" y="6278"/>
                  </a:lnTo>
                  <a:lnTo>
                    <a:pt x="1967" y="6152"/>
                  </a:lnTo>
                  <a:lnTo>
                    <a:pt x="1716" y="6027"/>
                  </a:lnTo>
                  <a:lnTo>
                    <a:pt x="1465" y="5860"/>
                  </a:lnTo>
                  <a:lnTo>
                    <a:pt x="1214" y="5692"/>
                  </a:lnTo>
                  <a:lnTo>
                    <a:pt x="628" y="6069"/>
                  </a:lnTo>
                  <a:lnTo>
                    <a:pt x="0" y="6445"/>
                  </a:lnTo>
                  <a:lnTo>
                    <a:pt x="42" y="6487"/>
                  </a:lnTo>
                  <a:lnTo>
                    <a:pt x="377" y="6780"/>
                  </a:lnTo>
                  <a:lnTo>
                    <a:pt x="754" y="7073"/>
                  </a:lnTo>
                  <a:lnTo>
                    <a:pt x="1130" y="7282"/>
                  </a:lnTo>
                  <a:lnTo>
                    <a:pt x="1549" y="7492"/>
                  </a:lnTo>
                  <a:lnTo>
                    <a:pt x="1967" y="7617"/>
                  </a:lnTo>
                  <a:lnTo>
                    <a:pt x="2386" y="7743"/>
                  </a:lnTo>
                  <a:lnTo>
                    <a:pt x="2804" y="7785"/>
                  </a:lnTo>
                  <a:lnTo>
                    <a:pt x="3265" y="7826"/>
                  </a:lnTo>
                  <a:lnTo>
                    <a:pt x="3683" y="7785"/>
                  </a:lnTo>
                  <a:lnTo>
                    <a:pt x="4144" y="7743"/>
                  </a:lnTo>
                  <a:lnTo>
                    <a:pt x="4562" y="7617"/>
                  </a:lnTo>
                  <a:lnTo>
                    <a:pt x="4981" y="7492"/>
                  </a:lnTo>
                  <a:lnTo>
                    <a:pt x="5399" y="7282"/>
                  </a:lnTo>
                  <a:lnTo>
                    <a:pt x="5776" y="7073"/>
                  </a:lnTo>
                  <a:lnTo>
                    <a:pt x="6152" y="6780"/>
                  </a:lnTo>
                  <a:lnTo>
                    <a:pt x="6487" y="6487"/>
                  </a:lnTo>
                  <a:lnTo>
                    <a:pt x="6822" y="6111"/>
                  </a:lnTo>
                  <a:lnTo>
                    <a:pt x="7073" y="5776"/>
                  </a:lnTo>
                  <a:lnTo>
                    <a:pt x="7324" y="5357"/>
                  </a:lnTo>
                  <a:lnTo>
                    <a:pt x="7492" y="4981"/>
                  </a:lnTo>
                  <a:lnTo>
                    <a:pt x="7659" y="4562"/>
                  </a:lnTo>
                  <a:lnTo>
                    <a:pt x="7743" y="4102"/>
                  </a:lnTo>
                  <a:lnTo>
                    <a:pt x="7826" y="3683"/>
                  </a:lnTo>
                  <a:lnTo>
                    <a:pt x="7826" y="3223"/>
                  </a:lnTo>
                  <a:lnTo>
                    <a:pt x="7826" y="2804"/>
                  </a:lnTo>
                  <a:lnTo>
                    <a:pt x="7743" y="2344"/>
                  </a:lnTo>
                  <a:lnTo>
                    <a:pt x="7659" y="1926"/>
                  </a:lnTo>
                  <a:lnTo>
                    <a:pt x="7492" y="1507"/>
                  </a:lnTo>
                  <a:lnTo>
                    <a:pt x="7324" y="1089"/>
                  </a:lnTo>
                  <a:lnTo>
                    <a:pt x="7073" y="712"/>
                  </a:lnTo>
                  <a:lnTo>
                    <a:pt x="6822" y="335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2666450" y="4041825"/>
              <a:ext cx="131850" cy="131850"/>
            </a:xfrm>
            <a:custGeom>
              <a:rect b="b" l="l" r="r" t="t"/>
              <a:pathLst>
                <a:path extrusionOk="0" h="5274" w="5274">
                  <a:moveTo>
                    <a:pt x="754" y="0"/>
                  </a:moveTo>
                  <a:lnTo>
                    <a:pt x="461" y="461"/>
                  </a:lnTo>
                  <a:lnTo>
                    <a:pt x="209" y="963"/>
                  </a:lnTo>
                  <a:lnTo>
                    <a:pt x="84" y="1507"/>
                  </a:lnTo>
                  <a:lnTo>
                    <a:pt x="0" y="2051"/>
                  </a:lnTo>
                  <a:lnTo>
                    <a:pt x="42" y="2386"/>
                  </a:lnTo>
                  <a:lnTo>
                    <a:pt x="84" y="2679"/>
                  </a:lnTo>
                  <a:lnTo>
                    <a:pt x="168" y="3014"/>
                  </a:lnTo>
                  <a:lnTo>
                    <a:pt x="251" y="3306"/>
                  </a:lnTo>
                  <a:lnTo>
                    <a:pt x="377" y="3558"/>
                  </a:lnTo>
                  <a:lnTo>
                    <a:pt x="544" y="3851"/>
                  </a:lnTo>
                  <a:lnTo>
                    <a:pt x="754" y="4102"/>
                  </a:lnTo>
                  <a:lnTo>
                    <a:pt x="963" y="4311"/>
                  </a:lnTo>
                  <a:lnTo>
                    <a:pt x="1172" y="4520"/>
                  </a:lnTo>
                  <a:lnTo>
                    <a:pt x="1423" y="4729"/>
                  </a:lnTo>
                  <a:lnTo>
                    <a:pt x="1674" y="4855"/>
                  </a:lnTo>
                  <a:lnTo>
                    <a:pt x="1967" y="4980"/>
                  </a:lnTo>
                  <a:lnTo>
                    <a:pt x="2218" y="5106"/>
                  </a:lnTo>
                  <a:lnTo>
                    <a:pt x="2511" y="5190"/>
                  </a:lnTo>
                  <a:lnTo>
                    <a:pt x="2804" y="5232"/>
                  </a:lnTo>
                  <a:lnTo>
                    <a:pt x="3097" y="5273"/>
                  </a:lnTo>
                  <a:lnTo>
                    <a:pt x="3390" y="5273"/>
                  </a:lnTo>
                  <a:lnTo>
                    <a:pt x="3641" y="5232"/>
                  </a:lnTo>
                  <a:lnTo>
                    <a:pt x="3934" y="5190"/>
                  </a:lnTo>
                  <a:lnTo>
                    <a:pt x="4227" y="5106"/>
                  </a:lnTo>
                  <a:lnTo>
                    <a:pt x="4520" y="4980"/>
                  </a:lnTo>
                  <a:lnTo>
                    <a:pt x="4771" y="4855"/>
                  </a:lnTo>
                  <a:lnTo>
                    <a:pt x="5022" y="4688"/>
                  </a:lnTo>
                  <a:lnTo>
                    <a:pt x="5273" y="4520"/>
                  </a:lnTo>
                  <a:lnTo>
                    <a:pt x="4604" y="4060"/>
                  </a:lnTo>
                  <a:lnTo>
                    <a:pt x="3976" y="3558"/>
                  </a:lnTo>
                  <a:lnTo>
                    <a:pt x="3390" y="3014"/>
                  </a:lnTo>
                  <a:lnTo>
                    <a:pt x="2804" y="2469"/>
                  </a:lnTo>
                  <a:lnTo>
                    <a:pt x="2260" y="1884"/>
                  </a:lnTo>
                  <a:lnTo>
                    <a:pt x="1716" y="1298"/>
                  </a:lnTo>
                  <a:lnTo>
                    <a:pt x="1256" y="670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977175" y="4229100"/>
              <a:ext cx="159050" cy="72225"/>
            </a:xfrm>
            <a:custGeom>
              <a:rect b="b" l="l" r="r" t="t"/>
              <a:pathLst>
                <a:path extrusionOk="0" h="2889" w="6362">
                  <a:moveTo>
                    <a:pt x="1" y="0"/>
                  </a:moveTo>
                  <a:lnTo>
                    <a:pt x="42" y="293"/>
                  </a:lnTo>
                  <a:lnTo>
                    <a:pt x="84" y="586"/>
                  </a:lnTo>
                  <a:lnTo>
                    <a:pt x="210" y="879"/>
                  </a:lnTo>
                  <a:lnTo>
                    <a:pt x="335" y="1130"/>
                  </a:lnTo>
                  <a:lnTo>
                    <a:pt x="461" y="1381"/>
                  </a:lnTo>
                  <a:lnTo>
                    <a:pt x="628" y="1633"/>
                  </a:lnTo>
                  <a:lnTo>
                    <a:pt x="796" y="1842"/>
                  </a:lnTo>
                  <a:lnTo>
                    <a:pt x="1005" y="2051"/>
                  </a:lnTo>
                  <a:lnTo>
                    <a:pt x="1256" y="2260"/>
                  </a:lnTo>
                  <a:lnTo>
                    <a:pt x="1465" y="2428"/>
                  </a:lnTo>
                  <a:lnTo>
                    <a:pt x="1716" y="2553"/>
                  </a:lnTo>
                  <a:lnTo>
                    <a:pt x="2009" y="2679"/>
                  </a:lnTo>
                  <a:lnTo>
                    <a:pt x="2260" y="2763"/>
                  </a:lnTo>
                  <a:lnTo>
                    <a:pt x="2553" y="2846"/>
                  </a:lnTo>
                  <a:lnTo>
                    <a:pt x="2888" y="2888"/>
                  </a:lnTo>
                  <a:lnTo>
                    <a:pt x="3474" y="2888"/>
                  </a:lnTo>
                  <a:lnTo>
                    <a:pt x="3767" y="2846"/>
                  </a:lnTo>
                  <a:lnTo>
                    <a:pt x="4060" y="2763"/>
                  </a:lnTo>
                  <a:lnTo>
                    <a:pt x="4353" y="2679"/>
                  </a:lnTo>
                  <a:lnTo>
                    <a:pt x="4604" y="2553"/>
                  </a:lnTo>
                  <a:lnTo>
                    <a:pt x="4897" y="2428"/>
                  </a:lnTo>
                  <a:lnTo>
                    <a:pt x="5106" y="2260"/>
                  </a:lnTo>
                  <a:lnTo>
                    <a:pt x="5357" y="2051"/>
                  </a:lnTo>
                  <a:lnTo>
                    <a:pt x="5525" y="1842"/>
                  </a:lnTo>
                  <a:lnTo>
                    <a:pt x="5734" y="1633"/>
                  </a:lnTo>
                  <a:lnTo>
                    <a:pt x="5901" y="1381"/>
                  </a:lnTo>
                  <a:lnTo>
                    <a:pt x="6027" y="1130"/>
                  </a:lnTo>
                  <a:lnTo>
                    <a:pt x="6153" y="879"/>
                  </a:lnTo>
                  <a:lnTo>
                    <a:pt x="6236" y="586"/>
                  </a:lnTo>
                  <a:lnTo>
                    <a:pt x="6320" y="293"/>
                  </a:lnTo>
                  <a:lnTo>
                    <a:pt x="6362" y="0"/>
                  </a:lnTo>
                  <a:lnTo>
                    <a:pt x="5567" y="126"/>
                  </a:lnTo>
                  <a:lnTo>
                    <a:pt x="4771" y="210"/>
                  </a:lnTo>
                  <a:lnTo>
                    <a:pt x="3976" y="252"/>
                  </a:lnTo>
                  <a:lnTo>
                    <a:pt x="2386" y="252"/>
                  </a:lnTo>
                  <a:lnTo>
                    <a:pt x="1549" y="210"/>
                  </a:lnTo>
                  <a:lnTo>
                    <a:pt x="796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501350" y="3703875"/>
              <a:ext cx="73250" cy="159075"/>
            </a:xfrm>
            <a:custGeom>
              <a:rect b="b" l="l" r="r" t="t"/>
              <a:pathLst>
                <a:path extrusionOk="0" h="6363" w="2930">
                  <a:moveTo>
                    <a:pt x="0" y="1"/>
                  </a:moveTo>
                  <a:lnTo>
                    <a:pt x="126" y="796"/>
                  </a:lnTo>
                  <a:lnTo>
                    <a:pt x="210" y="1591"/>
                  </a:lnTo>
                  <a:lnTo>
                    <a:pt x="293" y="2386"/>
                  </a:lnTo>
                  <a:lnTo>
                    <a:pt x="293" y="3181"/>
                  </a:lnTo>
                  <a:lnTo>
                    <a:pt x="293" y="4018"/>
                  </a:lnTo>
                  <a:lnTo>
                    <a:pt x="210" y="4814"/>
                  </a:lnTo>
                  <a:lnTo>
                    <a:pt x="126" y="5609"/>
                  </a:lnTo>
                  <a:lnTo>
                    <a:pt x="0" y="6362"/>
                  </a:lnTo>
                  <a:lnTo>
                    <a:pt x="0" y="6362"/>
                  </a:lnTo>
                  <a:lnTo>
                    <a:pt x="335" y="6320"/>
                  </a:lnTo>
                  <a:lnTo>
                    <a:pt x="628" y="6278"/>
                  </a:lnTo>
                  <a:lnTo>
                    <a:pt x="879" y="6153"/>
                  </a:lnTo>
                  <a:lnTo>
                    <a:pt x="1172" y="6069"/>
                  </a:lnTo>
                  <a:lnTo>
                    <a:pt x="1423" y="5902"/>
                  </a:lnTo>
                  <a:lnTo>
                    <a:pt x="1674" y="5734"/>
                  </a:lnTo>
                  <a:lnTo>
                    <a:pt x="1884" y="5567"/>
                  </a:lnTo>
                  <a:lnTo>
                    <a:pt x="2093" y="5358"/>
                  </a:lnTo>
                  <a:lnTo>
                    <a:pt x="2260" y="5148"/>
                  </a:lnTo>
                  <a:lnTo>
                    <a:pt x="2428" y="4897"/>
                  </a:lnTo>
                  <a:lnTo>
                    <a:pt x="2595" y="4646"/>
                  </a:lnTo>
                  <a:lnTo>
                    <a:pt x="2721" y="4353"/>
                  </a:lnTo>
                  <a:lnTo>
                    <a:pt x="2804" y="4102"/>
                  </a:lnTo>
                  <a:lnTo>
                    <a:pt x="2888" y="3809"/>
                  </a:lnTo>
                  <a:lnTo>
                    <a:pt x="2930" y="3516"/>
                  </a:lnTo>
                  <a:lnTo>
                    <a:pt x="2930" y="3181"/>
                  </a:lnTo>
                  <a:lnTo>
                    <a:pt x="2930" y="2889"/>
                  </a:lnTo>
                  <a:lnTo>
                    <a:pt x="2888" y="2596"/>
                  </a:lnTo>
                  <a:lnTo>
                    <a:pt x="2804" y="2303"/>
                  </a:lnTo>
                  <a:lnTo>
                    <a:pt x="2721" y="2010"/>
                  </a:lnTo>
                  <a:lnTo>
                    <a:pt x="2595" y="1759"/>
                  </a:lnTo>
                  <a:lnTo>
                    <a:pt x="2428" y="1507"/>
                  </a:lnTo>
                  <a:lnTo>
                    <a:pt x="2260" y="1256"/>
                  </a:lnTo>
                  <a:lnTo>
                    <a:pt x="2093" y="1047"/>
                  </a:lnTo>
                  <a:lnTo>
                    <a:pt x="1884" y="838"/>
                  </a:lnTo>
                  <a:lnTo>
                    <a:pt x="1674" y="629"/>
                  </a:lnTo>
                  <a:lnTo>
                    <a:pt x="1423" y="461"/>
                  </a:lnTo>
                  <a:lnTo>
                    <a:pt x="1172" y="336"/>
                  </a:lnTo>
                  <a:lnTo>
                    <a:pt x="879" y="210"/>
                  </a:lnTo>
                  <a:lnTo>
                    <a:pt x="628" y="126"/>
                  </a:lnTo>
                  <a:lnTo>
                    <a:pt x="335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315125" y="4041825"/>
              <a:ext cx="130800" cy="131850"/>
            </a:xfrm>
            <a:custGeom>
              <a:rect b="b" l="l" r="r" t="t"/>
              <a:pathLst>
                <a:path extrusionOk="0" h="5274" w="5232">
                  <a:moveTo>
                    <a:pt x="4520" y="0"/>
                  </a:moveTo>
                  <a:lnTo>
                    <a:pt x="4018" y="670"/>
                  </a:lnTo>
                  <a:lnTo>
                    <a:pt x="3515" y="1298"/>
                  </a:lnTo>
                  <a:lnTo>
                    <a:pt x="3013" y="1884"/>
                  </a:lnTo>
                  <a:lnTo>
                    <a:pt x="2469" y="2469"/>
                  </a:lnTo>
                  <a:lnTo>
                    <a:pt x="1883" y="3014"/>
                  </a:lnTo>
                  <a:lnTo>
                    <a:pt x="1256" y="3558"/>
                  </a:lnTo>
                  <a:lnTo>
                    <a:pt x="628" y="4060"/>
                  </a:lnTo>
                  <a:lnTo>
                    <a:pt x="0" y="4520"/>
                  </a:lnTo>
                  <a:lnTo>
                    <a:pt x="251" y="4688"/>
                  </a:lnTo>
                  <a:lnTo>
                    <a:pt x="502" y="4855"/>
                  </a:lnTo>
                  <a:lnTo>
                    <a:pt x="753" y="4980"/>
                  </a:lnTo>
                  <a:lnTo>
                    <a:pt x="1046" y="5106"/>
                  </a:lnTo>
                  <a:lnTo>
                    <a:pt x="1297" y="5190"/>
                  </a:lnTo>
                  <a:lnTo>
                    <a:pt x="1590" y="5232"/>
                  </a:lnTo>
                  <a:lnTo>
                    <a:pt x="1883" y="5273"/>
                  </a:lnTo>
                  <a:lnTo>
                    <a:pt x="2176" y="5273"/>
                  </a:lnTo>
                  <a:lnTo>
                    <a:pt x="2469" y="5232"/>
                  </a:lnTo>
                  <a:lnTo>
                    <a:pt x="2762" y="5190"/>
                  </a:lnTo>
                  <a:lnTo>
                    <a:pt x="3055" y="5106"/>
                  </a:lnTo>
                  <a:lnTo>
                    <a:pt x="3306" y="4980"/>
                  </a:lnTo>
                  <a:lnTo>
                    <a:pt x="3599" y="4855"/>
                  </a:lnTo>
                  <a:lnTo>
                    <a:pt x="3850" y="4729"/>
                  </a:lnTo>
                  <a:lnTo>
                    <a:pt x="4101" y="4520"/>
                  </a:lnTo>
                  <a:lnTo>
                    <a:pt x="4311" y="4311"/>
                  </a:lnTo>
                  <a:lnTo>
                    <a:pt x="4520" y="4102"/>
                  </a:lnTo>
                  <a:lnTo>
                    <a:pt x="4687" y="3851"/>
                  </a:lnTo>
                  <a:lnTo>
                    <a:pt x="4855" y="3599"/>
                  </a:lnTo>
                  <a:lnTo>
                    <a:pt x="4980" y="3348"/>
                  </a:lnTo>
                  <a:lnTo>
                    <a:pt x="5106" y="3055"/>
                  </a:lnTo>
                  <a:lnTo>
                    <a:pt x="5148" y="2762"/>
                  </a:lnTo>
                  <a:lnTo>
                    <a:pt x="5231" y="2469"/>
                  </a:lnTo>
                  <a:lnTo>
                    <a:pt x="5231" y="2218"/>
                  </a:lnTo>
                  <a:lnTo>
                    <a:pt x="5231" y="1925"/>
                  </a:lnTo>
                  <a:lnTo>
                    <a:pt x="5231" y="1632"/>
                  </a:lnTo>
                  <a:lnTo>
                    <a:pt x="5148" y="1340"/>
                  </a:lnTo>
                  <a:lnTo>
                    <a:pt x="5064" y="1047"/>
                  </a:lnTo>
                  <a:lnTo>
                    <a:pt x="4980" y="795"/>
                  </a:lnTo>
                  <a:lnTo>
                    <a:pt x="4855" y="503"/>
                  </a:lnTo>
                  <a:lnTo>
                    <a:pt x="4687" y="251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538800" y="3703875"/>
              <a:ext cx="72225" cy="159075"/>
            </a:xfrm>
            <a:custGeom>
              <a:rect b="b" l="l" r="r" t="t"/>
              <a:pathLst>
                <a:path extrusionOk="0" h="6363" w="2889">
                  <a:moveTo>
                    <a:pt x="2888" y="1"/>
                  </a:moveTo>
                  <a:lnTo>
                    <a:pt x="2595" y="43"/>
                  </a:lnTo>
                  <a:lnTo>
                    <a:pt x="2302" y="126"/>
                  </a:lnTo>
                  <a:lnTo>
                    <a:pt x="2009" y="210"/>
                  </a:lnTo>
                  <a:lnTo>
                    <a:pt x="1758" y="336"/>
                  </a:lnTo>
                  <a:lnTo>
                    <a:pt x="1507" y="461"/>
                  </a:lnTo>
                  <a:lnTo>
                    <a:pt x="1256" y="629"/>
                  </a:lnTo>
                  <a:lnTo>
                    <a:pt x="1047" y="838"/>
                  </a:lnTo>
                  <a:lnTo>
                    <a:pt x="838" y="1047"/>
                  </a:lnTo>
                  <a:lnTo>
                    <a:pt x="670" y="1256"/>
                  </a:lnTo>
                  <a:lnTo>
                    <a:pt x="503" y="1507"/>
                  </a:lnTo>
                  <a:lnTo>
                    <a:pt x="335" y="1759"/>
                  </a:lnTo>
                  <a:lnTo>
                    <a:pt x="210" y="2010"/>
                  </a:lnTo>
                  <a:lnTo>
                    <a:pt x="126" y="2303"/>
                  </a:lnTo>
                  <a:lnTo>
                    <a:pt x="42" y="2596"/>
                  </a:lnTo>
                  <a:lnTo>
                    <a:pt x="1" y="2889"/>
                  </a:lnTo>
                  <a:lnTo>
                    <a:pt x="1" y="3181"/>
                  </a:lnTo>
                  <a:lnTo>
                    <a:pt x="1" y="3516"/>
                  </a:lnTo>
                  <a:lnTo>
                    <a:pt x="42" y="3809"/>
                  </a:lnTo>
                  <a:lnTo>
                    <a:pt x="126" y="4102"/>
                  </a:lnTo>
                  <a:lnTo>
                    <a:pt x="210" y="4353"/>
                  </a:lnTo>
                  <a:lnTo>
                    <a:pt x="335" y="4646"/>
                  </a:lnTo>
                  <a:lnTo>
                    <a:pt x="503" y="4897"/>
                  </a:lnTo>
                  <a:lnTo>
                    <a:pt x="670" y="5148"/>
                  </a:lnTo>
                  <a:lnTo>
                    <a:pt x="838" y="5358"/>
                  </a:lnTo>
                  <a:lnTo>
                    <a:pt x="1047" y="5567"/>
                  </a:lnTo>
                  <a:lnTo>
                    <a:pt x="1256" y="5734"/>
                  </a:lnTo>
                  <a:lnTo>
                    <a:pt x="1507" y="5902"/>
                  </a:lnTo>
                  <a:lnTo>
                    <a:pt x="1758" y="6069"/>
                  </a:lnTo>
                  <a:lnTo>
                    <a:pt x="2009" y="6153"/>
                  </a:lnTo>
                  <a:lnTo>
                    <a:pt x="2302" y="6278"/>
                  </a:lnTo>
                  <a:lnTo>
                    <a:pt x="2595" y="6320"/>
                  </a:lnTo>
                  <a:lnTo>
                    <a:pt x="2888" y="6362"/>
                  </a:lnTo>
                  <a:lnTo>
                    <a:pt x="2763" y="5609"/>
                  </a:lnTo>
                  <a:lnTo>
                    <a:pt x="2679" y="4814"/>
                  </a:lnTo>
                  <a:lnTo>
                    <a:pt x="2637" y="4018"/>
                  </a:lnTo>
                  <a:lnTo>
                    <a:pt x="2637" y="3181"/>
                  </a:lnTo>
                  <a:lnTo>
                    <a:pt x="2637" y="2386"/>
                  </a:lnTo>
                  <a:lnTo>
                    <a:pt x="2679" y="1591"/>
                  </a:lnTo>
                  <a:lnTo>
                    <a:pt x="2763" y="79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492775" y="3564725"/>
              <a:ext cx="1127875" cy="874700"/>
            </a:xfrm>
            <a:custGeom>
              <a:rect b="b" l="l" r="r" t="t"/>
              <a:pathLst>
                <a:path extrusionOk="0" h="34988" w="45115">
                  <a:moveTo>
                    <a:pt x="0" y="1"/>
                  </a:moveTo>
                  <a:lnTo>
                    <a:pt x="0" y="34987"/>
                  </a:lnTo>
                  <a:lnTo>
                    <a:pt x="45114" y="34987"/>
                  </a:lnTo>
                  <a:lnTo>
                    <a:pt x="45114" y="1"/>
                  </a:lnTo>
                  <a:lnTo>
                    <a:pt x="38376" y="1"/>
                  </a:lnTo>
                  <a:lnTo>
                    <a:pt x="38879" y="1005"/>
                  </a:lnTo>
                  <a:lnTo>
                    <a:pt x="39339" y="2052"/>
                  </a:lnTo>
                  <a:lnTo>
                    <a:pt x="39716" y="3098"/>
                  </a:lnTo>
                  <a:lnTo>
                    <a:pt x="40050" y="4186"/>
                  </a:lnTo>
                  <a:lnTo>
                    <a:pt x="40553" y="4186"/>
                  </a:lnTo>
                  <a:lnTo>
                    <a:pt x="41013" y="4270"/>
                  </a:lnTo>
                  <a:lnTo>
                    <a:pt x="41431" y="4395"/>
                  </a:lnTo>
                  <a:lnTo>
                    <a:pt x="41850" y="4521"/>
                  </a:lnTo>
                  <a:lnTo>
                    <a:pt x="42268" y="4730"/>
                  </a:lnTo>
                  <a:lnTo>
                    <a:pt x="42645" y="4981"/>
                  </a:lnTo>
                  <a:lnTo>
                    <a:pt x="42980" y="5232"/>
                  </a:lnTo>
                  <a:lnTo>
                    <a:pt x="43315" y="5525"/>
                  </a:lnTo>
                  <a:lnTo>
                    <a:pt x="43608" y="5860"/>
                  </a:lnTo>
                  <a:lnTo>
                    <a:pt x="43859" y="6195"/>
                  </a:lnTo>
                  <a:lnTo>
                    <a:pt x="44110" y="6571"/>
                  </a:lnTo>
                  <a:lnTo>
                    <a:pt x="44277" y="6990"/>
                  </a:lnTo>
                  <a:lnTo>
                    <a:pt x="44445" y="7408"/>
                  </a:lnTo>
                  <a:lnTo>
                    <a:pt x="44570" y="7827"/>
                  </a:lnTo>
                  <a:lnTo>
                    <a:pt x="44612" y="8287"/>
                  </a:lnTo>
                  <a:lnTo>
                    <a:pt x="44654" y="8747"/>
                  </a:lnTo>
                  <a:lnTo>
                    <a:pt x="44612" y="9208"/>
                  </a:lnTo>
                  <a:lnTo>
                    <a:pt x="44570" y="9668"/>
                  </a:lnTo>
                  <a:lnTo>
                    <a:pt x="44445" y="10129"/>
                  </a:lnTo>
                  <a:lnTo>
                    <a:pt x="44277" y="10547"/>
                  </a:lnTo>
                  <a:lnTo>
                    <a:pt x="44110" y="10924"/>
                  </a:lnTo>
                  <a:lnTo>
                    <a:pt x="43859" y="11300"/>
                  </a:lnTo>
                  <a:lnTo>
                    <a:pt x="43608" y="11677"/>
                  </a:lnTo>
                  <a:lnTo>
                    <a:pt x="43315" y="12012"/>
                  </a:lnTo>
                  <a:lnTo>
                    <a:pt x="42980" y="12305"/>
                  </a:lnTo>
                  <a:lnTo>
                    <a:pt x="42645" y="12556"/>
                  </a:lnTo>
                  <a:lnTo>
                    <a:pt x="42268" y="12765"/>
                  </a:lnTo>
                  <a:lnTo>
                    <a:pt x="41850" y="12974"/>
                  </a:lnTo>
                  <a:lnTo>
                    <a:pt x="41431" y="13142"/>
                  </a:lnTo>
                  <a:lnTo>
                    <a:pt x="41013" y="13225"/>
                  </a:lnTo>
                  <a:lnTo>
                    <a:pt x="40553" y="13309"/>
                  </a:lnTo>
                  <a:lnTo>
                    <a:pt x="40092" y="13351"/>
                  </a:lnTo>
                  <a:lnTo>
                    <a:pt x="40050" y="13351"/>
                  </a:lnTo>
                  <a:lnTo>
                    <a:pt x="39716" y="14523"/>
                  </a:lnTo>
                  <a:lnTo>
                    <a:pt x="39255" y="15695"/>
                  </a:lnTo>
                  <a:lnTo>
                    <a:pt x="38753" y="16824"/>
                  </a:lnTo>
                  <a:lnTo>
                    <a:pt x="38167" y="17913"/>
                  </a:lnTo>
                  <a:lnTo>
                    <a:pt x="38502" y="18247"/>
                  </a:lnTo>
                  <a:lnTo>
                    <a:pt x="38753" y="18624"/>
                  </a:lnTo>
                  <a:lnTo>
                    <a:pt x="39004" y="19001"/>
                  </a:lnTo>
                  <a:lnTo>
                    <a:pt x="39172" y="19419"/>
                  </a:lnTo>
                  <a:lnTo>
                    <a:pt x="39339" y="19838"/>
                  </a:lnTo>
                  <a:lnTo>
                    <a:pt x="39423" y="20256"/>
                  </a:lnTo>
                  <a:lnTo>
                    <a:pt x="39506" y="20716"/>
                  </a:lnTo>
                  <a:lnTo>
                    <a:pt x="39506" y="21135"/>
                  </a:lnTo>
                  <a:lnTo>
                    <a:pt x="39506" y="21595"/>
                  </a:lnTo>
                  <a:lnTo>
                    <a:pt x="39423" y="22014"/>
                  </a:lnTo>
                  <a:lnTo>
                    <a:pt x="39339" y="22474"/>
                  </a:lnTo>
                  <a:lnTo>
                    <a:pt x="39172" y="22893"/>
                  </a:lnTo>
                  <a:lnTo>
                    <a:pt x="39004" y="23269"/>
                  </a:lnTo>
                  <a:lnTo>
                    <a:pt x="38753" y="23688"/>
                  </a:lnTo>
                  <a:lnTo>
                    <a:pt x="38502" y="24023"/>
                  </a:lnTo>
                  <a:lnTo>
                    <a:pt x="38167" y="24399"/>
                  </a:lnTo>
                  <a:lnTo>
                    <a:pt x="37832" y="24692"/>
                  </a:lnTo>
                  <a:lnTo>
                    <a:pt x="37456" y="24985"/>
                  </a:lnTo>
                  <a:lnTo>
                    <a:pt x="37079" y="25194"/>
                  </a:lnTo>
                  <a:lnTo>
                    <a:pt x="36661" y="25404"/>
                  </a:lnTo>
                  <a:lnTo>
                    <a:pt x="36242" y="25529"/>
                  </a:lnTo>
                  <a:lnTo>
                    <a:pt x="35824" y="25655"/>
                  </a:lnTo>
                  <a:lnTo>
                    <a:pt x="35363" y="25697"/>
                  </a:lnTo>
                  <a:lnTo>
                    <a:pt x="34945" y="25738"/>
                  </a:lnTo>
                  <a:lnTo>
                    <a:pt x="34484" y="25697"/>
                  </a:lnTo>
                  <a:lnTo>
                    <a:pt x="34066" y="25655"/>
                  </a:lnTo>
                  <a:lnTo>
                    <a:pt x="33647" y="25529"/>
                  </a:lnTo>
                  <a:lnTo>
                    <a:pt x="33229" y="25404"/>
                  </a:lnTo>
                  <a:lnTo>
                    <a:pt x="32810" y="25194"/>
                  </a:lnTo>
                  <a:lnTo>
                    <a:pt x="32434" y="24985"/>
                  </a:lnTo>
                  <a:lnTo>
                    <a:pt x="32057" y="24692"/>
                  </a:lnTo>
                  <a:lnTo>
                    <a:pt x="31722" y="24399"/>
                  </a:lnTo>
                  <a:lnTo>
                    <a:pt x="31680" y="24357"/>
                  </a:lnTo>
                  <a:lnTo>
                    <a:pt x="30592" y="24943"/>
                  </a:lnTo>
                  <a:lnTo>
                    <a:pt x="29504" y="25487"/>
                  </a:lnTo>
                  <a:lnTo>
                    <a:pt x="28332" y="25906"/>
                  </a:lnTo>
                  <a:lnTo>
                    <a:pt x="27119" y="26283"/>
                  </a:lnTo>
                  <a:lnTo>
                    <a:pt x="27119" y="26743"/>
                  </a:lnTo>
                  <a:lnTo>
                    <a:pt x="27035" y="27203"/>
                  </a:lnTo>
                  <a:lnTo>
                    <a:pt x="26910" y="27622"/>
                  </a:lnTo>
                  <a:lnTo>
                    <a:pt x="26784" y="28082"/>
                  </a:lnTo>
                  <a:lnTo>
                    <a:pt x="26575" y="28459"/>
                  </a:lnTo>
                  <a:lnTo>
                    <a:pt x="26366" y="28835"/>
                  </a:lnTo>
                  <a:lnTo>
                    <a:pt x="26073" y="29212"/>
                  </a:lnTo>
                  <a:lnTo>
                    <a:pt x="25780" y="29505"/>
                  </a:lnTo>
                  <a:lnTo>
                    <a:pt x="25445" y="29798"/>
                  </a:lnTo>
                  <a:lnTo>
                    <a:pt x="25110" y="30091"/>
                  </a:lnTo>
                  <a:lnTo>
                    <a:pt x="24733" y="30300"/>
                  </a:lnTo>
                  <a:lnTo>
                    <a:pt x="24315" y="30509"/>
                  </a:lnTo>
                  <a:lnTo>
                    <a:pt x="23896" y="30635"/>
                  </a:lnTo>
                  <a:lnTo>
                    <a:pt x="23478" y="30760"/>
                  </a:lnTo>
                  <a:lnTo>
                    <a:pt x="23018" y="30844"/>
                  </a:lnTo>
                  <a:lnTo>
                    <a:pt x="22097" y="30844"/>
                  </a:lnTo>
                  <a:lnTo>
                    <a:pt x="21636" y="30760"/>
                  </a:lnTo>
                  <a:lnTo>
                    <a:pt x="21176" y="30635"/>
                  </a:lnTo>
                  <a:lnTo>
                    <a:pt x="20758" y="30509"/>
                  </a:lnTo>
                  <a:lnTo>
                    <a:pt x="20381" y="30300"/>
                  </a:lnTo>
                  <a:lnTo>
                    <a:pt x="20004" y="30091"/>
                  </a:lnTo>
                  <a:lnTo>
                    <a:pt x="19628" y="29798"/>
                  </a:lnTo>
                  <a:lnTo>
                    <a:pt x="19335" y="29505"/>
                  </a:lnTo>
                  <a:lnTo>
                    <a:pt x="19042" y="29212"/>
                  </a:lnTo>
                  <a:lnTo>
                    <a:pt x="18749" y="28835"/>
                  </a:lnTo>
                  <a:lnTo>
                    <a:pt x="18540" y="28459"/>
                  </a:lnTo>
                  <a:lnTo>
                    <a:pt x="18330" y="28082"/>
                  </a:lnTo>
                  <a:lnTo>
                    <a:pt x="18163" y="27622"/>
                  </a:lnTo>
                  <a:lnTo>
                    <a:pt x="18079" y="27203"/>
                  </a:lnTo>
                  <a:lnTo>
                    <a:pt x="17996" y="26743"/>
                  </a:lnTo>
                  <a:lnTo>
                    <a:pt x="17996" y="26283"/>
                  </a:lnTo>
                  <a:lnTo>
                    <a:pt x="16782" y="25906"/>
                  </a:lnTo>
                  <a:lnTo>
                    <a:pt x="15610" y="25487"/>
                  </a:lnTo>
                  <a:lnTo>
                    <a:pt x="14480" y="24943"/>
                  </a:lnTo>
                  <a:lnTo>
                    <a:pt x="13434" y="24357"/>
                  </a:lnTo>
                  <a:lnTo>
                    <a:pt x="13392" y="24399"/>
                  </a:lnTo>
                  <a:lnTo>
                    <a:pt x="13057" y="24692"/>
                  </a:lnTo>
                  <a:lnTo>
                    <a:pt x="12681" y="24985"/>
                  </a:lnTo>
                  <a:lnTo>
                    <a:pt x="12304" y="25194"/>
                  </a:lnTo>
                  <a:lnTo>
                    <a:pt x="11886" y="25404"/>
                  </a:lnTo>
                  <a:lnTo>
                    <a:pt x="11467" y="25529"/>
                  </a:lnTo>
                  <a:lnTo>
                    <a:pt x="11049" y="25655"/>
                  </a:lnTo>
                  <a:lnTo>
                    <a:pt x="10588" y="25697"/>
                  </a:lnTo>
                  <a:lnTo>
                    <a:pt x="10170" y="25738"/>
                  </a:lnTo>
                  <a:lnTo>
                    <a:pt x="9709" y="25697"/>
                  </a:lnTo>
                  <a:lnTo>
                    <a:pt x="9291" y="25655"/>
                  </a:lnTo>
                  <a:lnTo>
                    <a:pt x="8872" y="25529"/>
                  </a:lnTo>
                  <a:lnTo>
                    <a:pt x="8454" y="25404"/>
                  </a:lnTo>
                  <a:lnTo>
                    <a:pt x="8035" y="25194"/>
                  </a:lnTo>
                  <a:lnTo>
                    <a:pt x="7659" y="24985"/>
                  </a:lnTo>
                  <a:lnTo>
                    <a:pt x="7282" y="24692"/>
                  </a:lnTo>
                  <a:lnTo>
                    <a:pt x="6905" y="24399"/>
                  </a:lnTo>
                  <a:lnTo>
                    <a:pt x="6612" y="24064"/>
                  </a:lnTo>
                  <a:lnTo>
                    <a:pt x="6361" y="23688"/>
                  </a:lnTo>
                  <a:lnTo>
                    <a:pt x="6110" y="23311"/>
                  </a:lnTo>
                  <a:lnTo>
                    <a:pt x="5943" y="22893"/>
                  </a:lnTo>
                  <a:lnTo>
                    <a:pt x="5775" y="22474"/>
                  </a:lnTo>
                  <a:lnTo>
                    <a:pt x="5692" y="22056"/>
                  </a:lnTo>
                  <a:lnTo>
                    <a:pt x="5608" y="21595"/>
                  </a:lnTo>
                  <a:lnTo>
                    <a:pt x="5566" y="21135"/>
                  </a:lnTo>
                  <a:lnTo>
                    <a:pt x="5608" y="20675"/>
                  </a:lnTo>
                  <a:lnTo>
                    <a:pt x="5692" y="20256"/>
                  </a:lnTo>
                  <a:lnTo>
                    <a:pt x="5775" y="19796"/>
                  </a:lnTo>
                  <a:lnTo>
                    <a:pt x="5943" y="19377"/>
                  </a:lnTo>
                  <a:lnTo>
                    <a:pt x="6110" y="19001"/>
                  </a:lnTo>
                  <a:lnTo>
                    <a:pt x="6361" y="18624"/>
                  </a:lnTo>
                  <a:lnTo>
                    <a:pt x="6612" y="18247"/>
                  </a:lnTo>
                  <a:lnTo>
                    <a:pt x="6905" y="17913"/>
                  </a:lnTo>
                  <a:lnTo>
                    <a:pt x="6947" y="17913"/>
                  </a:lnTo>
                  <a:lnTo>
                    <a:pt x="6361" y="16824"/>
                  </a:lnTo>
                  <a:lnTo>
                    <a:pt x="5859" y="15695"/>
                  </a:lnTo>
                  <a:lnTo>
                    <a:pt x="5399" y="14523"/>
                  </a:lnTo>
                  <a:lnTo>
                    <a:pt x="5064" y="13351"/>
                  </a:lnTo>
                  <a:lnTo>
                    <a:pt x="5022" y="13351"/>
                  </a:lnTo>
                  <a:lnTo>
                    <a:pt x="4562" y="13309"/>
                  </a:lnTo>
                  <a:lnTo>
                    <a:pt x="4101" y="13225"/>
                  </a:lnTo>
                  <a:lnTo>
                    <a:pt x="3683" y="13142"/>
                  </a:lnTo>
                  <a:lnTo>
                    <a:pt x="3264" y="12974"/>
                  </a:lnTo>
                  <a:lnTo>
                    <a:pt x="2846" y="12765"/>
                  </a:lnTo>
                  <a:lnTo>
                    <a:pt x="2469" y="12556"/>
                  </a:lnTo>
                  <a:lnTo>
                    <a:pt x="2135" y="12305"/>
                  </a:lnTo>
                  <a:lnTo>
                    <a:pt x="1800" y="12012"/>
                  </a:lnTo>
                  <a:lnTo>
                    <a:pt x="1507" y="11677"/>
                  </a:lnTo>
                  <a:lnTo>
                    <a:pt x="1214" y="11300"/>
                  </a:lnTo>
                  <a:lnTo>
                    <a:pt x="1005" y="10924"/>
                  </a:lnTo>
                  <a:lnTo>
                    <a:pt x="795" y="10547"/>
                  </a:lnTo>
                  <a:lnTo>
                    <a:pt x="670" y="10129"/>
                  </a:lnTo>
                  <a:lnTo>
                    <a:pt x="544" y="9668"/>
                  </a:lnTo>
                  <a:lnTo>
                    <a:pt x="461" y="9208"/>
                  </a:lnTo>
                  <a:lnTo>
                    <a:pt x="461" y="8747"/>
                  </a:lnTo>
                  <a:lnTo>
                    <a:pt x="461" y="8287"/>
                  </a:lnTo>
                  <a:lnTo>
                    <a:pt x="544" y="7827"/>
                  </a:lnTo>
                  <a:lnTo>
                    <a:pt x="670" y="7408"/>
                  </a:lnTo>
                  <a:lnTo>
                    <a:pt x="795" y="6990"/>
                  </a:lnTo>
                  <a:lnTo>
                    <a:pt x="1005" y="6571"/>
                  </a:lnTo>
                  <a:lnTo>
                    <a:pt x="1214" y="6195"/>
                  </a:lnTo>
                  <a:lnTo>
                    <a:pt x="1507" y="5860"/>
                  </a:lnTo>
                  <a:lnTo>
                    <a:pt x="1800" y="5525"/>
                  </a:lnTo>
                  <a:lnTo>
                    <a:pt x="2135" y="5232"/>
                  </a:lnTo>
                  <a:lnTo>
                    <a:pt x="2469" y="4981"/>
                  </a:lnTo>
                  <a:lnTo>
                    <a:pt x="2846" y="4730"/>
                  </a:lnTo>
                  <a:lnTo>
                    <a:pt x="3264" y="4521"/>
                  </a:lnTo>
                  <a:lnTo>
                    <a:pt x="3683" y="4395"/>
                  </a:lnTo>
                  <a:lnTo>
                    <a:pt x="4101" y="4270"/>
                  </a:lnTo>
                  <a:lnTo>
                    <a:pt x="4562" y="4186"/>
                  </a:lnTo>
                  <a:lnTo>
                    <a:pt x="5064" y="4186"/>
                  </a:lnTo>
                  <a:lnTo>
                    <a:pt x="5357" y="3098"/>
                  </a:lnTo>
                  <a:lnTo>
                    <a:pt x="5775" y="2052"/>
                  </a:lnTo>
                  <a:lnTo>
                    <a:pt x="6194" y="1005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64100" y="4002075"/>
              <a:ext cx="323325" cy="395500"/>
            </a:xfrm>
            <a:custGeom>
              <a:rect b="b" l="l" r="r" t="t"/>
              <a:pathLst>
                <a:path extrusionOk="0" h="15820" w="12933">
                  <a:moveTo>
                    <a:pt x="6278" y="0"/>
                  </a:moveTo>
                  <a:lnTo>
                    <a:pt x="6069" y="42"/>
                  </a:lnTo>
                  <a:lnTo>
                    <a:pt x="5901" y="84"/>
                  </a:lnTo>
                  <a:lnTo>
                    <a:pt x="5776" y="167"/>
                  </a:lnTo>
                  <a:lnTo>
                    <a:pt x="545" y="3390"/>
                  </a:lnTo>
                  <a:lnTo>
                    <a:pt x="419" y="3474"/>
                  </a:lnTo>
                  <a:lnTo>
                    <a:pt x="252" y="3599"/>
                  </a:lnTo>
                  <a:lnTo>
                    <a:pt x="168" y="3767"/>
                  </a:lnTo>
                  <a:lnTo>
                    <a:pt x="84" y="3934"/>
                  </a:lnTo>
                  <a:lnTo>
                    <a:pt x="42" y="4101"/>
                  </a:lnTo>
                  <a:lnTo>
                    <a:pt x="1" y="4311"/>
                  </a:lnTo>
                  <a:lnTo>
                    <a:pt x="42" y="4520"/>
                  </a:lnTo>
                  <a:lnTo>
                    <a:pt x="84" y="4687"/>
                  </a:lnTo>
                  <a:lnTo>
                    <a:pt x="168" y="4896"/>
                  </a:lnTo>
                  <a:lnTo>
                    <a:pt x="293" y="5064"/>
                  </a:lnTo>
                  <a:lnTo>
                    <a:pt x="461" y="5189"/>
                  </a:lnTo>
                  <a:lnTo>
                    <a:pt x="628" y="5315"/>
                  </a:lnTo>
                  <a:lnTo>
                    <a:pt x="838" y="5357"/>
                  </a:lnTo>
                  <a:lnTo>
                    <a:pt x="1047" y="5399"/>
                  </a:lnTo>
                  <a:lnTo>
                    <a:pt x="1256" y="5399"/>
                  </a:lnTo>
                  <a:lnTo>
                    <a:pt x="1465" y="5315"/>
                  </a:lnTo>
                  <a:lnTo>
                    <a:pt x="1675" y="5231"/>
                  </a:lnTo>
                  <a:lnTo>
                    <a:pt x="2972" y="4436"/>
                  </a:lnTo>
                  <a:lnTo>
                    <a:pt x="7282" y="11509"/>
                  </a:lnTo>
                  <a:lnTo>
                    <a:pt x="7157" y="11844"/>
                  </a:lnTo>
                  <a:lnTo>
                    <a:pt x="7031" y="12220"/>
                  </a:lnTo>
                  <a:lnTo>
                    <a:pt x="6989" y="12597"/>
                  </a:lnTo>
                  <a:lnTo>
                    <a:pt x="6989" y="12973"/>
                  </a:lnTo>
                  <a:lnTo>
                    <a:pt x="7031" y="13350"/>
                  </a:lnTo>
                  <a:lnTo>
                    <a:pt x="7115" y="13727"/>
                  </a:lnTo>
                  <a:lnTo>
                    <a:pt x="7241" y="14062"/>
                  </a:lnTo>
                  <a:lnTo>
                    <a:pt x="7408" y="14438"/>
                  </a:lnTo>
                  <a:lnTo>
                    <a:pt x="7575" y="14689"/>
                  </a:lnTo>
                  <a:lnTo>
                    <a:pt x="7785" y="14899"/>
                  </a:lnTo>
                  <a:lnTo>
                    <a:pt x="7994" y="15108"/>
                  </a:lnTo>
                  <a:lnTo>
                    <a:pt x="8245" y="15275"/>
                  </a:lnTo>
                  <a:lnTo>
                    <a:pt x="8454" y="15443"/>
                  </a:lnTo>
                  <a:lnTo>
                    <a:pt x="8747" y="15568"/>
                  </a:lnTo>
                  <a:lnTo>
                    <a:pt x="8998" y="15694"/>
                  </a:lnTo>
                  <a:lnTo>
                    <a:pt x="9249" y="15777"/>
                  </a:lnTo>
                  <a:lnTo>
                    <a:pt x="9542" y="15819"/>
                  </a:lnTo>
                  <a:lnTo>
                    <a:pt x="10421" y="15819"/>
                  </a:lnTo>
                  <a:lnTo>
                    <a:pt x="10714" y="15736"/>
                  </a:lnTo>
                  <a:lnTo>
                    <a:pt x="10965" y="15652"/>
                  </a:lnTo>
                  <a:lnTo>
                    <a:pt x="11258" y="15568"/>
                  </a:lnTo>
                  <a:lnTo>
                    <a:pt x="11509" y="15401"/>
                  </a:lnTo>
                  <a:lnTo>
                    <a:pt x="11760" y="15233"/>
                  </a:lnTo>
                  <a:lnTo>
                    <a:pt x="12011" y="15024"/>
                  </a:lnTo>
                  <a:lnTo>
                    <a:pt x="12221" y="14815"/>
                  </a:lnTo>
                  <a:lnTo>
                    <a:pt x="12388" y="14606"/>
                  </a:lnTo>
                  <a:lnTo>
                    <a:pt x="12555" y="14355"/>
                  </a:lnTo>
                  <a:lnTo>
                    <a:pt x="12681" y="14103"/>
                  </a:lnTo>
                  <a:lnTo>
                    <a:pt x="12765" y="13810"/>
                  </a:lnTo>
                  <a:lnTo>
                    <a:pt x="12848" y="13559"/>
                  </a:lnTo>
                  <a:lnTo>
                    <a:pt x="12932" y="13266"/>
                  </a:lnTo>
                  <a:lnTo>
                    <a:pt x="12932" y="12973"/>
                  </a:lnTo>
                  <a:lnTo>
                    <a:pt x="12932" y="12681"/>
                  </a:lnTo>
                  <a:lnTo>
                    <a:pt x="12890" y="12429"/>
                  </a:lnTo>
                  <a:lnTo>
                    <a:pt x="12848" y="12136"/>
                  </a:lnTo>
                  <a:lnTo>
                    <a:pt x="12765" y="11844"/>
                  </a:lnTo>
                  <a:lnTo>
                    <a:pt x="12639" y="11551"/>
                  </a:lnTo>
                  <a:lnTo>
                    <a:pt x="12514" y="11299"/>
                  </a:lnTo>
                  <a:lnTo>
                    <a:pt x="12263" y="10965"/>
                  </a:lnTo>
                  <a:lnTo>
                    <a:pt x="12011" y="10672"/>
                  </a:lnTo>
                  <a:lnTo>
                    <a:pt x="11718" y="10462"/>
                  </a:lnTo>
                  <a:lnTo>
                    <a:pt x="11384" y="10253"/>
                  </a:lnTo>
                  <a:lnTo>
                    <a:pt x="11049" y="10086"/>
                  </a:lnTo>
                  <a:lnTo>
                    <a:pt x="10714" y="9960"/>
                  </a:lnTo>
                  <a:lnTo>
                    <a:pt x="10337" y="9918"/>
                  </a:lnTo>
                  <a:lnTo>
                    <a:pt x="9961" y="9877"/>
                  </a:lnTo>
                  <a:lnTo>
                    <a:pt x="5608" y="2804"/>
                  </a:lnTo>
                  <a:lnTo>
                    <a:pt x="6906" y="2009"/>
                  </a:lnTo>
                  <a:lnTo>
                    <a:pt x="7073" y="1883"/>
                  </a:lnTo>
                  <a:lnTo>
                    <a:pt x="7241" y="1716"/>
                  </a:lnTo>
                  <a:lnTo>
                    <a:pt x="7324" y="1549"/>
                  </a:lnTo>
                  <a:lnTo>
                    <a:pt x="7408" y="1339"/>
                  </a:lnTo>
                  <a:lnTo>
                    <a:pt x="7408" y="1130"/>
                  </a:lnTo>
                  <a:lnTo>
                    <a:pt x="7408" y="921"/>
                  </a:lnTo>
                  <a:lnTo>
                    <a:pt x="7366" y="712"/>
                  </a:lnTo>
                  <a:lnTo>
                    <a:pt x="7282" y="502"/>
                  </a:lnTo>
                  <a:lnTo>
                    <a:pt x="7157" y="335"/>
                  </a:lnTo>
                  <a:lnTo>
                    <a:pt x="6989" y="209"/>
                  </a:lnTo>
                  <a:lnTo>
                    <a:pt x="6822" y="126"/>
                  </a:lnTo>
                  <a:lnTo>
                    <a:pt x="6655" y="42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16675" y="4002075"/>
              <a:ext cx="323325" cy="395500"/>
            </a:xfrm>
            <a:custGeom>
              <a:rect b="b" l="l" r="r" t="t"/>
              <a:pathLst>
                <a:path extrusionOk="0" h="15820" w="12933">
                  <a:moveTo>
                    <a:pt x="6446" y="0"/>
                  </a:moveTo>
                  <a:lnTo>
                    <a:pt x="6278" y="42"/>
                  </a:lnTo>
                  <a:lnTo>
                    <a:pt x="6111" y="126"/>
                  </a:lnTo>
                  <a:lnTo>
                    <a:pt x="5944" y="209"/>
                  </a:lnTo>
                  <a:lnTo>
                    <a:pt x="5776" y="335"/>
                  </a:lnTo>
                  <a:lnTo>
                    <a:pt x="5651" y="502"/>
                  </a:lnTo>
                  <a:lnTo>
                    <a:pt x="5567" y="712"/>
                  </a:lnTo>
                  <a:lnTo>
                    <a:pt x="5525" y="921"/>
                  </a:lnTo>
                  <a:lnTo>
                    <a:pt x="5483" y="1130"/>
                  </a:lnTo>
                  <a:lnTo>
                    <a:pt x="5525" y="1339"/>
                  </a:lnTo>
                  <a:lnTo>
                    <a:pt x="5609" y="1549"/>
                  </a:lnTo>
                  <a:lnTo>
                    <a:pt x="5692" y="1716"/>
                  </a:lnTo>
                  <a:lnTo>
                    <a:pt x="5860" y="1883"/>
                  </a:lnTo>
                  <a:lnTo>
                    <a:pt x="6027" y="2009"/>
                  </a:lnTo>
                  <a:lnTo>
                    <a:pt x="7325" y="2804"/>
                  </a:lnTo>
                  <a:lnTo>
                    <a:pt x="2972" y="9877"/>
                  </a:lnTo>
                  <a:lnTo>
                    <a:pt x="2596" y="9918"/>
                  </a:lnTo>
                  <a:lnTo>
                    <a:pt x="2219" y="9960"/>
                  </a:lnTo>
                  <a:lnTo>
                    <a:pt x="1884" y="10086"/>
                  </a:lnTo>
                  <a:lnTo>
                    <a:pt x="1549" y="10253"/>
                  </a:lnTo>
                  <a:lnTo>
                    <a:pt x="1215" y="10462"/>
                  </a:lnTo>
                  <a:lnTo>
                    <a:pt x="922" y="10672"/>
                  </a:lnTo>
                  <a:lnTo>
                    <a:pt x="671" y="10965"/>
                  </a:lnTo>
                  <a:lnTo>
                    <a:pt x="419" y="11299"/>
                  </a:lnTo>
                  <a:lnTo>
                    <a:pt x="294" y="11551"/>
                  </a:lnTo>
                  <a:lnTo>
                    <a:pt x="168" y="11844"/>
                  </a:lnTo>
                  <a:lnTo>
                    <a:pt x="85" y="12136"/>
                  </a:lnTo>
                  <a:lnTo>
                    <a:pt x="1" y="12429"/>
                  </a:lnTo>
                  <a:lnTo>
                    <a:pt x="1" y="12681"/>
                  </a:lnTo>
                  <a:lnTo>
                    <a:pt x="1" y="12973"/>
                  </a:lnTo>
                  <a:lnTo>
                    <a:pt x="1" y="13266"/>
                  </a:lnTo>
                  <a:lnTo>
                    <a:pt x="85" y="13559"/>
                  </a:lnTo>
                  <a:lnTo>
                    <a:pt x="126" y="13810"/>
                  </a:lnTo>
                  <a:lnTo>
                    <a:pt x="252" y="14103"/>
                  </a:lnTo>
                  <a:lnTo>
                    <a:pt x="378" y="14355"/>
                  </a:lnTo>
                  <a:lnTo>
                    <a:pt x="545" y="14606"/>
                  </a:lnTo>
                  <a:lnTo>
                    <a:pt x="712" y="14815"/>
                  </a:lnTo>
                  <a:lnTo>
                    <a:pt x="922" y="15024"/>
                  </a:lnTo>
                  <a:lnTo>
                    <a:pt x="1173" y="15233"/>
                  </a:lnTo>
                  <a:lnTo>
                    <a:pt x="1424" y="15401"/>
                  </a:lnTo>
                  <a:lnTo>
                    <a:pt x="1675" y="15568"/>
                  </a:lnTo>
                  <a:lnTo>
                    <a:pt x="1968" y="15652"/>
                  </a:lnTo>
                  <a:lnTo>
                    <a:pt x="2219" y="15736"/>
                  </a:lnTo>
                  <a:lnTo>
                    <a:pt x="2512" y="15819"/>
                  </a:lnTo>
                  <a:lnTo>
                    <a:pt x="3391" y="15819"/>
                  </a:lnTo>
                  <a:lnTo>
                    <a:pt x="3642" y="15777"/>
                  </a:lnTo>
                  <a:lnTo>
                    <a:pt x="3935" y="15694"/>
                  </a:lnTo>
                  <a:lnTo>
                    <a:pt x="4186" y="15568"/>
                  </a:lnTo>
                  <a:lnTo>
                    <a:pt x="4437" y="15443"/>
                  </a:lnTo>
                  <a:lnTo>
                    <a:pt x="4688" y="15275"/>
                  </a:lnTo>
                  <a:lnTo>
                    <a:pt x="4939" y="15108"/>
                  </a:lnTo>
                  <a:lnTo>
                    <a:pt x="5148" y="14899"/>
                  </a:lnTo>
                  <a:lnTo>
                    <a:pt x="5316" y="14689"/>
                  </a:lnTo>
                  <a:lnTo>
                    <a:pt x="5525" y="14438"/>
                  </a:lnTo>
                  <a:lnTo>
                    <a:pt x="5692" y="14062"/>
                  </a:lnTo>
                  <a:lnTo>
                    <a:pt x="5818" y="13727"/>
                  </a:lnTo>
                  <a:lnTo>
                    <a:pt x="5902" y="13350"/>
                  </a:lnTo>
                  <a:lnTo>
                    <a:pt x="5944" y="12973"/>
                  </a:lnTo>
                  <a:lnTo>
                    <a:pt x="5944" y="12597"/>
                  </a:lnTo>
                  <a:lnTo>
                    <a:pt x="5860" y="12220"/>
                  </a:lnTo>
                  <a:lnTo>
                    <a:pt x="5776" y="11844"/>
                  </a:lnTo>
                  <a:lnTo>
                    <a:pt x="5609" y="11509"/>
                  </a:lnTo>
                  <a:lnTo>
                    <a:pt x="9961" y="4436"/>
                  </a:lnTo>
                  <a:lnTo>
                    <a:pt x="11258" y="5231"/>
                  </a:lnTo>
                  <a:lnTo>
                    <a:pt x="11468" y="5315"/>
                  </a:lnTo>
                  <a:lnTo>
                    <a:pt x="11677" y="5399"/>
                  </a:lnTo>
                  <a:lnTo>
                    <a:pt x="11886" y="5399"/>
                  </a:lnTo>
                  <a:lnTo>
                    <a:pt x="12095" y="5357"/>
                  </a:lnTo>
                  <a:lnTo>
                    <a:pt x="12263" y="5315"/>
                  </a:lnTo>
                  <a:lnTo>
                    <a:pt x="12472" y="5189"/>
                  </a:lnTo>
                  <a:lnTo>
                    <a:pt x="12640" y="5064"/>
                  </a:lnTo>
                  <a:lnTo>
                    <a:pt x="12765" y="4896"/>
                  </a:lnTo>
                  <a:lnTo>
                    <a:pt x="12849" y="4687"/>
                  </a:lnTo>
                  <a:lnTo>
                    <a:pt x="12891" y="4520"/>
                  </a:lnTo>
                  <a:lnTo>
                    <a:pt x="12932" y="4311"/>
                  </a:lnTo>
                  <a:lnTo>
                    <a:pt x="12891" y="4101"/>
                  </a:lnTo>
                  <a:lnTo>
                    <a:pt x="12849" y="3934"/>
                  </a:lnTo>
                  <a:lnTo>
                    <a:pt x="12765" y="3767"/>
                  </a:lnTo>
                  <a:lnTo>
                    <a:pt x="12640" y="3599"/>
                  </a:lnTo>
                  <a:lnTo>
                    <a:pt x="12514" y="3474"/>
                  </a:lnTo>
                  <a:lnTo>
                    <a:pt x="12388" y="3390"/>
                  </a:lnTo>
                  <a:lnTo>
                    <a:pt x="7157" y="167"/>
                  </a:lnTo>
                  <a:lnTo>
                    <a:pt x="7032" y="84"/>
                  </a:lnTo>
                  <a:lnTo>
                    <a:pt x="6864" y="42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742825" y="3559500"/>
              <a:ext cx="627775" cy="538850"/>
            </a:xfrm>
            <a:custGeom>
              <a:rect b="b" l="l" r="r" t="t"/>
              <a:pathLst>
                <a:path extrusionOk="0" h="21554" w="25111">
                  <a:moveTo>
                    <a:pt x="3767" y="1"/>
                  </a:moveTo>
                  <a:lnTo>
                    <a:pt x="3558" y="210"/>
                  </a:lnTo>
                  <a:lnTo>
                    <a:pt x="3139" y="670"/>
                  </a:lnTo>
                  <a:lnTo>
                    <a:pt x="2762" y="1089"/>
                  </a:lnTo>
                  <a:lnTo>
                    <a:pt x="2386" y="1591"/>
                  </a:lnTo>
                  <a:lnTo>
                    <a:pt x="2051" y="2051"/>
                  </a:lnTo>
                  <a:lnTo>
                    <a:pt x="1758" y="2553"/>
                  </a:lnTo>
                  <a:lnTo>
                    <a:pt x="1465" y="3098"/>
                  </a:lnTo>
                  <a:lnTo>
                    <a:pt x="1172" y="3600"/>
                  </a:lnTo>
                  <a:lnTo>
                    <a:pt x="921" y="4186"/>
                  </a:lnTo>
                  <a:lnTo>
                    <a:pt x="712" y="4730"/>
                  </a:lnTo>
                  <a:lnTo>
                    <a:pt x="544" y="5316"/>
                  </a:lnTo>
                  <a:lnTo>
                    <a:pt x="377" y="5901"/>
                  </a:lnTo>
                  <a:lnTo>
                    <a:pt x="210" y="6487"/>
                  </a:lnTo>
                  <a:lnTo>
                    <a:pt x="126" y="7073"/>
                  </a:lnTo>
                  <a:lnTo>
                    <a:pt x="42" y="7701"/>
                  </a:lnTo>
                  <a:lnTo>
                    <a:pt x="0" y="8329"/>
                  </a:lnTo>
                  <a:lnTo>
                    <a:pt x="0" y="8956"/>
                  </a:lnTo>
                  <a:lnTo>
                    <a:pt x="0" y="9626"/>
                  </a:lnTo>
                  <a:lnTo>
                    <a:pt x="42" y="10254"/>
                  </a:lnTo>
                  <a:lnTo>
                    <a:pt x="126" y="10882"/>
                  </a:lnTo>
                  <a:lnTo>
                    <a:pt x="251" y="11509"/>
                  </a:lnTo>
                  <a:lnTo>
                    <a:pt x="377" y="12095"/>
                  </a:lnTo>
                  <a:lnTo>
                    <a:pt x="544" y="12681"/>
                  </a:lnTo>
                  <a:lnTo>
                    <a:pt x="754" y="13267"/>
                  </a:lnTo>
                  <a:lnTo>
                    <a:pt x="963" y="13853"/>
                  </a:lnTo>
                  <a:lnTo>
                    <a:pt x="1214" y="14397"/>
                  </a:lnTo>
                  <a:lnTo>
                    <a:pt x="1507" y="14941"/>
                  </a:lnTo>
                  <a:lnTo>
                    <a:pt x="1800" y="15485"/>
                  </a:lnTo>
                  <a:lnTo>
                    <a:pt x="2135" y="15987"/>
                  </a:lnTo>
                  <a:lnTo>
                    <a:pt x="2469" y="16489"/>
                  </a:lnTo>
                  <a:lnTo>
                    <a:pt x="2846" y="16950"/>
                  </a:lnTo>
                  <a:lnTo>
                    <a:pt x="3265" y="17410"/>
                  </a:lnTo>
                  <a:lnTo>
                    <a:pt x="3683" y="17870"/>
                  </a:lnTo>
                  <a:lnTo>
                    <a:pt x="4102" y="18247"/>
                  </a:lnTo>
                  <a:lnTo>
                    <a:pt x="4562" y="18666"/>
                  </a:lnTo>
                  <a:lnTo>
                    <a:pt x="5022" y="19042"/>
                  </a:lnTo>
                  <a:lnTo>
                    <a:pt x="5524" y="19377"/>
                  </a:lnTo>
                  <a:lnTo>
                    <a:pt x="6027" y="19712"/>
                  </a:lnTo>
                  <a:lnTo>
                    <a:pt x="6571" y="20005"/>
                  </a:lnTo>
                  <a:lnTo>
                    <a:pt x="7115" y="20298"/>
                  </a:lnTo>
                  <a:lnTo>
                    <a:pt x="7659" y="20549"/>
                  </a:lnTo>
                  <a:lnTo>
                    <a:pt x="8245" y="20758"/>
                  </a:lnTo>
                  <a:lnTo>
                    <a:pt x="8831" y="20967"/>
                  </a:lnTo>
                  <a:lnTo>
                    <a:pt x="9416" y="21135"/>
                  </a:lnTo>
                  <a:lnTo>
                    <a:pt x="10002" y="21260"/>
                  </a:lnTo>
                  <a:lnTo>
                    <a:pt x="10630" y="21386"/>
                  </a:lnTo>
                  <a:lnTo>
                    <a:pt x="11258" y="21470"/>
                  </a:lnTo>
                  <a:lnTo>
                    <a:pt x="11886" y="21511"/>
                  </a:lnTo>
                  <a:lnTo>
                    <a:pt x="12555" y="21553"/>
                  </a:lnTo>
                  <a:lnTo>
                    <a:pt x="13183" y="21511"/>
                  </a:lnTo>
                  <a:lnTo>
                    <a:pt x="13853" y="21470"/>
                  </a:lnTo>
                  <a:lnTo>
                    <a:pt x="14480" y="21386"/>
                  </a:lnTo>
                  <a:lnTo>
                    <a:pt x="15066" y="21260"/>
                  </a:lnTo>
                  <a:lnTo>
                    <a:pt x="15694" y="21135"/>
                  </a:lnTo>
                  <a:lnTo>
                    <a:pt x="16280" y="20967"/>
                  </a:lnTo>
                  <a:lnTo>
                    <a:pt x="16866" y="20758"/>
                  </a:lnTo>
                  <a:lnTo>
                    <a:pt x="17452" y="20549"/>
                  </a:lnTo>
                  <a:lnTo>
                    <a:pt x="17996" y="20298"/>
                  </a:lnTo>
                  <a:lnTo>
                    <a:pt x="18540" y="20005"/>
                  </a:lnTo>
                  <a:lnTo>
                    <a:pt x="19042" y="19712"/>
                  </a:lnTo>
                  <a:lnTo>
                    <a:pt x="19586" y="19377"/>
                  </a:lnTo>
                  <a:lnTo>
                    <a:pt x="20046" y="19042"/>
                  </a:lnTo>
                  <a:lnTo>
                    <a:pt x="20548" y="18666"/>
                  </a:lnTo>
                  <a:lnTo>
                    <a:pt x="21009" y="18247"/>
                  </a:lnTo>
                  <a:lnTo>
                    <a:pt x="21427" y="17870"/>
                  </a:lnTo>
                  <a:lnTo>
                    <a:pt x="21846" y="17410"/>
                  </a:lnTo>
                  <a:lnTo>
                    <a:pt x="22264" y="16950"/>
                  </a:lnTo>
                  <a:lnTo>
                    <a:pt x="22599" y="16489"/>
                  </a:lnTo>
                  <a:lnTo>
                    <a:pt x="22976" y="15987"/>
                  </a:lnTo>
                  <a:lnTo>
                    <a:pt x="23311" y="15485"/>
                  </a:lnTo>
                  <a:lnTo>
                    <a:pt x="23604" y="14941"/>
                  </a:lnTo>
                  <a:lnTo>
                    <a:pt x="23896" y="14397"/>
                  </a:lnTo>
                  <a:lnTo>
                    <a:pt x="24148" y="13853"/>
                  </a:lnTo>
                  <a:lnTo>
                    <a:pt x="24357" y="13267"/>
                  </a:lnTo>
                  <a:lnTo>
                    <a:pt x="24566" y="12681"/>
                  </a:lnTo>
                  <a:lnTo>
                    <a:pt x="24733" y="12095"/>
                  </a:lnTo>
                  <a:lnTo>
                    <a:pt x="24859" y="11509"/>
                  </a:lnTo>
                  <a:lnTo>
                    <a:pt x="24985" y="10882"/>
                  </a:lnTo>
                  <a:lnTo>
                    <a:pt x="25068" y="10254"/>
                  </a:lnTo>
                  <a:lnTo>
                    <a:pt x="25110" y="9626"/>
                  </a:lnTo>
                  <a:lnTo>
                    <a:pt x="25110" y="8956"/>
                  </a:lnTo>
                  <a:lnTo>
                    <a:pt x="25110" y="8329"/>
                  </a:lnTo>
                  <a:lnTo>
                    <a:pt x="25068" y="7701"/>
                  </a:lnTo>
                  <a:lnTo>
                    <a:pt x="24985" y="7073"/>
                  </a:lnTo>
                  <a:lnTo>
                    <a:pt x="24859" y="6487"/>
                  </a:lnTo>
                  <a:lnTo>
                    <a:pt x="24733" y="5901"/>
                  </a:lnTo>
                  <a:lnTo>
                    <a:pt x="24566" y="5316"/>
                  </a:lnTo>
                  <a:lnTo>
                    <a:pt x="24399" y="4730"/>
                  </a:lnTo>
                  <a:lnTo>
                    <a:pt x="24148" y="4186"/>
                  </a:lnTo>
                  <a:lnTo>
                    <a:pt x="23938" y="3600"/>
                  </a:lnTo>
                  <a:lnTo>
                    <a:pt x="23645" y="3098"/>
                  </a:lnTo>
                  <a:lnTo>
                    <a:pt x="23352" y="2553"/>
                  </a:lnTo>
                  <a:lnTo>
                    <a:pt x="23059" y="2051"/>
                  </a:lnTo>
                  <a:lnTo>
                    <a:pt x="22725" y="1591"/>
                  </a:lnTo>
                  <a:lnTo>
                    <a:pt x="22348" y="1089"/>
                  </a:lnTo>
                  <a:lnTo>
                    <a:pt x="21971" y="670"/>
                  </a:lnTo>
                  <a:lnTo>
                    <a:pt x="21553" y="210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EBE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694700" y="3559500"/>
              <a:ext cx="724025" cy="586975"/>
            </a:xfrm>
            <a:custGeom>
              <a:rect b="b" l="l" r="r" t="t"/>
              <a:pathLst>
                <a:path extrusionOk="0" h="23479" w="28961">
                  <a:moveTo>
                    <a:pt x="3097" y="1"/>
                  </a:moveTo>
                  <a:lnTo>
                    <a:pt x="2930" y="210"/>
                  </a:lnTo>
                  <a:lnTo>
                    <a:pt x="2260" y="1131"/>
                  </a:lnTo>
                  <a:lnTo>
                    <a:pt x="1925" y="1675"/>
                  </a:lnTo>
                  <a:lnTo>
                    <a:pt x="1632" y="2261"/>
                  </a:lnTo>
                  <a:lnTo>
                    <a:pt x="1339" y="2805"/>
                  </a:lnTo>
                  <a:lnTo>
                    <a:pt x="1088" y="3390"/>
                  </a:lnTo>
                  <a:lnTo>
                    <a:pt x="879" y="4018"/>
                  </a:lnTo>
                  <a:lnTo>
                    <a:pt x="670" y="4604"/>
                  </a:lnTo>
                  <a:lnTo>
                    <a:pt x="461" y="5232"/>
                  </a:lnTo>
                  <a:lnTo>
                    <a:pt x="335" y="5860"/>
                  </a:lnTo>
                  <a:lnTo>
                    <a:pt x="126" y="6948"/>
                  </a:lnTo>
                  <a:lnTo>
                    <a:pt x="0" y="8036"/>
                  </a:lnTo>
                  <a:lnTo>
                    <a:pt x="0" y="8956"/>
                  </a:lnTo>
                  <a:lnTo>
                    <a:pt x="0" y="9877"/>
                  </a:lnTo>
                  <a:lnTo>
                    <a:pt x="126" y="10965"/>
                  </a:lnTo>
                  <a:lnTo>
                    <a:pt x="335" y="12053"/>
                  </a:lnTo>
                  <a:lnTo>
                    <a:pt x="461" y="12681"/>
                  </a:lnTo>
                  <a:lnTo>
                    <a:pt x="670" y="13309"/>
                  </a:lnTo>
                  <a:lnTo>
                    <a:pt x="879" y="13937"/>
                  </a:lnTo>
                  <a:lnTo>
                    <a:pt x="1088" y="14522"/>
                  </a:lnTo>
                  <a:lnTo>
                    <a:pt x="1339" y="15108"/>
                  </a:lnTo>
                  <a:lnTo>
                    <a:pt x="1632" y="15694"/>
                  </a:lnTo>
                  <a:lnTo>
                    <a:pt x="1925" y="16238"/>
                  </a:lnTo>
                  <a:lnTo>
                    <a:pt x="2260" y="16782"/>
                  </a:lnTo>
                  <a:lnTo>
                    <a:pt x="2888" y="17703"/>
                  </a:lnTo>
                  <a:lnTo>
                    <a:pt x="3599" y="18540"/>
                  </a:lnTo>
                  <a:lnTo>
                    <a:pt x="4227" y="19210"/>
                  </a:lnTo>
                  <a:lnTo>
                    <a:pt x="4897" y="19837"/>
                  </a:lnTo>
                  <a:lnTo>
                    <a:pt x="5734" y="20549"/>
                  </a:lnTo>
                  <a:lnTo>
                    <a:pt x="6654" y="21177"/>
                  </a:lnTo>
                  <a:lnTo>
                    <a:pt x="7198" y="21511"/>
                  </a:lnTo>
                  <a:lnTo>
                    <a:pt x="7742" y="21804"/>
                  </a:lnTo>
                  <a:lnTo>
                    <a:pt x="8328" y="22097"/>
                  </a:lnTo>
                  <a:lnTo>
                    <a:pt x="8914" y="22348"/>
                  </a:lnTo>
                  <a:lnTo>
                    <a:pt x="9500" y="22599"/>
                  </a:lnTo>
                  <a:lnTo>
                    <a:pt x="10128" y="22809"/>
                  </a:lnTo>
                  <a:lnTo>
                    <a:pt x="10756" y="22976"/>
                  </a:lnTo>
                  <a:lnTo>
                    <a:pt x="11383" y="23144"/>
                  </a:lnTo>
                  <a:lnTo>
                    <a:pt x="12471" y="23311"/>
                  </a:lnTo>
                  <a:lnTo>
                    <a:pt x="13559" y="23436"/>
                  </a:lnTo>
                  <a:lnTo>
                    <a:pt x="14480" y="23478"/>
                  </a:lnTo>
                  <a:lnTo>
                    <a:pt x="15401" y="23436"/>
                  </a:lnTo>
                  <a:lnTo>
                    <a:pt x="16489" y="23311"/>
                  </a:lnTo>
                  <a:lnTo>
                    <a:pt x="17577" y="23144"/>
                  </a:lnTo>
                  <a:lnTo>
                    <a:pt x="18205" y="22976"/>
                  </a:lnTo>
                  <a:lnTo>
                    <a:pt x="18833" y="22809"/>
                  </a:lnTo>
                  <a:lnTo>
                    <a:pt x="19460" y="22599"/>
                  </a:lnTo>
                  <a:lnTo>
                    <a:pt x="20046" y="22348"/>
                  </a:lnTo>
                  <a:lnTo>
                    <a:pt x="20632" y="22097"/>
                  </a:lnTo>
                  <a:lnTo>
                    <a:pt x="21176" y="21804"/>
                  </a:lnTo>
                  <a:lnTo>
                    <a:pt x="21762" y="21511"/>
                  </a:lnTo>
                  <a:lnTo>
                    <a:pt x="22306" y="21177"/>
                  </a:lnTo>
                  <a:lnTo>
                    <a:pt x="23185" y="20549"/>
                  </a:lnTo>
                  <a:lnTo>
                    <a:pt x="24064" y="19837"/>
                  </a:lnTo>
                  <a:lnTo>
                    <a:pt x="24733" y="19210"/>
                  </a:lnTo>
                  <a:lnTo>
                    <a:pt x="25361" y="18540"/>
                  </a:lnTo>
                  <a:lnTo>
                    <a:pt x="26031" y="17703"/>
                  </a:lnTo>
                  <a:lnTo>
                    <a:pt x="26658" y="16782"/>
                  </a:lnTo>
                  <a:lnTo>
                    <a:pt x="26993" y="16238"/>
                  </a:lnTo>
                  <a:lnTo>
                    <a:pt x="27328" y="15694"/>
                  </a:lnTo>
                  <a:lnTo>
                    <a:pt x="27579" y="15108"/>
                  </a:lnTo>
                  <a:lnTo>
                    <a:pt x="27872" y="14522"/>
                  </a:lnTo>
                  <a:lnTo>
                    <a:pt x="28081" y="13937"/>
                  </a:lnTo>
                  <a:lnTo>
                    <a:pt x="28291" y="13309"/>
                  </a:lnTo>
                  <a:lnTo>
                    <a:pt x="28500" y="12681"/>
                  </a:lnTo>
                  <a:lnTo>
                    <a:pt x="28625" y="12053"/>
                  </a:lnTo>
                  <a:lnTo>
                    <a:pt x="28835" y="10965"/>
                  </a:lnTo>
                  <a:lnTo>
                    <a:pt x="28918" y="9877"/>
                  </a:lnTo>
                  <a:lnTo>
                    <a:pt x="28960" y="8956"/>
                  </a:lnTo>
                  <a:lnTo>
                    <a:pt x="28918" y="8036"/>
                  </a:lnTo>
                  <a:lnTo>
                    <a:pt x="28835" y="6948"/>
                  </a:lnTo>
                  <a:lnTo>
                    <a:pt x="28625" y="5860"/>
                  </a:lnTo>
                  <a:lnTo>
                    <a:pt x="28500" y="5232"/>
                  </a:lnTo>
                  <a:lnTo>
                    <a:pt x="28291" y="4604"/>
                  </a:lnTo>
                  <a:lnTo>
                    <a:pt x="28081" y="4018"/>
                  </a:lnTo>
                  <a:lnTo>
                    <a:pt x="27872" y="3390"/>
                  </a:lnTo>
                  <a:lnTo>
                    <a:pt x="27579" y="2805"/>
                  </a:lnTo>
                  <a:lnTo>
                    <a:pt x="27328" y="2261"/>
                  </a:lnTo>
                  <a:lnTo>
                    <a:pt x="26993" y="1675"/>
                  </a:lnTo>
                  <a:lnTo>
                    <a:pt x="26658" y="1131"/>
                  </a:lnTo>
                  <a:lnTo>
                    <a:pt x="26031" y="210"/>
                  </a:lnTo>
                  <a:lnTo>
                    <a:pt x="25863" y="1"/>
                  </a:lnTo>
                  <a:lnTo>
                    <a:pt x="23896" y="1"/>
                  </a:lnTo>
                  <a:lnTo>
                    <a:pt x="24106" y="210"/>
                  </a:lnTo>
                  <a:lnTo>
                    <a:pt x="24106" y="252"/>
                  </a:lnTo>
                  <a:lnTo>
                    <a:pt x="24817" y="1089"/>
                  </a:lnTo>
                  <a:lnTo>
                    <a:pt x="25445" y="1968"/>
                  </a:lnTo>
                  <a:lnTo>
                    <a:pt x="25989" y="2930"/>
                  </a:lnTo>
                  <a:lnTo>
                    <a:pt x="26449" y="3893"/>
                  </a:lnTo>
                  <a:lnTo>
                    <a:pt x="26868" y="4939"/>
                  </a:lnTo>
                  <a:lnTo>
                    <a:pt x="27161" y="6027"/>
                  </a:lnTo>
                  <a:lnTo>
                    <a:pt x="27370" y="7157"/>
                  </a:lnTo>
                  <a:lnTo>
                    <a:pt x="27412" y="7701"/>
                  </a:lnTo>
                  <a:lnTo>
                    <a:pt x="27454" y="8287"/>
                  </a:lnTo>
                  <a:lnTo>
                    <a:pt x="27495" y="8956"/>
                  </a:lnTo>
                  <a:lnTo>
                    <a:pt x="27454" y="9626"/>
                  </a:lnTo>
                  <a:lnTo>
                    <a:pt x="27412" y="10212"/>
                  </a:lnTo>
                  <a:lnTo>
                    <a:pt x="27370" y="10798"/>
                  </a:lnTo>
                  <a:lnTo>
                    <a:pt x="27161" y="11886"/>
                  </a:lnTo>
                  <a:lnTo>
                    <a:pt x="26868" y="12974"/>
                  </a:lnTo>
                  <a:lnTo>
                    <a:pt x="26449" y="14020"/>
                  </a:lnTo>
                  <a:lnTo>
                    <a:pt x="25989" y="15025"/>
                  </a:lnTo>
                  <a:lnTo>
                    <a:pt x="25445" y="15987"/>
                  </a:lnTo>
                  <a:lnTo>
                    <a:pt x="24817" y="16866"/>
                  </a:lnTo>
                  <a:lnTo>
                    <a:pt x="24106" y="17703"/>
                  </a:lnTo>
                  <a:lnTo>
                    <a:pt x="23687" y="18163"/>
                  </a:lnTo>
                  <a:lnTo>
                    <a:pt x="23185" y="18624"/>
                  </a:lnTo>
                  <a:lnTo>
                    <a:pt x="22348" y="19293"/>
                  </a:lnTo>
                  <a:lnTo>
                    <a:pt x="21469" y="19921"/>
                  </a:lnTo>
                  <a:lnTo>
                    <a:pt x="20507" y="20507"/>
                  </a:lnTo>
                  <a:lnTo>
                    <a:pt x="19544" y="20967"/>
                  </a:lnTo>
                  <a:lnTo>
                    <a:pt x="18498" y="21344"/>
                  </a:lnTo>
                  <a:lnTo>
                    <a:pt x="17410" y="21637"/>
                  </a:lnTo>
                  <a:lnTo>
                    <a:pt x="16280" y="21846"/>
                  </a:lnTo>
                  <a:lnTo>
                    <a:pt x="15736" y="21930"/>
                  </a:lnTo>
                  <a:lnTo>
                    <a:pt x="15150" y="21972"/>
                  </a:lnTo>
                  <a:lnTo>
                    <a:pt x="13811" y="21972"/>
                  </a:lnTo>
                  <a:lnTo>
                    <a:pt x="13225" y="21930"/>
                  </a:lnTo>
                  <a:lnTo>
                    <a:pt x="12639" y="21846"/>
                  </a:lnTo>
                  <a:lnTo>
                    <a:pt x="11551" y="21637"/>
                  </a:lnTo>
                  <a:lnTo>
                    <a:pt x="10463" y="21344"/>
                  </a:lnTo>
                  <a:lnTo>
                    <a:pt x="9416" y="20967"/>
                  </a:lnTo>
                  <a:lnTo>
                    <a:pt x="8412" y="20465"/>
                  </a:lnTo>
                  <a:lnTo>
                    <a:pt x="7491" y="19921"/>
                  </a:lnTo>
                  <a:lnTo>
                    <a:pt x="6571" y="19293"/>
                  </a:lnTo>
                  <a:lnTo>
                    <a:pt x="5734" y="18624"/>
                  </a:lnTo>
                  <a:lnTo>
                    <a:pt x="5273" y="18163"/>
                  </a:lnTo>
                  <a:lnTo>
                    <a:pt x="4855" y="17703"/>
                  </a:lnTo>
                  <a:lnTo>
                    <a:pt x="4143" y="16866"/>
                  </a:lnTo>
                  <a:lnTo>
                    <a:pt x="3516" y="15987"/>
                  </a:lnTo>
                  <a:lnTo>
                    <a:pt x="2972" y="15025"/>
                  </a:lnTo>
                  <a:lnTo>
                    <a:pt x="2469" y="14020"/>
                  </a:lnTo>
                  <a:lnTo>
                    <a:pt x="2093" y="12974"/>
                  </a:lnTo>
                  <a:lnTo>
                    <a:pt x="1800" y="11886"/>
                  </a:lnTo>
                  <a:lnTo>
                    <a:pt x="1590" y="10798"/>
                  </a:lnTo>
                  <a:lnTo>
                    <a:pt x="1507" y="10212"/>
                  </a:lnTo>
                  <a:lnTo>
                    <a:pt x="1465" y="9626"/>
                  </a:lnTo>
                  <a:lnTo>
                    <a:pt x="1465" y="8956"/>
                  </a:lnTo>
                  <a:lnTo>
                    <a:pt x="1465" y="8287"/>
                  </a:lnTo>
                  <a:lnTo>
                    <a:pt x="1507" y="7701"/>
                  </a:lnTo>
                  <a:lnTo>
                    <a:pt x="1590" y="7157"/>
                  </a:lnTo>
                  <a:lnTo>
                    <a:pt x="1800" y="6027"/>
                  </a:lnTo>
                  <a:lnTo>
                    <a:pt x="2093" y="4939"/>
                  </a:lnTo>
                  <a:lnTo>
                    <a:pt x="2469" y="3893"/>
                  </a:lnTo>
                  <a:lnTo>
                    <a:pt x="2972" y="2930"/>
                  </a:lnTo>
                  <a:lnTo>
                    <a:pt x="3516" y="1968"/>
                  </a:lnTo>
                  <a:lnTo>
                    <a:pt x="4143" y="1089"/>
                  </a:lnTo>
                  <a:lnTo>
                    <a:pt x="4855" y="252"/>
                  </a:lnTo>
                  <a:lnTo>
                    <a:pt x="4855" y="210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EBE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38125" y="3564725"/>
              <a:ext cx="563950" cy="874700"/>
            </a:xfrm>
            <a:custGeom>
              <a:rect b="b" l="l" r="r" t="t"/>
              <a:pathLst>
                <a:path extrusionOk="0" h="34988" w="22558">
                  <a:moveTo>
                    <a:pt x="0" y="1"/>
                  </a:moveTo>
                  <a:lnTo>
                    <a:pt x="0" y="34987"/>
                  </a:lnTo>
                  <a:lnTo>
                    <a:pt x="9040" y="20968"/>
                  </a:lnTo>
                  <a:lnTo>
                    <a:pt x="8830" y="20926"/>
                  </a:lnTo>
                  <a:lnTo>
                    <a:pt x="8161" y="20884"/>
                  </a:lnTo>
                  <a:lnTo>
                    <a:pt x="7449" y="20716"/>
                  </a:lnTo>
                  <a:lnTo>
                    <a:pt x="6780" y="20507"/>
                  </a:lnTo>
                  <a:lnTo>
                    <a:pt x="6110" y="20256"/>
                  </a:lnTo>
                  <a:lnTo>
                    <a:pt x="5440" y="19879"/>
                  </a:lnTo>
                  <a:lnTo>
                    <a:pt x="4813" y="19503"/>
                  </a:lnTo>
                  <a:lnTo>
                    <a:pt x="4185" y="19043"/>
                  </a:lnTo>
                  <a:lnTo>
                    <a:pt x="3641" y="18540"/>
                  </a:lnTo>
                  <a:lnTo>
                    <a:pt x="3306" y="18206"/>
                  </a:lnTo>
                  <a:lnTo>
                    <a:pt x="2888" y="17661"/>
                  </a:lnTo>
                  <a:lnTo>
                    <a:pt x="2469" y="17117"/>
                  </a:lnTo>
                  <a:lnTo>
                    <a:pt x="2427" y="17117"/>
                  </a:lnTo>
                  <a:lnTo>
                    <a:pt x="2176" y="16657"/>
                  </a:lnTo>
                  <a:lnTo>
                    <a:pt x="1841" y="16113"/>
                  </a:lnTo>
                  <a:lnTo>
                    <a:pt x="1548" y="15527"/>
                  </a:lnTo>
                  <a:lnTo>
                    <a:pt x="1255" y="14816"/>
                  </a:lnTo>
                  <a:lnTo>
                    <a:pt x="1046" y="14062"/>
                  </a:lnTo>
                  <a:lnTo>
                    <a:pt x="921" y="13560"/>
                  </a:lnTo>
                  <a:lnTo>
                    <a:pt x="837" y="13058"/>
                  </a:lnTo>
                  <a:lnTo>
                    <a:pt x="795" y="12556"/>
                  </a:lnTo>
                  <a:lnTo>
                    <a:pt x="753" y="12054"/>
                  </a:lnTo>
                  <a:lnTo>
                    <a:pt x="753" y="11551"/>
                  </a:lnTo>
                  <a:lnTo>
                    <a:pt x="795" y="11091"/>
                  </a:lnTo>
                  <a:lnTo>
                    <a:pt x="879" y="10589"/>
                  </a:lnTo>
                  <a:lnTo>
                    <a:pt x="963" y="10129"/>
                  </a:lnTo>
                  <a:lnTo>
                    <a:pt x="1130" y="9459"/>
                  </a:lnTo>
                  <a:lnTo>
                    <a:pt x="1339" y="8831"/>
                  </a:lnTo>
                  <a:lnTo>
                    <a:pt x="1632" y="8203"/>
                  </a:lnTo>
                  <a:lnTo>
                    <a:pt x="2009" y="7659"/>
                  </a:lnTo>
                  <a:lnTo>
                    <a:pt x="2385" y="7115"/>
                  </a:lnTo>
                  <a:lnTo>
                    <a:pt x="2846" y="6613"/>
                  </a:lnTo>
                  <a:lnTo>
                    <a:pt x="3348" y="6195"/>
                  </a:lnTo>
                  <a:lnTo>
                    <a:pt x="3934" y="5818"/>
                  </a:lnTo>
                  <a:lnTo>
                    <a:pt x="4436" y="5525"/>
                  </a:lnTo>
                  <a:lnTo>
                    <a:pt x="4980" y="5274"/>
                  </a:lnTo>
                  <a:lnTo>
                    <a:pt x="5482" y="5107"/>
                  </a:lnTo>
                  <a:lnTo>
                    <a:pt x="5985" y="4981"/>
                  </a:lnTo>
                  <a:lnTo>
                    <a:pt x="6487" y="4897"/>
                  </a:lnTo>
                  <a:lnTo>
                    <a:pt x="8077" y="4897"/>
                  </a:lnTo>
                  <a:lnTo>
                    <a:pt x="8579" y="4981"/>
                  </a:lnTo>
                  <a:lnTo>
                    <a:pt x="9123" y="5107"/>
                  </a:lnTo>
                  <a:lnTo>
                    <a:pt x="9584" y="5232"/>
                  </a:lnTo>
                  <a:lnTo>
                    <a:pt x="10044" y="5400"/>
                  </a:lnTo>
                  <a:lnTo>
                    <a:pt x="10462" y="5609"/>
                  </a:lnTo>
                  <a:lnTo>
                    <a:pt x="10923" y="5818"/>
                  </a:lnTo>
                  <a:lnTo>
                    <a:pt x="11341" y="6069"/>
                  </a:lnTo>
                  <a:lnTo>
                    <a:pt x="11760" y="6362"/>
                  </a:lnTo>
                  <a:lnTo>
                    <a:pt x="12178" y="6655"/>
                  </a:lnTo>
                  <a:lnTo>
                    <a:pt x="12597" y="6990"/>
                  </a:lnTo>
                  <a:lnTo>
                    <a:pt x="13141" y="7534"/>
                  </a:lnTo>
                  <a:lnTo>
                    <a:pt x="13685" y="8120"/>
                  </a:lnTo>
                  <a:lnTo>
                    <a:pt x="14062" y="8622"/>
                  </a:lnTo>
                  <a:lnTo>
                    <a:pt x="14396" y="9166"/>
                  </a:lnTo>
                  <a:lnTo>
                    <a:pt x="14689" y="9626"/>
                  </a:lnTo>
                  <a:lnTo>
                    <a:pt x="15066" y="10380"/>
                  </a:lnTo>
                  <a:lnTo>
                    <a:pt x="15359" y="11175"/>
                  </a:lnTo>
                  <a:lnTo>
                    <a:pt x="20548" y="3140"/>
                  </a:lnTo>
                  <a:lnTo>
                    <a:pt x="22557" y="1"/>
                  </a:lnTo>
                  <a:close/>
                </a:path>
              </a:pathLst>
            </a:custGeom>
            <a:solidFill>
              <a:srgbClr val="EBE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802050" y="3564725"/>
              <a:ext cx="563950" cy="874700"/>
            </a:xfrm>
            <a:custGeom>
              <a:rect b="b" l="l" r="r" t="t"/>
              <a:pathLst>
                <a:path extrusionOk="0" h="34988" w="22558">
                  <a:moveTo>
                    <a:pt x="0" y="1"/>
                  </a:moveTo>
                  <a:lnTo>
                    <a:pt x="1800" y="2805"/>
                  </a:lnTo>
                  <a:lnTo>
                    <a:pt x="7198" y="11175"/>
                  </a:lnTo>
                  <a:lnTo>
                    <a:pt x="7491" y="10380"/>
                  </a:lnTo>
                  <a:lnTo>
                    <a:pt x="7868" y="9626"/>
                  </a:lnTo>
                  <a:lnTo>
                    <a:pt x="8161" y="9166"/>
                  </a:lnTo>
                  <a:lnTo>
                    <a:pt x="8496" y="8622"/>
                  </a:lnTo>
                  <a:lnTo>
                    <a:pt x="8872" y="8120"/>
                  </a:lnTo>
                  <a:lnTo>
                    <a:pt x="9416" y="7534"/>
                  </a:lnTo>
                  <a:lnTo>
                    <a:pt x="9960" y="6990"/>
                  </a:lnTo>
                  <a:lnTo>
                    <a:pt x="10379" y="6655"/>
                  </a:lnTo>
                  <a:lnTo>
                    <a:pt x="10755" y="6362"/>
                  </a:lnTo>
                  <a:lnTo>
                    <a:pt x="11216" y="6069"/>
                  </a:lnTo>
                  <a:lnTo>
                    <a:pt x="11634" y="5818"/>
                  </a:lnTo>
                  <a:lnTo>
                    <a:pt x="12095" y="5609"/>
                  </a:lnTo>
                  <a:lnTo>
                    <a:pt x="12513" y="5400"/>
                  </a:lnTo>
                  <a:lnTo>
                    <a:pt x="12973" y="5232"/>
                  </a:lnTo>
                  <a:lnTo>
                    <a:pt x="13434" y="5107"/>
                  </a:lnTo>
                  <a:lnTo>
                    <a:pt x="13936" y="4981"/>
                  </a:lnTo>
                  <a:lnTo>
                    <a:pt x="14438" y="4939"/>
                  </a:lnTo>
                  <a:lnTo>
                    <a:pt x="14940" y="4897"/>
                  </a:lnTo>
                  <a:lnTo>
                    <a:pt x="15443" y="4855"/>
                  </a:lnTo>
                  <a:lnTo>
                    <a:pt x="15945" y="4897"/>
                  </a:lnTo>
                  <a:lnTo>
                    <a:pt x="16447" y="4981"/>
                  </a:lnTo>
                  <a:lnTo>
                    <a:pt x="16907" y="5065"/>
                  </a:lnTo>
                  <a:lnTo>
                    <a:pt x="17410" y="5232"/>
                  </a:lnTo>
                  <a:lnTo>
                    <a:pt x="18037" y="5483"/>
                  </a:lnTo>
                  <a:lnTo>
                    <a:pt x="18623" y="5818"/>
                  </a:lnTo>
                  <a:lnTo>
                    <a:pt x="19209" y="6195"/>
                  </a:lnTo>
                  <a:lnTo>
                    <a:pt x="19711" y="6613"/>
                  </a:lnTo>
                  <a:lnTo>
                    <a:pt x="20172" y="7115"/>
                  </a:lnTo>
                  <a:lnTo>
                    <a:pt x="20548" y="7659"/>
                  </a:lnTo>
                  <a:lnTo>
                    <a:pt x="20883" y="8203"/>
                  </a:lnTo>
                  <a:lnTo>
                    <a:pt x="21176" y="8831"/>
                  </a:lnTo>
                  <a:lnTo>
                    <a:pt x="21427" y="9459"/>
                  </a:lnTo>
                  <a:lnTo>
                    <a:pt x="21594" y="10129"/>
                  </a:lnTo>
                  <a:lnTo>
                    <a:pt x="21678" y="10589"/>
                  </a:lnTo>
                  <a:lnTo>
                    <a:pt x="21762" y="11091"/>
                  </a:lnTo>
                  <a:lnTo>
                    <a:pt x="21804" y="11551"/>
                  </a:lnTo>
                  <a:lnTo>
                    <a:pt x="21804" y="12054"/>
                  </a:lnTo>
                  <a:lnTo>
                    <a:pt x="21762" y="12556"/>
                  </a:lnTo>
                  <a:lnTo>
                    <a:pt x="21720" y="13058"/>
                  </a:lnTo>
                  <a:lnTo>
                    <a:pt x="21636" y="13560"/>
                  </a:lnTo>
                  <a:lnTo>
                    <a:pt x="21511" y="14062"/>
                  </a:lnTo>
                  <a:lnTo>
                    <a:pt x="21260" y="14816"/>
                  </a:lnTo>
                  <a:lnTo>
                    <a:pt x="21009" y="15527"/>
                  </a:lnTo>
                  <a:lnTo>
                    <a:pt x="20716" y="16113"/>
                  </a:lnTo>
                  <a:lnTo>
                    <a:pt x="20381" y="16657"/>
                  </a:lnTo>
                  <a:lnTo>
                    <a:pt x="20088" y="17117"/>
                  </a:lnTo>
                  <a:lnTo>
                    <a:pt x="19544" y="17871"/>
                  </a:lnTo>
                  <a:lnTo>
                    <a:pt x="18916" y="18540"/>
                  </a:lnTo>
                  <a:lnTo>
                    <a:pt x="18330" y="19043"/>
                  </a:lnTo>
                  <a:lnTo>
                    <a:pt x="17744" y="19503"/>
                  </a:lnTo>
                  <a:lnTo>
                    <a:pt x="17117" y="19879"/>
                  </a:lnTo>
                  <a:lnTo>
                    <a:pt x="16447" y="20256"/>
                  </a:lnTo>
                  <a:lnTo>
                    <a:pt x="15777" y="20507"/>
                  </a:lnTo>
                  <a:lnTo>
                    <a:pt x="15108" y="20716"/>
                  </a:lnTo>
                  <a:lnTo>
                    <a:pt x="14396" y="20884"/>
                  </a:lnTo>
                  <a:lnTo>
                    <a:pt x="13685" y="20926"/>
                  </a:lnTo>
                  <a:lnTo>
                    <a:pt x="13476" y="20968"/>
                  </a:lnTo>
                  <a:lnTo>
                    <a:pt x="22557" y="34987"/>
                  </a:lnTo>
                  <a:lnTo>
                    <a:pt x="22557" y="1"/>
                  </a:lnTo>
                  <a:close/>
                </a:path>
              </a:pathLst>
            </a:custGeom>
            <a:solidFill>
              <a:srgbClr val="EBE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56950" y="3687150"/>
              <a:ext cx="348425" cy="305525"/>
            </a:xfrm>
            <a:custGeom>
              <a:rect b="b" l="l" r="r" t="t"/>
              <a:pathLst>
                <a:path extrusionOk="0" h="12221" w="13937">
                  <a:moveTo>
                    <a:pt x="5734" y="0"/>
                  </a:moveTo>
                  <a:lnTo>
                    <a:pt x="5232" y="84"/>
                  </a:lnTo>
                  <a:lnTo>
                    <a:pt x="4729" y="210"/>
                  </a:lnTo>
                  <a:lnTo>
                    <a:pt x="4227" y="377"/>
                  </a:lnTo>
                  <a:lnTo>
                    <a:pt x="3683" y="628"/>
                  </a:lnTo>
                  <a:lnTo>
                    <a:pt x="3181" y="921"/>
                  </a:lnTo>
                  <a:lnTo>
                    <a:pt x="2595" y="1298"/>
                  </a:lnTo>
                  <a:lnTo>
                    <a:pt x="2093" y="1716"/>
                  </a:lnTo>
                  <a:lnTo>
                    <a:pt x="1632" y="2218"/>
                  </a:lnTo>
                  <a:lnTo>
                    <a:pt x="1256" y="2762"/>
                  </a:lnTo>
                  <a:lnTo>
                    <a:pt x="879" y="3306"/>
                  </a:lnTo>
                  <a:lnTo>
                    <a:pt x="586" y="3934"/>
                  </a:lnTo>
                  <a:lnTo>
                    <a:pt x="377" y="4562"/>
                  </a:lnTo>
                  <a:lnTo>
                    <a:pt x="210" y="5232"/>
                  </a:lnTo>
                  <a:lnTo>
                    <a:pt x="126" y="5692"/>
                  </a:lnTo>
                  <a:lnTo>
                    <a:pt x="42" y="6194"/>
                  </a:lnTo>
                  <a:lnTo>
                    <a:pt x="0" y="6654"/>
                  </a:lnTo>
                  <a:lnTo>
                    <a:pt x="0" y="7157"/>
                  </a:lnTo>
                  <a:lnTo>
                    <a:pt x="42" y="7659"/>
                  </a:lnTo>
                  <a:lnTo>
                    <a:pt x="84" y="8161"/>
                  </a:lnTo>
                  <a:lnTo>
                    <a:pt x="168" y="8663"/>
                  </a:lnTo>
                  <a:lnTo>
                    <a:pt x="293" y="9165"/>
                  </a:lnTo>
                  <a:lnTo>
                    <a:pt x="963" y="9082"/>
                  </a:lnTo>
                  <a:lnTo>
                    <a:pt x="1716" y="8914"/>
                  </a:lnTo>
                  <a:lnTo>
                    <a:pt x="2469" y="8705"/>
                  </a:lnTo>
                  <a:lnTo>
                    <a:pt x="3265" y="8412"/>
                  </a:lnTo>
                  <a:lnTo>
                    <a:pt x="4102" y="8077"/>
                  </a:lnTo>
                  <a:lnTo>
                    <a:pt x="4939" y="7701"/>
                  </a:lnTo>
                  <a:lnTo>
                    <a:pt x="5817" y="7240"/>
                  </a:lnTo>
                  <a:lnTo>
                    <a:pt x="6738" y="6696"/>
                  </a:lnTo>
                  <a:lnTo>
                    <a:pt x="7659" y="6110"/>
                  </a:lnTo>
                  <a:lnTo>
                    <a:pt x="8496" y="5483"/>
                  </a:lnTo>
                  <a:lnTo>
                    <a:pt x="9542" y="4604"/>
                  </a:lnTo>
                  <a:lnTo>
                    <a:pt x="10463" y="3767"/>
                  </a:lnTo>
                  <a:lnTo>
                    <a:pt x="11216" y="2930"/>
                  </a:lnTo>
                  <a:lnTo>
                    <a:pt x="11551" y="2511"/>
                  </a:lnTo>
                  <a:lnTo>
                    <a:pt x="11844" y="2093"/>
                  </a:lnTo>
                  <a:lnTo>
                    <a:pt x="11425" y="1758"/>
                  </a:lnTo>
                  <a:lnTo>
                    <a:pt x="11007" y="1465"/>
                  </a:lnTo>
                  <a:lnTo>
                    <a:pt x="10588" y="1172"/>
                  </a:lnTo>
                  <a:lnTo>
                    <a:pt x="10170" y="921"/>
                  </a:lnTo>
                  <a:lnTo>
                    <a:pt x="9709" y="712"/>
                  </a:lnTo>
                  <a:lnTo>
                    <a:pt x="9291" y="503"/>
                  </a:lnTo>
                  <a:lnTo>
                    <a:pt x="8831" y="335"/>
                  </a:lnTo>
                  <a:lnTo>
                    <a:pt x="8370" y="210"/>
                  </a:lnTo>
                  <a:lnTo>
                    <a:pt x="7826" y="84"/>
                  </a:lnTo>
                  <a:lnTo>
                    <a:pt x="7324" y="0"/>
                  </a:lnTo>
                  <a:close/>
                  <a:moveTo>
                    <a:pt x="12932" y="3223"/>
                  </a:moveTo>
                  <a:lnTo>
                    <a:pt x="12304" y="4018"/>
                  </a:lnTo>
                  <a:lnTo>
                    <a:pt x="11593" y="4813"/>
                  </a:lnTo>
                  <a:lnTo>
                    <a:pt x="10756" y="5608"/>
                  </a:lnTo>
                  <a:lnTo>
                    <a:pt x="9835" y="6403"/>
                  </a:lnTo>
                  <a:lnTo>
                    <a:pt x="8705" y="7240"/>
                  </a:lnTo>
                  <a:lnTo>
                    <a:pt x="7533" y="7994"/>
                  </a:lnTo>
                  <a:lnTo>
                    <a:pt x="6654" y="8538"/>
                  </a:lnTo>
                  <a:lnTo>
                    <a:pt x="5734" y="8998"/>
                  </a:lnTo>
                  <a:lnTo>
                    <a:pt x="4897" y="9416"/>
                  </a:lnTo>
                  <a:lnTo>
                    <a:pt x="4018" y="9751"/>
                  </a:lnTo>
                  <a:lnTo>
                    <a:pt x="3181" y="10086"/>
                  </a:lnTo>
                  <a:lnTo>
                    <a:pt x="2344" y="10337"/>
                  </a:lnTo>
                  <a:lnTo>
                    <a:pt x="1549" y="10505"/>
                  </a:lnTo>
                  <a:lnTo>
                    <a:pt x="795" y="10630"/>
                  </a:lnTo>
                  <a:lnTo>
                    <a:pt x="1088" y="11216"/>
                  </a:lnTo>
                  <a:lnTo>
                    <a:pt x="1423" y="11760"/>
                  </a:lnTo>
                  <a:lnTo>
                    <a:pt x="1674" y="12220"/>
                  </a:lnTo>
                  <a:lnTo>
                    <a:pt x="1716" y="12220"/>
                  </a:lnTo>
                  <a:lnTo>
                    <a:pt x="2386" y="12137"/>
                  </a:lnTo>
                  <a:lnTo>
                    <a:pt x="3181" y="12011"/>
                  </a:lnTo>
                  <a:lnTo>
                    <a:pt x="3976" y="11802"/>
                  </a:lnTo>
                  <a:lnTo>
                    <a:pt x="4813" y="11509"/>
                  </a:lnTo>
                  <a:lnTo>
                    <a:pt x="5734" y="11174"/>
                  </a:lnTo>
                  <a:lnTo>
                    <a:pt x="6654" y="10756"/>
                  </a:lnTo>
                  <a:lnTo>
                    <a:pt x="7617" y="10295"/>
                  </a:lnTo>
                  <a:lnTo>
                    <a:pt x="8579" y="9709"/>
                  </a:lnTo>
                  <a:lnTo>
                    <a:pt x="9458" y="9165"/>
                  </a:lnTo>
                  <a:lnTo>
                    <a:pt x="10253" y="8579"/>
                  </a:lnTo>
                  <a:lnTo>
                    <a:pt x="11007" y="7994"/>
                  </a:lnTo>
                  <a:lnTo>
                    <a:pt x="11676" y="7408"/>
                  </a:lnTo>
                  <a:lnTo>
                    <a:pt x="12388" y="6696"/>
                  </a:lnTo>
                  <a:lnTo>
                    <a:pt x="12974" y="6027"/>
                  </a:lnTo>
                  <a:lnTo>
                    <a:pt x="13518" y="5357"/>
                  </a:lnTo>
                  <a:lnTo>
                    <a:pt x="13936" y="4729"/>
                  </a:lnTo>
                  <a:lnTo>
                    <a:pt x="13643" y="4269"/>
                  </a:lnTo>
                  <a:lnTo>
                    <a:pt x="13309" y="3725"/>
                  </a:lnTo>
                  <a:lnTo>
                    <a:pt x="12932" y="3223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329125" y="3847225"/>
              <a:ext cx="304500" cy="241700"/>
            </a:xfrm>
            <a:custGeom>
              <a:rect b="b" l="l" r="r" t="t"/>
              <a:pathLst>
                <a:path extrusionOk="0" h="9668" w="12180">
                  <a:moveTo>
                    <a:pt x="11761" y="0"/>
                  </a:moveTo>
                  <a:lnTo>
                    <a:pt x="11217" y="670"/>
                  </a:lnTo>
                  <a:lnTo>
                    <a:pt x="10798" y="1172"/>
                  </a:lnTo>
                  <a:lnTo>
                    <a:pt x="10338" y="1632"/>
                  </a:lnTo>
                  <a:lnTo>
                    <a:pt x="9501" y="2386"/>
                  </a:lnTo>
                  <a:lnTo>
                    <a:pt x="8580" y="3181"/>
                  </a:lnTo>
                  <a:lnTo>
                    <a:pt x="7576" y="3892"/>
                  </a:lnTo>
                  <a:lnTo>
                    <a:pt x="6488" y="4604"/>
                  </a:lnTo>
                  <a:lnTo>
                    <a:pt x="5609" y="5106"/>
                  </a:lnTo>
                  <a:lnTo>
                    <a:pt x="4772" y="5566"/>
                  </a:lnTo>
                  <a:lnTo>
                    <a:pt x="3935" y="5985"/>
                  </a:lnTo>
                  <a:lnTo>
                    <a:pt x="3098" y="6320"/>
                  </a:lnTo>
                  <a:lnTo>
                    <a:pt x="2303" y="6613"/>
                  </a:lnTo>
                  <a:lnTo>
                    <a:pt x="1508" y="6864"/>
                  </a:lnTo>
                  <a:lnTo>
                    <a:pt x="712" y="7073"/>
                  </a:lnTo>
                  <a:lnTo>
                    <a:pt x="1" y="7240"/>
                  </a:lnTo>
                  <a:lnTo>
                    <a:pt x="545" y="7743"/>
                  </a:lnTo>
                  <a:lnTo>
                    <a:pt x="1173" y="8203"/>
                  </a:lnTo>
                  <a:lnTo>
                    <a:pt x="1800" y="8579"/>
                  </a:lnTo>
                  <a:lnTo>
                    <a:pt x="2470" y="8956"/>
                  </a:lnTo>
                  <a:lnTo>
                    <a:pt x="3140" y="9207"/>
                  </a:lnTo>
                  <a:lnTo>
                    <a:pt x="3809" y="9416"/>
                  </a:lnTo>
                  <a:lnTo>
                    <a:pt x="4521" y="9584"/>
                  </a:lnTo>
                  <a:lnTo>
                    <a:pt x="5190" y="9626"/>
                  </a:lnTo>
                  <a:lnTo>
                    <a:pt x="5400" y="9668"/>
                  </a:lnTo>
                  <a:lnTo>
                    <a:pt x="5818" y="9668"/>
                  </a:lnTo>
                  <a:lnTo>
                    <a:pt x="5944" y="9584"/>
                  </a:lnTo>
                  <a:lnTo>
                    <a:pt x="11175" y="6361"/>
                  </a:lnTo>
                  <a:lnTo>
                    <a:pt x="11300" y="6278"/>
                  </a:lnTo>
                  <a:lnTo>
                    <a:pt x="11551" y="5734"/>
                  </a:lnTo>
                  <a:lnTo>
                    <a:pt x="11719" y="5315"/>
                  </a:lnTo>
                  <a:lnTo>
                    <a:pt x="11844" y="4897"/>
                  </a:lnTo>
                  <a:lnTo>
                    <a:pt x="11970" y="4478"/>
                  </a:lnTo>
                  <a:lnTo>
                    <a:pt x="12054" y="4018"/>
                  </a:lnTo>
                  <a:lnTo>
                    <a:pt x="12137" y="3558"/>
                  </a:lnTo>
                  <a:lnTo>
                    <a:pt x="12137" y="3097"/>
                  </a:lnTo>
                  <a:lnTo>
                    <a:pt x="12179" y="2637"/>
                  </a:lnTo>
                  <a:lnTo>
                    <a:pt x="12137" y="2135"/>
                  </a:lnTo>
                  <a:lnTo>
                    <a:pt x="12096" y="1591"/>
                  </a:lnTo>
                  <a:lnTo>
                    <a:pt x="12012" y="1088"/>
                  </a:lnTo>
                  <a:lnTo>
                    <a:pt x="11886" y="544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970475" y="3686100"/>
              <a:ext cx="376675" cy="402825"/>
            </a:xfrm>
            <a:custGeom>
              <a:rect b="b" l="l" r="r" t="t"/>
              <a:pathLst>
                <a:path extrusionOk="0" h="16113" w="15067">
                  <a:moveTo>
                    <a:pt x="8706" y="0"/>
                  </a:moveTo>
                  <a:lnTo>
                    <a:pt x="8203" y="42"/>
                  </a:lnTo>
                  <a:lnTo>
                    <a:pt x="7701" y="84"/>
                  </a:lnTo>
                  <a:lnTo>
                    <a:pt x="7199" y="126"/>
                  </a:lnTo>
                  <a:lnTo>
                    <a:pt x="6697" y="252"/>
                  </a:lnTo>
                  <a:lnTo>
                    <a:pt x="6236" y="377"/>
                  </a:lnTo>
                  <a:lnTo>
                    <a:pt x="5776" y="545"/>
                  </a:lnTo>
                  <a:lnTo>
                    <a:pt x="5358" y="754"/>
                  </a:lnTo>
                  <a:lnTo>
                    <a:pt x="4897" y="963"/>
                  </a:lnTo>
                  <a:lnTo>
                    <a:pt x="4479" y="1214"/>
                  </a:lnTo>
                  <a:lnTo>
                    <a:pt x="4018" y="1507"/>
                  </a:lnTo>
                  <a:lnTo>
                    <a:pt x="3642" y="1800"/>
                  </a:lnTo>
                  <a:lnTo>
                    <a:pt x="3223" y="2135"/>
                  </a:lnTo>
                  <a:lnTo>
                    <a:pt x="3809" y="2930"/>
                  </a:lnTo>
                  <a:lnTo>
                    <a:pt x="4562" y="3767"/>
                  </a:lnTo>
                  <a:lnTo>
                    <a:pt x="5441" y="4604"/>
                  </a:lnTo>
                  <a:lnTo>
                    <a:pt x="6446" y="5441"/>
                  </a:lnTo>
                  <a:lnTo>
                    <a:pt x="7366" y="6111"/>
                  </a:lnTo>
                  <a:lnTo>
                    <a:pt x="8329" y="6738"/>
                  </a:lnTo>
                  <a:lnTo>
                    <a:pt x="9208" y="7282"/>
                  </a:lnTo>
                  <a:lnTo>
                    <a:pt x="10087" y="7743"/>
                  </a:lnTo>
                  <a:lnTo>
                    <a:pt x="10965" y="8119"/>
                  </a:lnTo>
                  <a:lnTo>
                    <a:pt x="11802" y="8454"/>
                  </a:lnTo>
                  <a:lnTo>
                    <a:pt x="12598" y="8747"/>
                  </a:lnTo>
                  <a:lnTo>
                    <a:pt x="13351" y="8956"/>
                  </a:lnTo>
                  <a:lnTo>
                    <a:pt x="14104" y="9124"/>
                  </a:lnTo>
                  <a:lnTo>
                    <a:pt x="14774" y="9207"/>
                  </a:lnTo>
                  <a:lnTo>
                    <a:pt x="14899" y="8705"/>
                  </a:lnTo>
                  <a:lnTo>
                    <a:pt x="14983" y="8203"/>
                  </a:lnTo>
                  <a:lnTo>
                    <a:pt x="15025" y="7701"/>
                  </a:lnTo>
                  <a:lnTo>
                    <a:pt x="15067" y="7199"/>
                  </a:lnTo>
                  <a:lnTo>
                    <a:pt x="15067" y="6696"/>
                  </a:lnTo>
                  <a:lnTo>
                    <a:pt x="15025" y="6236"/>
                  </a:lnTo>
                  <a:lnTo>
                    <a:pt x="14941" y="5734"/>
                  </a:lnTo>
                  <a:lnTo>
                    <a:pt x="14857" y="5274"/>
                  </a:lnTo>
                  <a:lnTo>
                    <a:pt x="14690" y="4604"/>
                  </a:lnTo>
                  <a:lnTo>
                    <a:pt x="14439" y="3976"/>
                  </a:lnTo>
                  <a:lnTo>
                    <a:pt x="14146" y="3348"/>
                  </a:lnTo>
                  <a:lnTo>
                    <a:pt x="13811" y="2804"/>
                  </a:lnTo>
                  <a:lnTo>
                    <a:pt x="13435" y="2260"/>
                  </a:lnTo>
                  <a:lnTo>
                    <a:pt x="12974" y="1758"/>
                  </a:lnTo>
                  <a:lnTo>
                    <a:pt x="12472" y="1340"/>
                  </a:lnTo>
                  <a:lnTo>
                    <a:pt x="11886" y="963"/>
                  </a:lnTo>
                  <a:lnTo>
                    <a:pt x="11300" y="628"/>
                  </a:lnTo>
                  <a:lnTo>
                    <a:pt x="10673" y="377"/>
                  </a:lnTo>
                  <a:lnTo>
                    <a:pt x="10170" y="210"/>
                  </a:lnTo>
                  <a:lnTo>
                    <a:pt x="9710" y="126"/>
                  </a:lnTo>
                  <a:lnTo>
                    <a:pt x="9208" y="42"/>
                  </a:lnTo>
                  <a:lnTo>
                    <a:pt x="8706" y="0"/>
                  </a:lnTo>
                  <a:close/>
                  <a:moveTo>
                    <a:pt x="2135" y="3265"/>
                  </a:moveTo>
                  <a:lnTo>
                    <a:pt x="1759" y="3767"/>
                  </a:lnTo>
                  <a:lnTo>
                    <a:pt x="1424" y="4311"/>
                  </a:lnTo>
                  <a:lnTo>
                    <a:pt x="1131" y="4771"/>
                  </a:lnTo>
                  <a:lnTo>
                    <a:pt x="1549" y="5399"/>
                  </a:lnTo>
                  <a:lnTo>
                    <a:pt x="2051" y="6027"/>
                  </a:lnTo>
                  <a:lnTo>
                    <a:pt x="2637" y="6696"/>
                  </a:lnTo>
                  <a:lnTo>
                    <a:pt x="3349" y="7366"/>
                  </a:lnTo>
                  <a:lnTo>
                    <a:pt x="4018" y="7994"/>
                  </a:lnTo>
                  <a:lnTo>
                    <a:pt x="4772" y="8580"/>
                  </a:lnTo>
                  <a:lnTo>
                    <a:pt x="5609" y="9166"/>
                  </a:lnTo>
                  <a:lnTo>
                    <a:pt x="6488" y="9751"/>
                  </a:lnTo>
                  <a:lnTo>
                    <a:pt x="7450" y="10337"/>
                  </a:lnTo>
                  <a:lnTo>
                    <a:pt x="8413" y="10798"/>
                  </a:lnTo>
                  <a:lnTo>
                    <a:pt x="9333" y="11216"/>
                  </a:lnTo>
                  <a:lnTo>
                    <a:pt x="10212" y="11551"/>
                  </a:lnTo>
                  <a:lnTo>
                    <a:pt x="11091" y="11844"/>
                  </a:lnTo>
                  <a:lnTo>
                    <a:pt x="11886" y="12053"/>
                  </a:lnTo>
                  <a:lnTo>
                    <a:pt x="12681" y="12179"/>
                  </a:lnTo>
                  <a:lnTo>
                    <a:pt x="13351" y="12262"/>
                  </a:lnTo>
                  <a:lnTo>
                    <a:pt x="13644" y="11802"/>
                  </a:lnTo>
                  <a:lnTo>
                    <a:pt x="13979" y="11258"/>
                  </a:lnTo>
                  <a:lnTo>
                    <a:pt x="14272" y="10672"/>
                  </a:lnTo>
                  <a:lnTo>
                    <a:pt x="13476" y="10547"/>
                  </a:lnTo>
                  <a:lnTo>
                    <a:pt x="12681" y="10379"/>
                  </a:lnTo>
                  <a:lnTo>
                    <a:pt x="11886" y="10128"/>
                  </a:lnTo>
                  <a:lnTo>
                    <a:pt x="11049" y="9793"/>
                  </a:lnTo>
                  <a:lnTo>
                    <a:pt x="10170" y="9458"/>
                  </a:lnTo>
                  <a:lnTo>
                    <a:pt x="9291" y="9040"/>
                  </a:lnTo>
                  <a:lnTo>
                    <a:pt x="8413" y="8580"/>
                  </a:lnTo>
                  <a:lnTo>
                    <a:pt x="7534" y="8036"/>
                  </a:lnTo>
                  <a:lnTo>
                    <a:pt x="6278" y="7240"/>
                  </a:lnTo>
                  <a:lnTo>
                    <a:pt x="5148" y="6362"/>
                  </a:lnTo>
                  <a:lnTo>
                    <a:pt x="4269" y="5608"/>
                  </a:lnTo>
                  <a:lnTo>
                    <a:pt x="3432" y="4813"/>
                  </a:lnTo>
                  <a:lnTo>
                    <a:pt x="2763" y="4018"/>
                  </a:lnTo>
                  <a:lnTo>
                    <a:pt x="2135" y="3265"/>
                  </a:lnTo>
                  <a:close/>
                  <a:moveTo>
                    <a:pt x="419" y="6445"/>
                  </a:moveTo>
                  <a:lnTo>
                    <a:pt x="294" y="6948"/>
                  </a:lnTo>
                  <a:lnTo>
                    <a:pt x="168" y="7492"/>
                  </a:lnTo>
                  <a:lnTo>
                    <a:pt x="85" y="8036"/>
                  </a:lnTo>
                  <a:lnTo>
                    <a:pt x="43" y="8538"/>
                  </a:lnTo>
                  <a:lnTo>
                    <a:pt x="1" y="9040"/>
                  </a:lnTo>
                  <a:lnTo>
                    <a:pt x="1" y="9500"/>
                  </a:lnTo>
                  <a:lnTo>
                    <a:pt x="43" y="9961"/>
                  </a:lnTo>
                  <a:lnTo>
                    <a:pt x="126" y="10421"/>
                  </a:lnTo>
                  <a:lnTo>
                    <a:pt x="210" y="10881"/>
                  </a:lnTo>
                  <a:lnTo>
                    <a:pt x="336" y="11342"/>
                  </a:lnTo>
                  <a:lnTo>
                    <a:pt x="461" y="11760"/>
                  </a:lnTo>
                  <a:lnTo>
                    <a:pt x="629" y="12179"/>
                  </a:lnTo>
                  <a:lnTo>
                    <a:pt x="880" y="12723"/>
                  </a:lnTo>
                  <a:lnTo>
                    <a:pt x="1005" y="12806"/>
                  </a:lnTo>
                  <a:lnTo>
                    <a:pt x="6236" y="16029"/>
                  </a:lnTo>
                  <a:lnTo>
                    <a:pt x="6362" y="16113"/>
                  </a:lnTo>
                  <a:lnTo>
                    <a:pt x="6739" y="16113"/>
                  </a:lnTo>
                  <a:lnTo>
                    <a:pt x="6948" y="16071"/>
                  </a:lnTo>
                  <a:lnTo>
                    <a:pt x="7659" y="16029"/>
                  </a:lnTo>
                  <a:lnTo>
                    <a:pt x="8371" y="15861"/>
                  </a:lnTo>
                  <a:lnTo>
                    <a:pt x="9040" y="15652"/>
                  </a:lnTo>
                  <a:lnTo>
                    <a:pt x="9710" y="15401"/>
                  </a:lnTo>
                  <a:lnTo>
                    <a:pt x="10380" y="15024"/>
                  </a:lnTo>
                  <a:lnTo>
                    <a:pt x="11007" y="14648"/>
                  </a:lnTo>
                  <a:lnTo>
                    <a:pt x="11593" y="14188"/>
                  </a:lnTo>
                  <a:lnTo>
                    <a:pt x="12179" y="13685"/>
                  </a:lnTo>
                  <a:lnTo>
                    <a:pt x="11468" y="13518"/>
                  </a:lnTo>
                  <a:lnTo>
                    <a:pt x="10673" y="13309"/>
                  </a:lnTo>
                  <a:lnTo>
                    <a:pt x="9877" y="13058"/>
                  </a:lnTo>
                  <a:lnTo>
                    <a:pt x="9082" y="12765"/>
                  </a:lnTo>
                  <a:lnTo>
                    <a:pt x="8245" y="12430"/>
                  </a:lnTo>
                  <a:lnTo>
                    <a:pt x="7408" y="12011"/>
                  </a:lnTo>
                  <a:lnTo>
                    <a:pt x="6529" y="11551"/>
                  </a:lnTo>
                  <a:lnTo>
                    <a:pt x="5692" y="11049"/>
                  </a:lnTo>
                  <a:lnTo>
                    <a:pt x="4562" y="10337"/>
                  </a:lnTo>
                  <a:lnTo>
                    <a:pt x="3558" y="9584"/>
                  </a:lnTo>
                  <a:lnTo>
                    <a:pt x="2637" y="8789"/>
                  </a:lnTo>
                  <a:lnTo>
                    <a:pt x="1800" y="8036"/>
                  </a:lnTo>
                  <a:lnTo>
                    <a:pt x="963" y="7115"/>
                  </a:lnTo>
                  <a:lnTo>
                    <a:pt x="419" y="6445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416175" y="3561600"/>
              <a:ext cx="131850" cy="498025"/>
            </a:xfrm>
            <a:custGeom>
              <a:rect b="b" l="l" r="r" t="t"/>
              <a:pathLst>
                <a:path extrusionOk="0" h="19921" w="5274">
                  <a:moveTo>
                    <a:pt x="1" y="0"/>
                  </a:moveTo>
                  <a:lnTo>
                    <a:pt x="1" y="19921"/>
                  </a:lnTo>
                  <a:lnTo>
                    <a:pt x="5274" y="19921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613925" y="3561600"/>
              <a:ext cx="131850" cy="498025"/>
            </a:xfrm>
            <a:custGeom>
              <a:rect b="b" l="l" r="r" t="t"/>
              <a:pathLst>
                <a:path extrusionOk="0" h="19921" w="5274">
                  <a:moveTo>
                    <a:pt x="0" y="0"/>
                  </a:moveTo>
                  <a:lnTo>
                    <a:pt x="0" y="19921"/>
                  </a:lnTo>
                  <a:lnTo>
                    <a:pt x="5273" y="1992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924650" y="3561600"/>
              <a:ext cx="131850" cy="498025"/>
            </a:xfrm>
            <a:custGeom>
              <a:rect b="b" l="l" r="r" t="t"/>
              <a:pathLst>
                <a:path extrusionOk="0" h="19921" w="5274">
                  <a:moveTo>
                    <a:pt x="1" y="0"/>
                  </a:moveTo>
                  <a:lnTo>
                    <a:pt x="1" y="19921"/>
                  </a:lnTo>
                  <a:lnTo>
                    <a:pt x="5274" y="19921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117175" y="3561600"/>
              <a:ext cx="131850" cy="498025"/>
            </a:xfrm>
            <a:custGeom>
              <a:rect b="b" l="l" r="r" t="t"/>
              <a:pathLst>
                <a:path extrusionOk="0" h="19921" w="5274">
                  <a:moveTo>
                    <a:pt x="0" y="0"/>
                  </a:moveTo>
                  <a:lnTo>
                    <a:pt x="0" y="19921"/>
                  </a:lnTo>
                  <a:lnTo>
                    <a:pt x="5273" y="1992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2310725" y="3561600"/>
              <a:ext cx="131850" cy="498025"/>
            </a:xfrm>
            <a:custGeom>
              <a:rect b="b" l="l" r="r" t="t"/>
              <a:pathLst>
                <a:path extrusionOk="0" h="19921" w="5274">
                  <a:moveTo>
                    <a:pt x="0" y="0"/>
                  </a:moveTo>
                  <a:lnTo>
                    <a:pt x="0" y="19921"/>
                  </a:lnTo>
                  <a:lnTo>
                    <a:pt x="5273" y="1992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3037850" y="4171550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4" y="1"/>
                  </a:moveTo>
                  <a:lnTo>
                    <a:pt x="587" y="43"/>
                  </a:lnTo>
                  <a:lnTo>
                    <a:pt x="461" y="84"/>
                  </a:lnTo>
                  <a:lnTo>
                    <a:pt x="336" y="126"/>
                  </a:lnTo>
                  <a:lnTo>
                    <a:pt x="210" y="210"/>
                  </a:lnTo>
                  <a:lnTo>
                    <a:pt x="126" y="336"/>
                  </a:lnTo>
                  <a:lnTo>
                    <a:pt x="43" y="461"/>
                  </a:lnTo>
                  <a:lnTo>
                    <a:pt x="1" y="628"/>
                  </a:lnTo>
                  <a:lnTo>
                    <a:pt x="1" y="754"/>
                  </a:lnTo>
                  <a:lnTo>
                    <a:pt x="1" y="921"/>
                  </a:lnTo>
                  <a:lnTo>
                    <a:pt x="43" y="1047"/>
                  </a:lnTo>
                  <a:lnTo>
                    <a:pt x="126" y="1173"/>
                  </a:lnTo>
                  <a:lnTo>
                    <a:pt x="210" y="1298"/>
                  </a:lnTo>
                  <a:lnTo>
                    <a:pt x="336" y="1382"/>
                  </a:lnTo>
                  <a:lnTo>
                    <a:pt x="461" y="1465"/>
                  </a:lnTo>
                  <a:lnTo>
                    <a:pt x="587" y="1507"/>
                  </a:lnTo>
                  <a:lnTo>
                    <a:pt x="922" y="1507"/>
                  </a:lnTo>
                  <a:lnTo>
                    <a:pt x="1047" y="1465"/>
                  </a:lnTo>
                  <a:lnTo>
                    <a:pt x="1173" y="1382"/>
                  </a:lnTo>
                  <a:lnTo>
                    <a:pt x="1298" y="1298"/>
                  </a:lnTo>
                  <a:lnTo>
                    <a:pt x="1382" y="1173"/>
                  </a:lnTo>
                  <a:lnTo>
                    <a:pt x="1424" y="1047"/>
                  </a:lnTo>
                  <a:lnTo>
                    <a:pt x="1507" y="921"/>
                  </a:lnTo>
                  <a:lnTo>
                    <a:pt x="1507" y="754"/>
                  </a:lnTo>
                  <a:lnTo>
                    <a:pt x="1507" y="628"/>
                  </a:lnTo>
                  <a:lnTo>
                    <a:pt x="1424" y="461"/>
                  </a:lnTo>
                  <a:lnTo>
                    <a:pt x="1382" y="336"/>
                  </a:lnTo>
                  <a:lnTo>
                    <a:pt x="1298" y="210"/>
                  </a:lnTo>
                  <a:lnTo>
                    <a:pt x="1173" y="126"/>
                  </a:lnTo>
                  <a:lnTo>
                    <a:pt x="1047" y="84"/>
                  </a:lnTo>
                  <a:lnTo>
                    <a:pt x="922" y="43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630875" y="3764575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4" y="0"/>
                  </a:moveTo>
                  <a:lnTo>
                    <a:pt x="586" y="42"/>
                  </a:lnTo>
                  <a:lnTo>
                    <a:pt x="461" y="84"/>
                  </a:lnTo>
                  <a:lnTo>
                    <a:pt x="335" y="126"/>
                  </a:lnTo>
                  <a:lnTo>
                    <a:pt x="210" y="251"/>
                  </a:lnTo>
                  <a:lnTo>
                    <a:pt x="126" y="335"/>
                  </a:lnTo>
                  <a:lnTo>
                    <a:pt x="42" y="461"/>
                  </a:lnTo>
                  <a:lnTo>
                    <a:pt x="0" y="628"/>
                  </a:lnTo>
                  <a:lnTo>
                    <a:pt x="0" y="753"/>
                  </a:lnTo>
                  <a:lnTo>
                    <a:pt x="0" y="921"/>
                  </a:lnTo>
                  <a:lnTo>
                    <a:pt x="42" y="1046"/>
                  </a:lnTo>
                  <a:lnTo>
                    <a:pt x="126" y="1172"/>
                  </a:lnTo>
                  <a:lnTo>
                    <a:pt x="210" y="1298"/>
                  </a:lnTo>
                  <a:lnTo>
                    <a:pt x="335" y="1381"/>
                  </a:lnTo>
                  <a:lnTo>
                    <a:pt x="461" y="1465"/>
                  </a:lnTo>
                  <a:lnTo>
                    <a:pt x="586" y="1507"/>
                  </a:lnTo>
                  <a:lnTo>
                    <a:pt x="921" y="1507"/>
                  </a:lnTo>
                  <a:lnTo>
                    <a:pt x="1047" y="1465"/>
                  </a:lnTo>
                  <a:lnTo>
                    <a:pt x="1172" y="1381"/>
                  </a:lnTo>
                  <a:lnTo>
                    <a:pt x="1298" y="1298"/>
                  </a:lnTo>
                  <a:lnTo>
                    <a:pt x="1381" y="1172"/>
                  </a:lnTo>
                  <a:lnTo>
                    <a:pt x="1465" y="1046"/>
                  </a:lnTo>
                  <a:lnTo>
                    <a:pt x="1507" y="921"/>
                  </a:lnTo>
                  <a:lnTo>
                    <a:pt x="1507" y="753"/>
                  </a:lnTo>
                  <a:lnTo>
                    <a:pt x="1507" y="628"/>
                  </a:lnTo>
                  <a:lnTo>
                    <a:pt x="1465" y="461"/>
                  </a:lnTo>
                  <a:lnTo>
                    <a:pt x="1381" y="335"/>
                  </a:lnTo>
                  <a:lnTo>
                    <a:pt x="1298" y="251"/>
                  </a:lnTo>
                  <a:lnTo>
                    <a:pt x="1172" y="126"/>
                  </a:lnTo>
                  <a:lnTo>
                    <a:pt x="1047" y="84"/>
                  </a:lnTo>
                  <a:lnTo>
                    <a:pt x="921" y="42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3444850" y="3764575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4" y="0"/>
                  </a:moveTo>
                  <a:lnTo>
                    <a:pt x="586" y="42"/>
                  </a:lnTo>
                  <a:lnTo>
                    <a:pt x="461" y="84"/>
                  </a:lnTo>
                  <a:lnTo>
                    <a:pt x="335" y="126"/>
                  </a:lnTo>
                  <a:lnTo>
                    <a:pt x="210" y="251"/>
                  </a:lnTo>
                  <a:lnTo>
                    <a:pt x="126" y="335"/>
                  </a:lnTo>
                  <a:lnTo>
                    <a:pt x="42" y="461"/>
                  </a:lnTo>
                  <a:lnTo>
                    <a:pt x="0" y="628"/>
                  </a:lnTo>
                  <a:lnTo>
                    <a:pt x="0" y="753"/>
                  </a:lnTo>
                  <a:lnTo>
                    <a:pt x="0" y="921"/>
                  </a:lnTo>
                  <a:lnTo>
                    <a:pt x="42" y="1046"/>
                  </a:lnTo>
                  <a:lnTo>
                    <a:pt x="126" y="1172"/>
                  </a:lnTo>
                  <a:lnTo>
                    <a:pt x="210" y="1298"/>
                  </a:lnTo>
                  <a:lnTo>
                    <a:pt x="335" y="1381"/>
                  </a:lnTo>
                  <a:lnTo>
                    <a:pt x="461" y="1465"/>
                  </a:lnTo>
                  <a:lnTo>
                    <a:pt x="586" y="1507"/>
                  </a:lnTo>
                  <a:lnTo>
                    <a:pt x="879" y="1507"/>
                  </a:lnTo>
                  <a:lnTo>
                    <a:pt x="1047" y="1465"/>
                  </a:lnTo>
                  <a:lnTo>
                    <a:pt x="1172" y="1381"/>
                  </a:lnTo>
                  <a:lnTo>
                    <a:pt x="1298" y="1298"/>
                  </a:lnTo>
                  <a:lnTo>
                    <a:pt x="1381" y="1172"/>
                  </a:lnTo>
                  <a:lnTo>
                    <a:pt x="1423" y="1046"/>
                  </a:lnTo>
                  <a:lnTo>
                    <a:pt x="1507" y="921"/>
                  </a:lnTo>
                  <a:lnTo>
                    <a:pt x="1507" y="753"/>
                  </a:lnTo>
                  <a:lnTo>
                    <a:pt x="1507" y="628"/>
                  </a:lnTo>
                  <a:lnTo>
                    <a:pt x="1423" y="461"/>
                  </a:lnTo>
                  <a:lnTo>
                    <a:pt x="1381" y="335"/>
                  </a:lnTo>
                  <a:lnTo>
                    <a:pt x="1298" y="251"/>
                  </a:lnTo>
                  <a:lnTo>
                    <a:pt x="1172" y="126"/>
                  </a:lnTo>
                  <a:lnTo>
                    <a:pt x="1047" y="84"/>
                  </a:lnTo>
                  <a:lnTo>
                    <a:pt x="879" y="42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750150" y="405227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4" y="1"/>
                  </a:moveTo>
                  <a:lnTo>
                    <a:pt x="586" y="43"/>
                  </a:lnTo>
                  <a:lnTo>
                    <a:pt x="461" y="85"/>
                  </a:lnTo>
                  <a:lnTo>
                    <a:pt x="335" y="126"/>
                  </a:lnTo>
                  <a:lnTo>
                    <a:pt x="209" y="252"/>
                  </a:lnTo>
                  <a:lnTo>
                    <a:pt x="126" y="336"/>
                  </a:lnTo>
                  <a:lnTo>
                    <a:pt x="42" y="503"/>
                  </a:lnTo>
                  <a:lnTo>
                    <a:pt x="0" y="629"/>
                  </a:lnTo>
                  <a:lnTo>
                    <a:pt x="0" y="754"/>
                  </a:lnTo>
                  <a:lnTo>
                    <a:pt x="0" y="922"/>
                  </a:lnTo>
                  <a:lnTo>
                    <a:pt x="42" y="1047"/>
                  </a:lnTo>
                  <a:lnTo>
                    <a:pt x="126" y="1173"/>
                  </a:lnTo>
                  <a:lnTo>
                    <a:pt x="209" y="1298"/>
                  </a:lnTo>
                  <a:lnTo>
                    <a:pt x="335" y="1382"/>
                  </a:lnTo>
                  <a:lnTo>
                    <a:pt x="461" y="1466"/>
                  </a:lnTo>
                  <a:lnTo>
                    <a:pt x="586" y="1507"/>
                  </a:lnTo>
                  <a:lnTo>
                    <a:pt x="879" y="1507"/>
                  </a:lnTo>
                  <a:lnTo>
                    <a:pt x="1046" y="1466"/>
                  </a:lnTo>
                  <a:lnTo>
                    <a:pt x="1172" y="1382"/>
                  </a:lnTo>
                  <a:lnTo>
                    <a:pt x="1298" y="1298"/>
                  </a:lnTo>
                  <a:lnTo>
                    <a:pt x="1381" y="1173"/>
                  </a:lnTo>
                  <a:lnTo>
                    <a:pt x="1465" y="1047"/>
                  </a:lnTo>
                  <a:lnTo>
                    <a:pt x="1507" y="922"/>
                  </a:lnTo>
                  <a:lnTo>
                    <a:pt x="1507" y="754"/>
                  </a:lnTo>
                  <a:lnTo>
                    <a:pt x="1507" y="629"/>
                  </a:lnTo>
                  <a:lnTo>
                    <a:pt x="1465" y="503"/>
                  </a:lnTo>
                  <a:lnTo>
                    <a:pt x="1381" y="336"/>
                  </a:lnTo>
                  <a:lnTo>
                    <a:pt x="1298" y="252"/>
                  </a:lnTo>
                  <a:lnTo>
                    <a:pt x="1172" y="126"/>
                  </a:lnTo>
                  <a:lnTo>
                    <a:pt x="1046" y="85"/>
                  </a:lnTo>
                  <a:lnTo>
                    <a:pt x="879" y="43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3325575" y="405227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4" y="1"/>
                  </a:moveTo>
                  <a:lnTo>
                    <a:pt x="586" y="43"/>
                  </a:lnTo>
                  <a:lnTo>
                    <a:pt x="461" y="85"/>
                  </a:lnTo>
                  <a:lnTo>
                    <a:pt x="335" y="126"/>
                  </a:lnTo>
                  <a:lnTo>
                    <a:pt x="210" y="252"/>
                  </a:lnTo>
                  <a:lnTo>
                    <a:pt x="126" y="336"/>
                  </a:lnTo>
                  <a:lnTo>
                    <a:pt x="42" y="503"/>
                  </a:lnTo>
                  <a:lnTo>
                    <a:pt x="1" y="629"/>
                  </a:lnTo>
                  <a:lnTo>
                    <a:pt x="1" y="754"/>
                  </a:lnTo>
                  <a:lnTo>
                    <a:pt x="1" y="922"/>
                  </a:lnTo>
                  <a:lnTo>
                    <a:pt x="42" y="1047"/>
                  </a:lnTo>
                  <a:lnTo>
                    <a:pt x="126" y="1173"/>
                  </a:lnTo>
                  <a:lnTo>
                    <a:pt x="210" y="1298"/>
                  </a:lnTo>
                  <a:lnTo>
                    <a:pt x="335" y="1382"/>
                  </a:lnTo>
                  <a:lnTo>
                    <a:pt x="461" y="1466"/>
                  </a:lnTo>
                  <a:lnTo>
                    <a:pt x="586" y="1507"/>
                  </a:lnTo>
                  <a:lnTo>
                    <a:pt x="879" y="1507"/>
                  </a:lnTo>
                  <a:lnTo>
                    <a:pt x="1047" y="1466"/>
                  </a:lnTo>
                  <a:lnTo>
                    <a:pt x="1172" y="1382"/>
                  </a:lnTo>
                  <a:lnTo>
                    <a:pt x="1298" y="1298"/>
                  </a:lnTo>
                  <a:lnTo>
                    <a:pt x="1382" y="1173"/>
                  </a:lnTo>
                  <a:lnTo>
                    <a:pt x="1465" y="1047"/>
                  </a:lnTo>
                  <a:lnTo>
                    <a:pt x="1507" y="922"/>
                  </a:lnTo>
                  <a:lnTo>
                    <a:pt x="1507" y="754"/>
                  </a:lnTo>
                  <a:lnTo>
                    <a:pt x="1507" y="629"/>
                  </a:lnTo>
                  <a:lnTo>
                    <a:pt x="1465" y="503"/>
                  </a:lnTo>
                  <a:lnTo>
                    <a:pt x="1382" y="336"/>
                  </a:lnTo>
                  <a:lnTo>
                    <a:pt x="1298" y="252"/>
                  </a:lnTo>
                  <a:lnTo>
                    <a:pt x="1172" y="126"/>
                  </a:lnTo>
                  <a:lnTo>
                    <a:pt x="1047" y="85"/>
                  </a:lnTo>
                  <a:lnTo>
                    <a:pt x="879" y="43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38125" y="3564725"/>
              <a:ext cx="1127875" cy="874700"/>
            </a:xfrm>
            <a:custGeom>
              <a:rect b="b" l="l" r="r" t="t"/>
              <a:pathLst>
                <a:path extrusionOk="0" h="34988" w="45115">
                  <a:moveTo>
                    <a:pt x="22557" y="1"/>
                  </a:moveTo>
                  <a:lnTo>
                    <a:pt x="20548" y="3140"/>
                  </a:lnTo>
                  <a:lnTo>
                    <a:pt x="15359" y="11175"/>
                  </a:lnTo>
                  <a:lnTo>
                    <a:pt x="15401" y="11300"/>
                  </a:lnTo>
                  <a:lnTo>
                    <a:pt x="15526" y="11844"/>
                  </a:lnTo>
                  <a:lnTo>
                    <a:pt x="15652" y="12388"/>
                  </a:lnTo>
                  <a:lnTo>
                    <a:pt x="15736" y="12891"/>
                  </a:lnTo>
                  <a:lnTo>
                    <a:pt x="15777" y="13435"/>
                  </a:lnTo>
                  <a:lnTo>
                    <a:pt x="15819" y="13937"/>
                  </a:lnTo>
                  <a:lnTo>
                    <a:pt x="15777" y="14397"/>
                  </a:lnTo>
                  <a:lnTo>
                    <a:pt x="15777" y="14858"/>
                  </a:lnTo>
                  <a:lnTo>
                    <a:pt x="15694" y="15318"/>
                  </a:lnTo>
                  <a:lnTo>
                    <a:pt x="15610" y="15778"/>
                  </a:lnTo>
                  <a:lnTo>
                    <a:pt x="15484" y="16197"/>
                  </a:lnTo>
                  <a:lnTo>
                    <a:pt x="15359" y="16615"/>
                  </a:lnTo>
                  <a:lnTo>
                    <a:pt x="15191" y="17034"/>
                  </a:lnTo>
                  <a:lnTo>
                    <a:pt x="14940" y="17578"/>
                  </a:lnTo>
                  <a:lnTo>
                    <a:pt x="15108" y="17536"/>
                  </a:lnTo>
                  <a:lnTo>
                    <a:pt x="15317" y="17494"/>
                  </a:lnTo>
                  <a:lnTo>
                    <a:pt x="15484" y="17494"/>
                  </a:lnTo>
                  <a:lnTo>
                    <a:pt x="15694" y="17536"/>
                  </a:lnTo>
                  <a:lnTo>
                    <a:pt x="15861" y="17620"/>
                  </a:lnTo>
                  <a:lnTo>
                    <a:pt x="16028" y="17703"/>
                  </a:lnTo>
                  <a:lnTo>
                    <a:pt x="16196" y="17829"/>
                  </a:lnTo>
                  <a:lnTo>
                    <a:pt x="16321" y="17996"/>
                  </a:lnTo>
                  <a:lnTo>
                    <a:pt x="16405" y="18206"/>
                  </a:lnTo>
                  <a:lnTo>
                    <a:pt x="16447" y="18415"/>
                  </a:lnTo>
                  <a:lnTo>
                    <a:pt x="16447" y="18624"/>
                  </a:lnTo>
                  <a:lnTo>
                    <a:pt x="16447" y="18833"/>
                  </a:lnTo>
                  <a:lnTo>
                    <a:pt x="16363" y="19043"/>
                  </a:lnTo>
                  <a:lnTo>
                    <a:pt x="16280" y="19210"/>
                  </a:lnTo>
                  <a:lnTo>
                    <a:pt x="16112" y="19377"/>
                  </a:lnTo>
                  <a:lnTo>
                    <a:pt x="15945" y="19503"/>
                  </a:lnTo>
                  <a:lnTo>
                    <a:pt x="14647" y="20298"/>
                  </a:lnTo>
                  <a:lnTo>
                    <a:pt x="19000" y="27371"/>
                  </a:lnTo>
                  <a:lnTo>
                    <a:pt x="19376" y="27412"/>
                  </a:lnTo>
                  <a:lnTo>
                    <a:pt x="19753" y="27454"/>
                  </a:lnTo>
                  <a:lnTo>
                    <a:pt x="20088" y="27580"/>
                  </a:lnTo>
                  <a:lnTo>
                    <a:pt x="20423" y="27747"/>
                  </a:lnTo>
                  <a:lnTo>
                    <a:pt x="20757" y="27956"/>
                  </a:lnTo>
                  <a:lnTo>
                    <a:pt x="21050" y="28166"/>
                  </a:lnTo>
                  <a:lnTo>
                    <a:pt x="21302" y="28459"/>
                  </a:lnTo>
                  <a:lnTo>
                    <a:pt x="21553" y="28793"/>
                  </a:lnTo>
                  <a:lnTo>
                    <a:pt x="21678" y="29045"/>
                  </a:lnTo>
                  <a:lnTo>
                    <a:pt x="21804" y="29338"/>
                  </a:lnTo>
                  <a:lnTo>
                    <a:pt x="21887" y="29630"/>
                  </a:lnTo>
                  <a:lnTo>
                    <a:pt x="21929" y="29923"/>
                  </a:lnTo>
                  <a:lnTo>
                    <a:pt x="21971" y="30175"/>
                  </a:lnTo>
                  <a:lnTo>
                    <a:pt x="21971" y="30467"/>
                  </a:lnTo>
                  <a:lnTo>
                    <a:pt x="21971" y="30760"/>
                  </a:lnTo>
                  <a:lnTo>
                    <a:pt x="21887" y="31053"/>
                  </a:lnTo>
                  <a:lnTo>
                    <a:pt x="21804" y="31304"/>
                  </a:lnTo>
                  <a:lnTo>
                    <a:pt x="21720" y="31597"/>
                  </a:lnTo>
                  <a:lnTo>
                    <a:pt x="21594" y="31849"/>
                  </a:lnTo>
                  <a:lnTo>
                    <a:pt x="21427" y="32100"/>
                  </a:lnTo>
                  <a:lnTo>
                    <a:pt x="21260" y="32309"/>
                  </a:lnTo>
                  <a:lnTo>
                    <a:pt x="21050" y="32518"/>
                  </a:lnTo>
                  <a:lnTo>
                    <a:pt x="20799" y="32727"/>
                  </a:lnTo>
                  <a:lnTo>
                    <a:pt x="20548" y="32895"/>
                  </a:lnTo>
                  <a:lnTo>
                    <a:pt x="20297" y="33062"/>
                  </a:lnTo>
                  <a:lnTo>
                    <a:pt x="20004" y="33146"/>
                  </a:lnTo>
                  <a:lnTo>
                    <a:pt x="19753" y="33230"/>
                  </a:lnTo>
                  <a:lnTo>
                    <a:pt x="19460" y="33313"/>
                  </a:lnTo>
                  <a:lnTo>
                    <a:pt x="18581" y="33313"/>
                  </a:lnTo>
                  <a:lnTo>
                    <a:pt x="18288" y="33271"/>
                  </a:lnTo>
                  <a:lnTo>
                    <a:pt x="18037" y="33188"/>
                  </a:lnTo>
                  <a:lnTo>
                    <a:pt x="17786" y="33062"/>
                  </a:lnTo>
                  <a:lnTo>
                    <a:pt x="17493" y="32937"/>
                  </a:lnTo>
                  <a:lnTo>
                    <a:pt x="17284" y="32769"/>
                  </a:lnTo>
                  <a:lnTo>
                    <a:pt x="17033" y="32602"/>
                  </a:lnTo>
                  <a:lnTo>
                    <a:pt x="16824" y="32393"/>
                  </a:lnTo>
                  <a:lnTo>
                    <a:pt x="16614" y="32183"/>
                  </a:lnTo>
                  <a:lnTo>
                    <a:pt x="16447" y="31932"/>
                  </a:lnTo>
                  <a:lnTo>
                    <a:pt x="16280" y="31556"/>
                  </a:lnTo>
                  <a:lnTo>
                    <a:pt x="16154" y="31221"/>
                  </a:lnTo>
                  <a:lnTo>
                    <a:pt x="16070" y="30844"/>
                  </a:lnTo>
                  <a:lnTo>
                    <a:pt x="16028" y="30467"/>
                  </a:lnTo>
                  <a:lnTo>
                    <a:pt x="16028" y="30091"/>
                  </a:lnTo>
                  <a:lnTo>
                    <a:pt x="16070" y="29714"/>
                  </a:lnTo>
                  <a:lnTo>
                    <a:pt x="16196" y="29338"/>
                  </a:lnTo>
                  <a:lnTo>
                    <a:pt x="16321" y="29003"/>
                  </a:lnTo>
                  <a:lnTo>
                    <a:pt x="12011" y="21930"/>
                  </a:lnTo>
                  <a:lnTo>
                    <a:pt x="10714" y="22725"/>
                  </a:lnTo>
                  <a:lnTo>
                    <a:pt x="10504" y="22809"/>
                  </a:lnTo>
                  <a:lnTo>
                    <a:pt x="10295" y="22893"/>
                  </a:lnTo>
                  <a:lnTo>
                    <a:pt x="10086" y="22893"/>
                  </a:lnTo>
                  <a:lnTo>
                    <a:pt x="9877" y="22851"/>
                  </a:lnTo>
                  <a:lnTo>
                    <a:pt x="9667" y="22809"/>
                  </a:lnTo>
                  <a:lnTo>
                    <a:pt x="9500" y="22683"/>
                  </a:lnTo>
                  <a:lnTo>
                    <a:pt x="9332" y="22558"/>
                  </a:lnTo>
                  <a:lnTo>
                    <a:pt x="9207" y="22390"/>
                  </a:lnTo>
                  <a:lnTo>
                    <a:pt x="9123" y="22181"/>
                  </a:lnTo>
                  <a:lnTo>
                    <a:pt x="9081" y="22014"/>
                  </a:lnTo>
                  <a:lnTo>
                    <a:pt x="9040" y="21805"/>
                  </a:lnTo>
                  <a:lnTo>
                    <a:pt x="9081" y="21595"/>
                  </a:lnTo>
                  <a:lnTo>
                    <a:pt x="9123" y="21428"/>
                  </a:lnTo>
                  <a:lnTo>
                    <a:pt x="9207" y="21261"/>
                  </a:lnTo>
                  <a:lnTo>
                    <a:pt x="9291" y="21093"/>
                  </a:lnTo>
                  <a:lnTo>
                    <a:pt x="9458" y="20968"/>
                  </a:lnTo>
                  <a:lnTo>
                    <a:pt x="9040" y="20968"/>
                  </a:lnTo>
                  <a:lnTo>
                    <a:pt x="0" y="34987"/>
                  </a:lnTo>
                  <a:lnTo>
                    <a:pt x="45114" y="34987"/>
                  </a:lnTo>
                  <a:lnTo>
                    <a:pt x="36033" y="20968"/>
                  </a:lnTo>
                  <a:lnTo>
                    <a:pt x="35656" y="20968"/>
                  </a:lnTo>
                  <a:lnTo>
                    <a:pt x="35782" y="21093"/>
                  </a:lnTo>
                  <a:lnTo>
                    <a:pt x="35907" y="21261"/>
                  </a:lnTo>
                  <a:lnTo>
                    <a:pt x="35991" y="21428"/>
                  </a:lnTo>
                  <a:lnTo>
                    <a:pt x="36033" y="21595"/>
                  </a:lnTo>
                  <a:lnTo>
                    <a:pt x="36074" y="21805"/>
                  </a:lnTo>
                  <a:lnTo>
                    <a:pt x="36033" y="22014"/>
                  </a:lnTo>
                  <a:lnTo>
                    <a:pt x="35991" y="22181"/>
                  </a:lnTo>
                  <a:lnTo>
                    <a:pt x="35907" y="22390"/>
                  </a:lnTo>
                  <a:lnTo>
                    <a:pt x="35782" y="22558"/>
                  </a:lnTo>
                  <a:lnTo>
                    <a:pt x="35614" y="22683"/>
                  </a:lnTo>
                  <a:lnTo>
                    <a:pt x="35405" y="22809"/>
                  </a:lnTo>
                  <a:lnTo>
                    <a:pt x="35237" y="22851"/>
                  </a:lnTo>
                  <a:lnTo>
                    <a:pt x="35028" y="22893"/>
                  </a:lnTo>
                  <a:lnTo>
                    <a:pt x="34819" y="22893"/>
                  </a:lnTo>
                  <a:lnTo>
                    <a:pt x="34610" y="22809"/>
                  </a:lnTo>
                  <a:lnTo>
                    <a:pt x="34400" y="22725"/>
                  </a:lnTo>
                  <a:lnTo>
                    <a:pt x="33103" y="21930"/>
                  </a:lnTo>
                  <a:lnTo>
                    <a:pt x="28751" y="29003"/>
                  </a:lnTo>
                  <a:lnTo>
                    <a:pt x="28918" y="29338"/>
                  </a:lnTo>
                  <a:lnTo>
                    <a:pt x="29002" y="29714"/>
                  </a:lnTo>
                  <a:lnTo>
                    <a:pt x="29086" y="30091"/>
                  </a:lnTo>
                  <a:lnTo>
                    <a:pt x="29086" y="30467"/>
                  </a:lnTo>
                  <a:lnTo>
                    <a:pt x="29044" y="30844"/>
                  </a:lnTo>
                  <a:lnTo>
                    <a:pt x="28960" y="31221"/>
                  </a:lnTo>
                  <a:lnTo>
                    <a:pt x="28834" y="31556"/>
                  </a:lnTo>
                  <a:lnTo>
                    <a:pt x="28667" y="31932"/>
                  </a:lnTo>
                  <a:lnTo>
                    <a:pt x="28458" y="32183"/>
                  </a:lnTo>
                  <a:lnTo>
                    <a:pt x="28290" y="32393"/>
                  </a:lnTo>
                  <a:lnTo>
                    <a:pt x="28081" y="32602"/>
                  </a:lnTo>
                  <a:lnTo>
                    <a:pt x="27830" y="32769"/>
                  </a:lnTo>
                  <a:lnTo>
                    <a:pt x="27579" y="32937"/>
                  </a:lnTo>
                  <a:lnTo>
                    <a:pt x="27328" y="33062"/>
                  </a:lnTo>
                  <a:lnTo>
                    <a:pt x="27077" y="33188"/>
                  </a:lnTo>
                  <a:lnTo>
                    <a:pt x="26784" y="33271"/>
                  </a:lnTo>
                  <a:lnTo>
                    <a:pt x="26533" y="33313"/>
                  </a:lnTo>
                  <a:lnTo>
                    <a:pt x="25654" y="33313"/>
                  </a:lnTo>
                  <a:lnTo>
                    <a:pt x="25361" y="33230"/>
                  </a:lnTo>
                  <a:lnTo>
                    <a:pt x="25110" y="33146"/>
                  </a:lnTo>
                  <a:lnTo>
                    <a:pt x="24817" y="33062"/>
                  </a:lnTo>
                  <a:lnTo>
                    <a:pt x="24566" y="32895"/>
                  </a:lnTo>
                  <a:lnTo>
                    <a:pt x="24315" y="32727"/>
                  </a:lnTo>
                  <a:lnTo>
                    <a:pt x="24064" y="32518"/>
                  </a:lnTo>
                  <a:lnTo>
                    <a:pt x="23854" y="32309"/>
                  </a:lnTo>
                  <a:lnTo>
                    <a:pt x="23687" y="32100"/>
                  </a:lnTo>
                  <a:lnTo>
                    <a:pt x="23520" y="31849"/>
                  </a:lnTo>
                  <a:lnTo>
                    <a:pt x="23394" y="31597"/>
                  </a:lnTo>
                  <a:lnTo>
                    <a:pt x="23268" y="31304"/>
                  </a:lnTo>
                  <a:lnTo>
                    <a:pt x="23227" y="31053"/>
                  </a:lnTo>
                  <a:lnTo>
                    <a:pt x="23143" y="30760"/>
                  </a:lnTo>
                  <a:lnTo>
                    <a:pt x="23143" y="30467"/>
                  </a:lnTo>
                  <a:lnTo>
                    <a:pt x="23143" y="30175"/>
                  </a:lnTo>
                  <a:lnTo>
                    <a:pt x="23143" y="29923"/>
                  </a:lnTo>
                  <a:lnTo>
                    <a:pt x="23227" y="29630"/>
                  </a:lnTo>
                  <a:lnTo>
                    <a:pt x="23310" y="29338"/>
                  </a:lnTo>
                  <a:lnTo>
                    <a:pt x="23436" y="29045"/>
                  </a:lnTo>
                  <a:lnTo>
                    <a:pt x="23561" y="28793"/>
                  </a:lnTo>
                  <a:lnTo>
                    <a:pt x="23813" y="28459"/>
                  </a:lnTo>
                  <a:lnTo>
                    <a:pt x="24064" y="28166"/>
                  </a:lnTo>
                  <a:lnTo>
                    <a:pt x="24357" y="27956"/>
                  </a:lnTo>
                  <a:lnTo>
                    <a:pt x="24691" y="27747"/>
                  </a:lnTo>
                  <a:lnTo>
                    <a:pt x="25026" y="27580"/>
                  </a:lnTo>
                  <a:lnTo>
                    <a:pt x="25361" y="27454"/>
                  </a:lnTo>
                  <a:lnTo>
                    <a:pt x="25738" y="27412"/>
                  </a:lnTo>
                  <a:lnTo>
                    <a:pt x="26114" y="27371"/>
                  </a:lnTo>
                  <a:lnTo>
                    <a:pt x="30467" y="20298"/>
                  </a:lnTo>
                  <a:lnTo>
                    <a:pt x="29169" y="19503"/>
                  </a:lnTo>
                  <a:lnTo>
                    <a:pt x="29002" y="19377"/>
                  </a:lnTo>
                  <a:lnTo>
                    <a:pt x="28834" y="19210"/>
                  </a:lnTo>
                  <a:lnTo>
                    <a:pt x="28751" y="19043"/>
                  </a:lnTo>
                  <a:lnTo>
                    <a:pt x="28667" y="18833"/>
                  </a:lnTo>
                  <a:lnTo>
                    <a:pt x="28625" y="18624"/>
                  </a:lnTo>
                  <a:lnTo>
                    <a:pt x="28667" y="18415"/>
                  </a:lnTo>
                  <a:lnTo>
                    <a:pt x="28709" y="18206"/>
                  </a:lnTo>
                  <a:lnTo>
                    <a:pt x="28793" y="17996"/>
                  </a:lnTo>
                  <a:lnTo>
                    <a:pt x="28918" y="17829"/>
                  </a:lnTo>
                  <a:lnTo>
                    <a:pt x="29086" y="17703"/>
                  </a:lnTo>
                  <a:lnTo>
                    <a:pt x="29253" y="17620"/>
                  </a:lnTo>
                  <a:lnTo>
                    <a:pt x="29420" y="17536"/>
                  </a:lnTo>
                  <a:lnTo>
                    <a:pt x="29588" y="17494"/>
                  </a:lnTo>
                  <a:lnTo>
                    <a:pt x="29797" y="17494"/>
                  </a:lnTo>
                  <a:lnTo>
                    <a:pt x="30006" y="17536"/>
                  </a:lnTo>
                  <a:lnTo>
                    <a:pt x="30174" y="17578"/>
                  </a:lnTo>
                  <a:lnTo>
                    <a:pt x="29923" y="17034"/>
                  </a:lnTo>
                  <a:lnTo>
                    <a:pt x="29755" y="16615"/>
                  </a:lnTo>
                  <a:lnTo>
                    <a:pt x="29630" y="16197"/>
                  </a:lnTo>
                  <a:lnTo>
                    <a:pt x="29504" y="15736"/>
                  </a:lnTo>
                  <a:lnTo>
                    <a:pt x="29420" y="15276"/>
                  </a:lnTo>
                  <a:lnTo>
                    <a:pt x="29337" y="14816"/>
                  </a:lnTo>
                  <a:lnTo>
                    <a:pt x="29295" y="14355"/>
                  </a:lnTo>
                  <a:lnTo>
                    <a:pt x="29295" y="13895"/>
                  </a:lnTo>
                  <a:lnTo>
                    <a:pt x="29337" y="13393"/>
                  </a:lnTo>
                  <a:lnTo>
                    <a:pt x="29379" y="12891"/>
                  </a:lnTo>
                  <a:lnTo>
                    <a:pt x="29462" y="12347"/>
                  </a:lnTo>
                  <a:lnTo>
                    <a:pt x="29588" y="11803"/>
                  </a:lnTo>
                  <a:lnTo>
                    <a:pt x="29713" y="11300"/>
                  </a:lnTo>
                  <a:lnTo>
                    <a:pt x="29755" y="11175"/>
                  </a:lnTo>
                  <a:lnTo>
                    <a:pt x="24357" y="2805"/>
                  </a:lnTo>
                  <a:lnTo>
                    <a:pt x="22557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476875" y="4059600"/>
              <a:ext cx="10475" cy="379825"/>
            </a:xfrm>
            <a:custGeom>
              <a:rect b="b" l="l" r="r" t="t"/>
              <a:pathLst>
                <a:path extrusionOk="0" h="15193" w="419">
                  <a:moveTo>
                    <a:pt x="0" y="1"/>
                  </a:moveTo>
                  <a:lnTo>
                    <a:pt x="0" y="15067"/>
                  </a:lnTo>
                  <a:lnTo>
                    <a:pt x="0" y="15192"/>
                  </a:lnTo>
                  <a:lnTo>
                    <a:pt x="419" y="15192"/>
                  </a:lnTo>
                  <a:lnTo>
                    <a:pt x="419" y="1506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674600" y="4059600"/>
              <a:ext cx="10500" cy="379825"/>
            </a:xfrm>
            <a:custGeom>
              <a:rect b="b" l="l" r="r" t="t"/>
              <a:pathLst>
                <a:path extrusionOk="0" h="15193" w="420">
                  <a:moveTo>
                    <a:pt x="1" y="1"/>
                  </a:moveTo>
                  <a:lnTo>
                    <a:pt x="1" y="15067"/>
                  </a:lnTo>
                  <a:lnTo>
                    <a:pt x="1" y="15192"/>
                  </a:lnTo>
                  <a:lnTo>
                    <a:pt x="419" y="15192"/>
                  </a:lnTo>
                  <a:lnTo>
                    <a:pt x="419" y="1506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984300" y="4059600"/>
              <a:ext cx="11525" cy="379825"/>
            </a:xfrm>
            <a:custGeom>
              <a:rect b="b" l="l" r="r" t="t"/>
              <a:pathLst>
                <a:path extrusionOk="0" h="15193" w="461">
                  <a:moveTo>
                    <a:pt x="0" y="1"/>
                  </a:moveTo>
                  <a:lnTo>
                    <a:pt x="0" y="15067"/>
                  </a:lnTo>
                  <a:lnTo>
                    <a:pt x="0" y="15192"/>
                  </a:lnTo>
                  <a:lnTo>
                    <a:pt x="461" y="15192"/>
                  </a:lnTo>
                  <a:lnTo>
                    <a:pt x="461" y="15067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829450" y="3561600"/>
              <a:ext cx="11525" cy="877825"/>
            </a:xfrm>
            <a:custGeom>
              <a:rect b="b" l="l" r="r" t="t"/>
              <a:pathLst>
                <a:path extrusionOk="0" h="35113" w="461">
                  <a:moveTo>
                    <a:pt x="0" y="0"/>
                  </a:moveTo>
                  <a:lnTo>
                    <a:pt x="0" y="34987"/>
                  </a:lnTo>
                  <a:lnTo>
                    <a:pt x="0" y="35112"/>
                  </a:lnTo>
                  <a:lnTo>
                    <a:pt x="461" y="35112"/>
                  </a:lnTo>
                  <a:lnTo>
                    <a:pt x="461" y="34987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177850" y="4059600"/>
              <a:ext cx="11525" cy="379825"/>
            </a:xfrm>
            <a:custGeom>
              <a:rect b="b" l="l" r="r" t="t"/>
              <a:pathLst>
                <a:path extrusionOk="0" h="15193" w="461">
                  <a:moveTo>
                    <a:pt x="0" y="1"/>
                  </a:moveTo>
                  <a:lnTo>
                    <a:pt x="0" y="15067"/>
                  </a:lnTo>
                  <a:lnTo>
                    <a:pt x="0" y="15192"/>
                  </a:lnTo>
                  <a:lnTo>
                    <a:pt x="461" y="15192"/>
                  </a:lnTo>
                  <a:lnTo>
                    <a:pt x="461" y="15067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371400" y="4059600"/>
              <a:ext cx="10500" cy="379825"/>
            </a:xfrm>
            <a:custGeom>
              <a:rect b="b" l="l" r="r" t="t"/>
              <a:pathLst>
                <a:path extrusionOk="0" h="15193" w="420">
                  <a:moveTo>
                    <a:pt x="1" y="1"/>
                  </a:moveTo>
                  <a:lnTo>
                    <a:pt x="1" y="15067"/>
                  </a:lnTo>
                  <a:lnTo>
                    <a:pt x="1" y="15192"/>
                  </a:lnTo>
                  <a:lnTo>
                    <a:pt x="419" y="15192"/>
                  </a:lnTo>
                  <a:lnTo>
                    <a:pt x="419" y="1506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90C6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604725" y="3559500"/>
              <a:ext cx="903975" cy="675900"/>
            </a:xfrm>
            <a:custGeom>
              <a:rect b="b" l="l" r="r" t="t"/>
              <a:pathLst>
                <a:path extrusionOk="0" h="27036" w="36159">
                  <a:moveTo>
                    <a:pt x="1800" y="8203"/>
                  </a:moveTo>
                  <a:lnTo>
                    <a:pt x="1967" y="8245"/>
                  </a:lnTo>
                  <a:lnTo>
                    <a:pt x="2093" y="8287"/>
                  </a:lnTo>
                  <a:lnTo>
                    <a:pt x="2218" y="8329"/>
                  </a:lnTo>
                  <a:lnTo>
                    <a:pt x="2344" y="8454"/>
                  </a:lnTo>
                  <a:lnTo>
                    <a:pt x="2427" y="8538"/>
                  </a:lnTo>
                  <a:lnTo>
                    <a:pt x="2511" y="8664"/>
                  </a:lnTo>
                  <a:lnTo>
                    <a:pt x="2553" y="8831"/>
                  </a:lnTo>
                  <a:lnTo>
                    <a:pt x="2553" y="8956"/>
                  </a:lnTo>
                  <a:lnTo>
                    <a:pt x="2553" y="9124"/>
                  </a:lnTo>
                  <a:lnTo>
                    <a:pt x="2511" y="9249"/>
                  </a:lnTo>
                  <a:lnTo>
                    <a:pt x="2427" y="9375"/>
                  </a:lnTo>
                  <a:lnTo>
                    <a:pt x="2344" y="9501"/>
                  </a:lnTo>
                  <a:lnTo>
                    <a:pt x="2218" y="9584"/>
                  </a:lnTo>
                  <a:lnTo>
                    <a:pt x="2093" y="9668"/>
                  </a:lnTo>
                  <a:lnTo>
                    <a:pt x="1967" y="9710"/>
                  </a:lnTo>
                  <a:lnTo>
                    <a:pt x="1632" y="9710"/>
                  </a:lnTo>
                  <a:lnTo>
                    <a:pt x="1507" y="9668"/>
                  </a:lnTo>
                  <a:lnTo>
                    <a:pt x="1381" y="9584"/>
                  </a:lnTo>
                  <a:lnTo>
                    <a:pt x="1256" y="9501"/>
                  </a:lnTo>
                  <a:lnTo>
                    <a:pt x="1172" y="9375"/>
                  </a:lnTo>
                  <a:lnTo>
                    <a:pt x="1088" y="9249"/>
                  </a:lnTo>
                  <a:lnTo>
                    <a:pt x="1046" y="9124"/>
                  </a:lnTo>
                  <a:lnTo>
                    <a:pt x="1046" y="8956"/>
                  </a:lnTo>
                  <a:lnTo>
                    <a:pt x="1046" y="8831"/>
                  </a:lnTo>
                  <a:lnTo>
                    <a:pt x="1088" y="8664"/>
                  </a:lnTo>
                  <a:lnTo>
                    <a:pt x="1172" y="8538"/>
                  </a:lnTo>
                  <a:lnTo>
                    <a:pt x="1256" y="8454"/>
                  </a:lnTo>
                  <a:lnTo>
                    <a:pt x="1381" y="8329"/>
                  </a:lnTo>
                  <a:lnTo>
                    <a:pt x="1507" y="8287"/>
                  </a:lnTo>
                  <a:lnTo>
                    <a:pt x="1632" y="8245"/>
                  </a:lnTo>
                  <a:lnTo>
                    <a:pt x="1800" y="8203"/>
                  </a:lnTo>
                  <a:close/>
                  <a:moveTo>
                    <a:pt x="34359" y="8203"/>
                  </a:moveTo>
                  <a:lnTo>
                    <a:pt x="34484" y="8245"/>
                  </a:lnTo>
                  <a:lnTo>
                    <a:pt x="34652" y="8287"/>
                  </a:lnTo>
                  <a:lnTo>
                    <a:pt x="34777" y="8329"/>
                  </a:lnTo>
                  <a:lnTo>
                    <a:pt x="34903" y="8454"/>
                  </a:lnTo>
                  <a:lnTo>
                    <a:pt x="34986" y="8538"/>
                  </a:lnTo>
                  <a:lnTo>
                    <a:pt x="35028" y="8664"/>
                  </a:lnTo>
                  <a:lnTo>
                    <a:pt x="35112" y="8831"/>
                  </a:lnTo>
                  <a:lnTo>
                    <a:pt x="35112" y="8956"/>
                  </a:lnTo>
                  <a:lnTo>
                    <a:pt x="35112" y="9124"/>
                  </a:lnTo>
                  <a:lnTo>
                    <a:pt x="35028" y="9249"/>
                  </a:lnTo>
                  <a:lnTo>
                    <a:pt x="34986" y="9375"/>
                  </a:lnTo>
                  <a:lnTo>
                    <a:pt x="34903" y="9501"/>
                  </a:lnTo>
                  <a:lnTo>
                    <a:pt x="34777" y="9584"/>
                  </a:lnTo>
                  <a:lnTo>
                    <a:pt x="34652" y="9668"/>
                  </a:lnTo>
                  <a:lnTo>
                    <a:pt x="34484" y="9710"/>
                  </a:lnTo>
                  <a:lnTo>
                    <a:pt x="34191" y="9710"/>
                  </a:lnTo>
                  <a:lnTo>
                    <a:pt x="34066" y="9668"/>
                  </a:lnTo>
                  <a:lnTo>
                    <a:pt x="33940" y="9584"/>
                  </a:lnTo>
                  <a:lnTo>
                    <a:pt x="33815" y="9501"/>
                  </a:lnTo>
                  <a:lnTo>
                    <a:pt x="33731" y="9375"/>
                  </a:lnTo>
                  <a:lnTo>
                    <a:pt x="33647" y="9249"/>
                  </a:lnTo>
                  <a:lnTo>
                    <a:pt x="33605" y="9124"/>
                  </a:lnTo>
                  <a:lnTo>
                    <a:pt x="33605" y="8956"/>
                  </a:lnTo>
                  <a:lnTo>
                    <a:pt x="33605" y="8831"/>
                  </a:lnTo>
                  <a:lnTo>
                    <a:pt x="33647" y="8664"/>
                  </a:lnTo>
                  <a:lnTo>
                    <a:pt x="33731" y="8538"/>
                  </a:lnTo>
                  <a:lnTo>
                    <a:pt x="33815" y="8454"/>
                  </a:lnTo>
                  <a:lnTo>
                    <a:pt x="33940" y="8329"/>
                  </a:lnTo>
                  <a:lnTo>
                    <a:pt x="34066" y="8287"/>
                  </a:lnTo>
                  <a:lnTo>
                    <a:pt x="34191" y="8245"/>
                  </a:lnTo>
                  <a:lnTo>
                    <a:pt x="34359" y="8203"/>
                  </a:lnTo>
                  <a:close/>
                  <a:moveTo>
                    <a:pt x="6571" y="19712"/>
                  </a:moveTo>
                  <a:lnTo>
                    <a:pt x="6696" y="19754"/>
                  </a:lnTo>
                  <a:lnTo>
                    <a:pt x="6863" y="19796"/>
                  </a:lnTo>
                  <a:lnTo>
                    <a:pt x="6989" y="19837"/>
                  </a:lnTo>
                  <a:lnTo>
                    <a:pt x="7115" y="19963"/>
                  </a:lnTo>
                  <a:lnTo>
                    <a:pt x="7198" y="20047"/>
                  </a:lnTo>
                  <a:lnTo>
                    <a:pt x="7282" y="20214"/>
                  </a:lnTo>
                  <a:lnTo>
                    <a:pt x="7324" y="20340"/>
                  </a:lnTo>
                  <a:lnTo>
                    <a:pt x="7324" y="20465"/>
                  </a:lnTo>
                  <a:lnTo>
                    <a:pt x="7324" y="20633"/>
                  </a:lnTo>
                  <a:lnTo>
                    <a:pt x="7282" y="20758"/>
                  </a:lnTo>
                  <a:lnTo>
                    <a:pt x="7198" y="20884"/>
                  </a:lnTo>
                  <a:lnTo>
                    <a:pt x="7115" y="21009"/>
                  </a:lnTo>
                  <a:lnTo>
                    <a:pt x="6989" y="21093"/>
                  </a:lnTo>
                  <a:lnTo>
                    <a:pt x="6863" y="21177"/>
                  </a:lnTo>
                  <a:lnTo>
                    <a:pt x="6696" y="21218"/>
                  </a:lnTo>
                  <a:lnTo>
                    <a:pt x="6403" y="21218"/>
                  </a:lnTo>
                  <a:lnTo>
                    <a:pt x="6278" y="21177"/>
                  </a:lnTo>
                  <a:lnTo>
                    <a:pt x="6152" y="21093"/>
                  </a:lnTo>
                  <a:lnTo>
                    <a:pt x="6026" y="21009"/>
                  </a:lnTo>
                  <a:lnTo>
                    <a:pt x="5943" y="20884"/>
                  </a:lnTo>
                  <a:lnTo>
                    <a:pt x="5859" y="20758"/>
                  </a:lnTo>
                  <a:lnTo>
                    <a:pt x="5817" y="20633"/>
                  </a:lnTo>
                  <a:lnTo>
                    <a:pt x="5817" y="20465"/>
                  </a:lnTo>
                  <a:lnTo>
                    <a:pt x="5817" y="20340"/>
                  </a:lnTo>
                  <a:lnTo>
                    <a:pt x="5859" y="20214"/>
                  </a:lnTo>
                  <a:lnTo>
                    <a:pt x="5943" y="20047"/>
                  </a:lnTo>
                  <a:lnTo>
                    <a:pt x="6026" y="19963"/>
                  </a:lnTo>
                  <a:lnTo>
                    <a:pt x="6152" y="19837"/>
                  </a:lnTo>
                  <a:lnTo>
                    <a:pt x="6278" y="19796"/>
                  </a:lnTo>
                  <a:lnTo>
                    <a:pt x="6403" y="19754"/>
                  </a:lnTo>
                  <a:lnTo>
                    <a:pt x="6571" y="19712"/>
                  </a:lnTo>
                  <a:close/>
                  <a:moveTo>
                    <a:pt x="29588" y="19712"/>
                  </a:moveTo>
                  <a:lnTo>
                    <a:pt x="29713" y="19754"/>
                  </a:lnTo>
                  <a:lnTo>
                    <a:pt x="29881" y="19796"/>
                  </a:lnTo>
                  <a:lnTo>
                    <a:pt x="30006" y="19837"/>
                  </a:lnTo>
                  <a:lnTo>
                    <a:pt x="30132" y="19963"/>
                  </a:lnTo>
                  <a:lnTo>
                    <a:pt x="30216" y="20047"/>
                  </a:lnTo>
                  <a:lnTo>
                    <a:pt x="30299" y="20214"/>
                  </a:lnTo>
                  <a:lnTo>
                    <a:pt x="30341" y="20340"/>
                  </a:lnTo>
                  <a:lnTo>
                    <a:pt x="30341" y="20465"/>
                  </a:lnTo>
                  <a:lnTo>
                    <a:pt x="30341" y="20633"/>
                  </a:lnTo>
                  <a:lnTo>
                    <a:pt x="30299" y="20758"/>
                  </a:lnTo>
                  <a:lnTo>
                    <a:pt x="30216" y="20884"/>
                  </a:lnTo>
                  <a:lnTo>
                    <a:pt x="30132" y="21009"/>
                  </a:lnTo>
                  <a:lnTo>
                    <a:pt x="30006" y="21093"/>
                  </a:lnTo>
                  <a:lnTo>
                    <a:pt x="29881" y="21177"/>
                  </a:lnTo>
                  <a:lnTo>
                    <a:pt x="29713" y="21218"/>
                  </a:lnTo>
                  <a:lnTo>
                    <a:pt x="29420" y="21218"/>
                  </a:lnTo>
                  <a:lnTo>
                    <a:pt x="29295" y="21177"/>
                  </a:lnTo>
                  <a:lnTo>
                    <a:pt x="29169" y="21093"/>
                  </a:lnTo>
                  <a:lnTo>
                    <a:pt x="29044" y="21009"/>
                  </a:lnTo>
                  <a:lnTo>
                    <a:pt x="28960" y="20884"/>
                  </a:lnTo>
                  <a:lnTo>
                    <a:pt x="28876" y="20758"/>
                  </a:lnTo>
                  <a:lnTo>
                    <a:pt x="28835" y="20633"/>
                  </a:lnTo>
                  <a:lnTo>
                    <a:pt x="28835" y="20465"/>
                  </a:lnTo>
                  <a:lnTo>
                    <a:pt x="28835" y="20340"/>
                  </a:lnTo>
                  <a:lnTo>
                    <a:pt x="28876" y="20214"/>
                  </a:lnTo>
                  <a:lnTo>
                    <a:pt x="28960" y="20047"/>
                  </a:lnTo>
                  <a:lnTo>
                    <a:pt x="29044" y="19963"/>
                  </a:lnTo>
                  <a:lnTo>
                    <a:pt x="29169" y="19837"/>
                  </a:lnTo>
                  <a:lnTo>
                    <a:pt x="29295" y="19796"/>
                  </a:lnTo>
                  <a:lnTo>
                    <a:pt x="29420" y="19754"/>
                  </a:lnTo>
                  <a:lnTo>
                    <a:pt x="29588" y="19712"/>
                  </a:lnTo>
                  <a:close/>
                  <a:moveTo>
                    <a:pt x="18079" y="24483"/>
                  </a:moveTo>
                  <a:lnTo>
                    <a:pt x="18247" y="24525"/>
                  </a:lnTo>
                  <a:lnTo>
                    <a:pt x="18372" y="24566"/>
                  </a:lnTo>
                  <a:lnTo>
                    <a:pt x="18498" y="24608"/>
                  </a:lnTo>
                  <a:lnTo>
                    <a:pt x="18623" y="24692"/>
                  </a:lnTo>
                  <a:lnTo>
                    <a:pt x="18707" y="24818"/>
                  </a:lnTo>
                  <a:lnTo>
                    <a:pt x="18749" y="24943"/>
                  </a:lnTo>
                  <a:lnTo>
                    <a:pt x="18832" y="25110"/>
                  </a:lnTo>
                  <a:lnTo>
                    <a:pt x="18832" y="25236"/>
                  </a:lnTo>
                  <a:lnTo>
                    <a:pt x="18832" y="25403"/>
                  </a:lnTo>
                  <a:lnTo>
                    <a:pt x="18749" y="25529"/>
                  </a:lnTo>
                  <a:lnTo>
                    <a:pt x="18707" y="25655"/>
                  </a:lnTo>
                  <a:lnTo>
                    <a:pt x="18623" y="25780"/>
                  </a:lnTo>
                  <a:lnTo>
                    <a:pt x="18498" y="25864"/>
                  </a:lnTo>
                  <a:lnTo>
                    <a:pt x="18372" y="25947"/>
                  </a:lnTo>
                  <a:lnTo>
                    <a:pt x="18247" y="25989"/>
                  </a:lnTo>
                  <a:lnTo>
                    <a:pt x="17912" y="25989"/>
                  </a:lnTo>
                  <a:lnTo>
                    <a:pt x="17786" y="25947"/>
                  </a:lnTo>
                  <a:lnTo>
                    <a:pt x="17661" y="25864"/>
                  </a:lnTo>
                  <a:lnTo>
                    <a:pt x="17535" y="25780"/>
                  </a:lnTo>
                  <a:lnTo>
                    <a:pt x="17451" y="25655"/>
                  </a:lnTo>
                  <a:lnTo>
                    <a:pt x="17368" y="25529"/>
                  </a:lnTo>
                  <a:lnTo>
                    <a:pt x="17326" y="25403"/>
                  </a:lnTo>
                  <a:lnTo>
                    <a:pt x="17326" y="25236"/>
                  </a:lnTo>
                  <a:lnTo>
                    <a:pt x="17326" y="25110"/>
                  </a:lnTo>
                  <a:lnTo>
                    <a:pt x="17368" y="24943"/>
                  </a:lnTo>
                  <a:lnTo>
                    <a:pt x="17451" y="24818"/>
                  </a:lnTo>
                  <a:lnTo>
                    <a:pt x="17535" y="24692"/>
                  </a:lnTo>
                  <a:lnTo>
                    <a:pt x="17661" y="24608"/>
                  </a:lnTo>
                  <a:lnTo>
                    <a:pt x="17786" y="24566"/>
                  </a:lnTo>
                  <a:lnTo>
                    <a:pt x="17912" y="24525"/>
                  </a:lnTo>
                  <a:lnTo>
                    <a:pt x="18079" y="24483"/>
                  </a:lnTo>
                  <a:close/>
                  <a:moveTo>
                    <a:pt x="2386" y="1"/>
                  </a:moveTo>
                  <a:lnTo>
                    <a:pt x="2260" y="210"/>
                  </a:lnTo>
                  <a:lnTo>
                    <a:pt x="1716" y="1214"/>
                  </a:lnTo>
                  <a:lnTo>
                    <a:pt x="1297" y="2261"/>
                  </a:lnTo>
                  <a:lnTo>
                    <a:pt x="879" y="3307"/>
                  </a:lnTo>
                  <a:lnTo>
                    <a:pt x="586" y="4395"/>
                  </a:lnTo>
                  <a:lnTo>
                    <a:pt x="419" y="5064"/>
                  </a:lnTo>
                  <a:lnTo>
                    <a:pt x="251" y="5776"/>
                  </a:lnTo>
                  <a:lnTo>
                    <a:pt x="126" y="6571"/>
                  </a:lnTo>
                  <a:lnTo>
                    <a:pt x="42" y="7366"/>
                  </a:lnTo>
                  <a:lnTo>
                    <a:pt x="0" y="8161"/>
                  </a:lnTo>
                  <a:lnTo>
                    <a:pt x="0" y="8956"/>
                  </a:lnTo>
                  <a:lnTo>
                    <a:pt x="0" y="9793"/>
                  </a:lnTo>
                  <a:lnTo>
                    <a:pt x="42" y="10589"/>
                  </a:lnTo>
                  <a:lnTo>
                    <a:pt x="126" y="11384"/>
                  </a:lnTo>
                  <a:lnTo>
                    <a:pt x="251" y="12137"/>
                  </a:lnTo>
                  <a:lnTo>
                    <a:pt x="419" y="12849"/>
                  </a:lnTo>
                  <a:lnTo>
                    <a:pt x="586" y="13560"/>
                  </a:lnTo>
                  <a:lnTo>
                    <a:pt x="921" y="14732"/>
                  </a:lnTo>
                  <a:lnTo>
                    <a:pt x="1381" y="15904"/>
                  </a:lnTo>
                  <a:lnTo>
                    <a:pt x="1883" y="17033"/>
                  </a:lnTo>
                  <a:lnTo>
                    <a:pt x="2469" y="18122"/>
                  </a:lnTo>
                  <a:lnTo>
                    <a:pt x="2846" y="18707"/>
                  </a:lnTo>
                  <a:lnTo>
                    <a:pt x="3223" y="19293"/>
                  </a:lnTo>
                  <a:lnTo>
                    <a:pt x="3725" y="19963"/>
                  </a:lnTo>
                  <a:lnTo>
                    <a:pt x="4185" y="20591"/>
                  </a:lnTo>
                  <a:lnTo>
                    <a:pt x="4729" y="21177"/>
                  </a:lnTo>
                  <a:lnTo>
                    <a:pt x="5273" y="21762"/>
                  </a:lnTo>
                  <a:lnTo>
                    <a:pt x="5859" y="22307"/>
                  </a:lnTo>
                  <a:lnTo>
                    <a:pt x="6445" y="22851"/>
                  </a:lnTo>
                  <a:lnTo>
                    <a:pt x="7073" y="23353"/>
                  </a:lnTo>
                  <a:lnTo>
                    <a:pt x="7742" y="23813"/>
                  </a:lnTo>
                  <a:lnTo>
                    <a:pt x="8328" y="24190"/>
                  </a:lnTo>
                  <a:lnTo>
                    <a:pt x="8956" y="24566"/>
                  </a:lnTo>
                  <a:lnTo>
                    <a:pt x="10002" y="25152"/>
                  </a:lnTo>
                  <a:lnTo>
                    <a:pt x="11132" y="25696"/>
                  </a:lnTo>
                  <a:lnTo>
                    <a:pt x="12304" y="26115"/>
                  </a:lnTo>
                  <a:lnTo>
                    <a:pt x="13518" y="26492"/>
                  </a:lnTo>
                  <a:lnTo>
                    <a:pt x="14187" y="26617"/>
                  </a:lnTo>
                  <a:lnTo>
                    <a:pt x="14899" y="26784"/>
                  </a:lnTo>
                  <a:lnTo>
                    <a:pt x="15694" y="26910"/>
                  </a:lnTo>
                  <a:lnTo>
                    <a:pt x="16447" y="26994"/>
                  </a:lnTo>
                  <a:lnTo>
                    <a:pt x="17284" y="27036"/>
                  </a:lnTo>
                  <a:lnTo>
                    <a:pt x="18874" y="27036"/>
                  </a:lnTo>
                  <a:lnTo>
                    <a:pt x="19669" y="26994"/>
                  </a:lnTo>
                  <a:lnTo>
                    <a:pt x="20465" y="26910"/>
                  </a:lnTo>
                  <a:lnTo>
                    <a:pt x="21260" y="26784"/>
                  </a:lnTo>
                  <a:lnTo>
                    <a:pt x="21971" y="26617"/>
                  </a:lnTo>
                  <a:lnTo>
                    <a:pt x="22641" y="26492"/>
                  </a:lnTo>
                  <a:lnTo>
                    <a:pt x="23854" y="26115"/>
                  </a:lnTo>
                  <a:lnTo>
                    <a:pt x="25026" y="25696"/>
                  </a:lnTo>
                  <a:lnTo>
                    <a:pt x="26114" y="25152"/>
                  </a:lnTo>
                  <a:lnTo>
                    <a:pt x="27202" y="24566"/>
                  </a:lnTo>
                  <a:lnTo>
                    <a:pt x="27830" y="24190"/>
                  </a:lnTo>
                  <a:lnTo>
                    <a:pt x="28416" y="23813"/>
                  </a:lnTo>
                  <a:lnTo>
                    <a:pt x="29044" y="23353"/>
                  </a:lnTo>
                  <a:lnTo>
                    <a:pt x="29672" y="22851"/>
                  </a:lnTo>
                  <a:lnTo>
                    <a:pt x="30299" y="22307"/>
                  </a:lnTo>
                  <a:lnTo>
                    <a:pt x="30885" y="21762"/>
                  </a:lnTo>
                  <a:lnTo>
                    <a:pt x="31429" y="21177"/>
                  </a:lnTo>
                  <a:lnTo>
                    <a:pt x="31931" y="20591"/>
                  </a:lnTo>
                  <a:lnTo>
                    <a:pt x="32434" y="19963"/>
                  </a:lnTo>
                  <a:lnTo>
                    <a:pt x="32936" y="19293"/>
                  </a:lnTo>
                  <a:lnTo>
                    <a:pt x="33313" y="18707"/>
                  </a:lnTo>
                  <a:lnTo>
                    <a:pt x="33689" y="18122"/>
                  </a:lnTo>
                  <a:lnTo>
                    <a:pt x="34275" y="17033"/>
                  </a:lnTo>
                  <a:lnTo>
                    <a:pt x="34777" y="15904"/>
                  </a:lnTo>
                  <a:lnTo>
                    <a:pt x="35238" y="14732"/>
                  </a:lnTo>
                  <a:lnTo>
                    <a:pt x="35572" y="13560"/>
                  </a:lnTo>
                  <a:lnTo>
                    <a:pt x="35740" y="12849"/>
                  </a:lnTo>
                  <a:lnTo>
                    <a:pt x="35865" y="12137"/>
                  </a:lnTo>
                  <a:lnTo>
                    <a:pt x="35991" y="11384"/>
                  </a:lnTo>
                  <a:lnTo>
                    <a:pt x="36075" y="10589"/>
                  </a:lnTo>
                  <a:lnTo>
                    <a:pt x="36158" y="9793"/>
                  </a:lnTo>
                  <a:lnTo>
                    <a:pt x="36158" y="8956"/>
                  </a:lnTo>
                  <a:lnTo>
                    <a:pt x="36158" y="8161"/>
                  </a:lnTo>
                  <a:lnTo>
                    <a:pt x="36075" y="7366"/>
                  </a:lnTo>
                  <a:lnTo>
                    <a:pt x="35991" y="6571"/>
                  </a:lnTo>
                  <a:lnTo>
                    <a:pt x="35865" y="5776"/>
                  </a:lnTo>
                  <a:lnTo>
                    <a:pt x="35740" y="5064"/>
                  </a:lnTo>
                  <a:lnTo>
                    <a:pt x="35572" y="4395"/>
                  </a:lnTo>
                  <a:lnTo>
                    <a:pt x="35238" y="3307"/>
                  </a:lnTo>
                  <a:lnTo>
                    <a:pt x="34861" y="2261"/>
                  </a:lnTo>
                  <a:lnTo>
                    <a:pt x="34401" y="1214"/>
                  </a:lnTo>
                  <a:lnTo>
                    <a:pt x="33898" y="210"/>
                  </a:lnTo>
                  <a:lnTo>
                    <a:pt x="33773" y="1"/>
                  </a:lnTo>
                  <a:lnTo>
                    <a:pt x="29462" y="1"/>
                  </a:lnTo>
                  <a:lnTo>
                    <a:pt x="29630" y="210"/>
                  </a:lnTo>
                  <a:lnTo>
                    <a:pt x="30257" y="1131"/>
                  </a:lnTo>
                  <a:lnTo>
                    <a:pt x="30592" y="1675"/>
                  </a:lnTo>
                  <a:lnTo>
                    <a:pt x="30927" y="2261"/>
                  </a:lnTo>
                  <a:lnTo>
                    <a:pt x="31178" y="2805"/>
                  </a:lnTo>
                  <a:lnTo>
                    <a:pt x="31471" y="3390"/>
                  </a:lnTo>
                  <a:lnTo>
                    <a:pt x="31680" y="4018"/>
                  </a:lnTo>
                  <a:lnTo>
                    <a:pt x="31890" y="4604"/>
                  </a:lnTo>
                  <a:lnTo>
                    <a:pt x="32099" y="5232"/>
                  </a:lnTo>
                  <a:lnTo>
                    <a:pt x="32224" y="5860"/>
                  </a:lnTo>
                  <a:lnTo>
                    <a:pt x="32434" y="6948"/>
                  </a:lnTo>
                  <a:lnTo>
                    <a:pt x="32517" y="8036"/>
                  </a:lnTo>
                  <a:lnTo>
                    <a:pt x="32559" y="8956"/>
                  </a:lnTo>
                  <a:lnTo>
                    <a:pt x="32517" y="9877"/>
                  </a:lnTo>
                  <a:lnTo>
                    <a:pt x="32434" y="10965"/>
                  </a:lnTo>
                  <a:lnTo>
                    <a:pt x="32224" y="12053"/>
                  </a:lnTo>
                  <a:lnTo>
                    <a:pt x="32099" y="12681"/>
                  </a:lnTo>
                  <a:lnTo>
                    <a:pt x="31890" y="13309"/>
                  </a:lnTo>
                  <a:lnTo>
                    <a:pt x="31680" y="13937"/>
                  </a:lnTo>
                  <a:lnTo>
                    <a:pt x="31471" y="14522"/>
                  </a:lnTo>
                  <a:lnTo>
                    <a:pt x="31178" y="15108"/>
                  </a:lnTo>
                  <a:lnTo>
                    <a:pt x="30927" y="15694"/>
                  </a:lnTo>
                  <a:lnTo>
                    <a:pt x="30592" y="16238"/>
                  </a:lnTo>
                  <a:lnTo>
                    <a:pt x="30257" y="16782"/>
                  </a:lnTo>
                  <a:lnTo>
                    <a:pt x="29630" y="17703"/>
                  </a:lnTo>
                  <a:lnTo>
                    <a:pt x="28960" y="18540"/>
                  </a:lnTo>
                  <a:lnTo>
                    <a:pt x="28332" y="19210"/>
                  </a:lnTo>
                  <a:lnTo>
                    <a:pt x="27663" y="19837"/>
                  </a:lnTo>
                  <a:lnTo>
                    <a:pt x="26784" y="20549"/>
                  </a:lnTo>
                  <a:lnTo>
                    <a:pt x="25905" y="21177"/>
                  </a:lnTo>
                  <a:lnTo>
                    <a:pt x="25361" y="21511"/>
                  </a:lnTo>
                  <a:lnTo>
                    <a:pt x="24775" y="21804"/>
                  </a:lnTo>
                  <a:lnTo>
                    <a:pt x="24231" y="22097"/>
                  </a:lnTo>
                  <a:lnTo>
                    <a:pt x="23645" y="22348"/>
                  </a:lnTo>
                  <a:lnTo>
                    <a:pt x="23059" y="22599"/>
                  </a:lnTo>
                  <a:lnTo>
                    <a:pt x="22432" y="22809"/>
                  </a:lnTo>
                  <a:lnTo>
                    <a:pt x="21804" y="22976"/>
                  </a:lnTo>
                  <a:lnTo>
                    <a:pt x="21176" y="23144"/>
                  </a:lnTo>
                  <a:lnTo>
                    <a:pt x="20088" y="23311"/>
                  </a:lnTo>
                  <a:lnTo>
                    <a:pt x="19000" y="23436"/>
                  </a:lnTo>
                  <a:lnTo>
                    <a:pt x="18079" y="23478"/>
                  </a:lnTo>
                  <a:lnTo>
                    <a:pt x="17158" y="23436"/>
                  </a:lnTo>
                  <a:lnTo>
                    <a:pt x="16070" y="23311"/>
                  </a:lnTo>
                  <a:lnTo>
                    <a:pt x="14982" y="23144"/>
                  </a:lnTo>
                  <a:lnTo>
                    <a:pt x="14355" y="22976"/>
                  </a:lnTo>
                  <a:lnTo>
                    <a:pt x="13727" y="22809"/>
                  </a:lnTo>
                  <a:lnTo>
                    <a:pt x="13099" y="22599"/>
                  </a:lnTo>
                  <a:lnTo>
                    <a:pt x="12513" y="22348"/>
                  </a:lnTo>
                  <a:lnTo>
                    <a:pt x="11927" y="22097"/>
                  </a:lnTo>
                  <a:lnTo>
                    <a:pt x="11341" y="21804"/>
                  </a:lnTo>
                  <a:lnTo>
                    <a:pt x="10797" y="21511"/>
                  </a:lnTo>
                  <a:lnTo>
                    <a:pt x="10253" y="21177"/>
                  </a:lnTo>
                  <a:lnTo>
                    <a:pt x="9333" y="20549"/>
                  </a:lnTo>
                  <a:lnTo>
                    <a:pt x="8496" y="19837"/>
                  </a:lnTo>
                  <a:lnTo>
                    <a:pt x="7826" y="19210"/>
                  </a:lnTo>
                  <a:lnTo>
                    <a:pt x="7198" y="18540"/>
                  </a:lnTo>
                  <a:lnTo>
                    <a:pt x="6487" y="17703"/>
                  </a:lnTo>
                  <a:lnTo>
                    <a:pt x="5859" y="16782"/>
                  </a:lnTo>
                  <a:lnTo>
                    <a:pt x="5524" y="16238"/>
                  </a:lnTo>
                  <a:lnTo>
                    <a:pt x="5231" y="15694"/>
                  </a:lnTo>
                  <a:lnTo>
                    <a:pt x="4938" y="15108"/>
                  </a:lnTo>
                  <a:lnTo>
                    <a:pt x="4687" y="14522"/>
                  </a:lnTo>
                  <a:lnTo>
                    <a:pt x="4478" y="13937"/>
                  </a:lnTo>
                  <a:lnTo>
                    <a:pt x="4269" y="13309"/>
                  </a:lnTo>
                  <a:lnTo>
                    <a:pt x="4060" y="12681"/>
                  </a:lnTo>
                  <a:lnTo>
                    <a:pt x="3934" y="12053"/>
                  </a:lnTo>
                  <a:lnTo>
                    <a:pt x="3725" y="10965"/>
                  </a:lnTo>
                  <a:lnTo>
                    <a:pt x="3599" y="9877"/>
                  </a:lnTo>
                  <a:lnTo>
                    <a:pt x="3599" y="8956"/>
                  </a:lnTo>
                  <a:lnTo>
                    <a:pt x="3599" y="8036"/>
                  </a:lnTo>
                  <a:lnTo>
                    <a:pt x="3725" y="6948"/>
                  </a:lnTo>
                  <a:lnTo>
                    <a:pt x="3934" y="5860"/>
                  </a:lnTo>
                  <a:lnTo>
                    <a:pt x="4060" y="5232"/>
                  </a:lnTo>
                  <a:lnTo>
                    <a:pt x="4269" y="4604"/>
                  </a:lnTo>
                  <a:lnTo>
                    <a:pt x="4478" y="4018"/>
                  </a:lnTo>
                  <a:lnTo>
                    <a:pt x="4687" y="3390"/>
                  </a:lnTo>
                  <a:lnTo>
                    <a:pt x="4938" y="2805"/>
                  </a:lnTo>
                  <a:lnTo>
                    <a:pt x="5231" y="2261"/>
                  </a:lnTo>
                  <a:lnTo>
                    <a:pt x="5524" y="1675"/>
                  </a:lnTo>
                  <a:lnTo>
                    <a:pt x="5859" y="1131"/>
                  </a:lnTo>
                  <a:lnTo>
                    <a:pt x="6529" y="210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731300" y="3559500"/>
              <a:ext cx="650800" cy="549300"/>
            </a:xfrm>
            <a:custGeom>
              <a:rect b="b" l="l" r="r" t="t"/>
              <a:pathLst>
                <a:path extrusionOk="0" h="21972" w="26032">
                  <a:moveTo>
                    <a:pt x="3600" y="1"/>
                  </a:moveTo>
                  <a:lnTo>
                    <a:pt x="3391" y="210"/>
                  </a:lnTo>
                  <a:lnTo>
                    <a:pt x="3391" y="252"/>
                  </a:lnTo>
                  <a:lnTo>
                    <a:pt x="2679" y="1089"/>
                  </a:lnTo>
                  <a:lnTo>
                    <a:pt x="2052" y="1968"/>
                  </a:lnTo>
                  <a:lnTo>
                    <a:pt x="1508" y="2930"/>
                  </a:lnTo>
                  <a:lnTo>
                    <a:pt x="1005" y="3893"/>
                  </a:lnTo>
                  <a:lnTo>
                    <a:pt x="629" y="4939"/>
                  </a:lnTo>
                  <a:lnTo>
                    <a:pt x="336" y="6027"/>
                  </a:lnTo>
                  <a:lnTo>
                    <a:pt x="126" y="7157"/>
                  </a:lnTo>
                  <a:lnTo>
                    <a:pt x="43" y="7701"/>
                  </a:lnTo>
                  <a:lnTo>
                    <a:pt x="1" y="8287"/>
                  </a:lnTo>
                  <a:lnTo>
                    <a:pt x="1" y="8956"/>
                  </a:lnTo>
                  <a:lnTo>
                    <a:pt x="1" y="9626"/>
                  </a:lnTo>
                  <a:lnTo>
                    <a:pt x="43" y="10212"/>
                  </a:lnTo>
                  <a:lnTo>
                    <a:pt x="126" y="10798"/>
                  </a:lnTo>
                  <a:lnTo>
                    <a:pt x="336" y="11886"/>
                  </a:lnTo>
                  <a:lnTo>
                    <a:pt x="629" y="12974"/>
                  </a:lnTo>
                  <a:lnTo>
                    <a:pt x="1005" y="14020"/>
                  </a:lnTo>
                  <a:lnTo>
                    <a:pt x="1508" y="15025"/>
                  </a:lnTo>
                  <a:lnTo>
                    <a:pt x="2052" y="15987"/>
                  </a:lnTo>
                  <a:lnTo>
                    <a:pt x="2679" y="16866"/>
                  </a:lnTo>
                  <a:lnTo>
                    <a:pt x="3391" y="17703"/>
                  </a:lnTo>
                  <a:lnTo>
                    <a:pt x="3809" y="18163"/>
                  </a:lnTo>
                  <a:lnTo>
                    <a:pt x="4270" y="18624"/>
                  </a:lnTo>
                  <a:lnTo>
                    <a:pt x="5107" y="19293"/>
                  </a:lnTo>
                  <a:lnTo>
                    <a:pt x="6027" y="19921"/>
                  </a:lnTo>
                  <a:lnTo>
                    <a:pt x="6948" y="20465"/>
                  </a:lnTo>
                  <a:lnTo>
                    <a:pt x="7952" y="20967"/>
                  </a:lnTo>
                  <a:lnTo>
                    <a:pt x="8999" y="21344"/>
                  </a:lnTo>
                  <a:lnTo>
                    <a:pt x="10087" y="21637"/>
                  </a:lnTo>
                  <a:lnTo>
                    <a:pt x="11175" y="21846"/>
                  </a:lnTo>
                  <a:lnTo>
                    <a:pt x="11761" y="21930"/>
                  </a:lnTo>
                  <a:lnTo>
                    <a:pt x="12347" y="21972"/>
                  </a:lnTo>
                  <a:lnTo>
                    <a:pt x="13686" y="21972"/>
                  </a:lnTo>
                  <a:lnTo>
                    <a:pt x="14272" y="21930"/>
                  </a:lnTo>
                  <a:lnTo>
                    <a:pt x="14816" y="21846"/>
                  </a:lnTo>
                  <a:lnTo>
                    <a:pt x="15946" y="21637"/>
                  </a:lnTo>
                  <a:lnTo>
                    <a:pt x="17034" y="21344"/>
                  </a:lnTo>
                  <a:lnTo>
                    <a:pt x="18080" y="20967"/>
                  </a:lnTo>
                  <a:lnTo>
                    <a:pt x="19043" y="20507"/>
                  </a:lnTo>
                  <a:lnTo>
                    <a:pt x="20005" y="19921"/>
                  </a:lnTo>
                  <a:lnTo>
                    <a:pt x="20884" y="19293"/>
                  </a:lnTo>
                  <a:lnTo>
                    <a:pt x="21721" y="18624"/>
                  </a:lnTo>
                  <a:lnTo>
                    <a:pt x="22223" y="18163"/>
                  </a:lnTo>
                  <a:lnTo>
                    <a:pt x="22642" y="17703"/>
                  </a:lnTo>
                  <a:lnTo>
                    <a:pt x="23353" y="16866"/>
                  </a:lnTo>
                  <a:lnTo>
                    <a:pt x="23981" y="15987"/>
                  </a:lnTo>
                  <a:lnTo>
                    <a:pt x="24525" y="15025"/>
                  </a:lnTo>
                  <a:lnTo>
                    <a:pt x="24985" y="14020"/>
                  </a:lnTo>
                  <a:lnTo>
                    <a:pt x="25404" y="12974"/>
                  </a:lnTo>
                  <a:lnTo>
                    <a:pt x="25697" y="11886"/>
                  </a:lnTo>
                  <a:lnTo>
                    <a:pt x="25906" y="10798"/>
                  </a:lnTo>
                  <a:lnTo>
                    <a:pt x="25948" y="10212"/>
                  </a:lnTo>
                  <a:lnTo>
                    <a:pt x="25990" y="9626"/>
                  </a:lnTo>
                  <a:lnTo>
                    <a:pt x="26031" y="8956"/>
                  </a:lnTo>
                  <a:lnTo>
                    <a:pt x="25990" y="8287"/>
                  </a:lnTo>
                  <a:lnTo>
                    <a:pt x="25948" y="7701"/>
                  </a:lnTo>
                  <a:lnTo>
                    <a:pt x="25906" y="7157"/>
                  </a:lnTo>
                  <a:lnTo>
                    <a:pt x="25697" y="6027"/>
                  </a:lnTo>
                  <a:lnTo>
                    <a:pt x="25404" y="4939"/>
                  </a:lnTo>
                  <a:lnTo>
                    <a:pt x="24985" y="3893"/>
                  </a:lnTo>
                  <a:lnTo>
                    <a:pt x="24525" y="2930"/>
                  </a:lnTo>
                  <a:lnTo>
                    <a:pt x="23981" y="1968"/>
                  </a:lnTo>
                  <a:lnTo>
                    <a:pt x="23353" y="1089"/>
                  </a:lnTo>
                  <a:lnTo>
                    <a:pt x="22642" y="252"/>
                  </a:lnTo>
                  <a:lnTo>
                    <a:pt x="22642" y="210"/>
                  </a:lnTo>
                  <a:lnTo>
                    <a:pt x="22432" y="1"/>
                  </a:lnTo>
                  <a:lnTo>
                    <a:pt x="21805" y="1"/>
                  </a:lnTo>
                  <a:lnTo>
                    <a:pt x="22014" y="210"/>
                  </a:lnTo>
                  <a:lnTo>
                    <a:pt x="22432" y="670"/>
                  </a:lnTo>
                  <a:lnTo>
                    <a:pt x="22809" y="1089"/>
                  </a:lnTo>
                  <a:lnTo>
                    <a:pt x="23186" y="1591"/>
                  </a:lnTo>
                  <a:lnTo>
                    <a:pt x="23520" y="2051"/>
                  </a:lnTo>
                  <a:lnTo>
                    <a:pt x="23813" y="2553"/>
                  </a:lnTo>
                  <a:lnTo>
                    <a:pt x="24106" y="3098"/>
                  </a:lnTo>
                  <a:lnTo>
                    <a:pt x="24399" y="3600"/>
                  </a:lnTo>
                  <a:lnTo>
                    <a:pt x="24609" y="4186"/>
                  </a:lnTo>
                  <a:lnTo>
                    <a:pt x="24860" y="4730"/>
                  </a:lnTo>
                  <a:lnTo>
                    <a:pt x="25027" y="5316"/>
                  </a:lnTo>
                  <a:lnTo>
                    <a:pt x="25194" y="5901"/>
                  </a:lnTo>
                  <a:lnTo>
                    <a:pt x="25320" y="6487"/>
                  </a:lnTo>
                  <a:lnTo>
                    <a:pt x="25446" y="7073"/>
                  </a:lnTo>
                  <a:lnTo>
                    <a:pt x="25529" y="7701"/>
                  </a:lnTo>
                  <a:lnTo>
                    <a:pt x="25571" y="8329"/>
                  </a:lnTo>
                  <a:lnTo>
                    <a:pt x="25571" y="8956"/>
                  </a:lnTo>
                  <a:lnTo>
                    <a:pt x="25571" y="9626"/>
                  </a:lnTo>
                  <a:lnTo>
                    <a:pt x="25529" y="10254"/>
                  </a:lnTo>
                  <a:lnTo>
                    <a:pt x="25446" y="10882"/>
                  </a:lnTo>
                  <a:lnTo>
                    <a:pt x="25320" y="11509"/>
                  </a:lnTo>
                  <a:lnTo>
                    <a:pt x="25194" y="12095"/>
                  </a:lnTo>
                  <a:lnTo>
                    <a:pt x="25027" y="12681"/>
                  </a:lnTo>
                  <a:lnTo>
                    <a:pt x="24818" y="13267"/>
                  </a:lnTo>
                  <a:lnTo>
                    <a:pt x="24609" y="13853"/>
                  </a:lnTo>
                  <a:lnTo>
                    <a:pt x="24357" y="14397"/>
                  </a:lnTo>
                  <a:lnTo>
                    <a:pt x="24065" y="14941"/>
                  </a:lnTo>
                  <a:lnTo>
                    <a:pt x="23772" y="15485"/>
                  </a:lnTo>
                  <a:lnTo>
                    <a:pt x="23437" y="15987"/>
                  </a:lnTo>
                  <a:lnTo>
                    <a:pt x="23060" y="16489"/>
                  </a:lnTo>
                  <a:lnTo>
                    <a:pt x="22725" y="16950"/>
                  </a:lnTo>
                  <a:lnTo>
                    <a:pt x="22307" y="17410"/>
                  </a:lnTo>
                  <a:lnTo>
                    <a:pt x="21888" y="17870"/>
                  </a:lnTo>
                  <a:lnTo>
                    <a:pt x="21470" y="18247"/>
                  </a:lnTo>
                  <a:lnTo>
                    <a:pt x="21009" y="18666"/>
                  </a:lnTo>
                  <a:lnTo>
                    <a:pt x="20507" y="19042"/>
                  </a:lnTo>
                  <a:lnTo>
                    <a:pt x="20047" y="19377"/>
                  </a:lnTo>
                  <a:lnTo>
                    <a:pt x="19503" y="19712"/>
                  </a:lnTo>
                  <a:lnTo>
                    <a:pt x="19001" y="20005"/>
                  </a:lnTo>
                  <a:lnTo>
                    <a:pt x="18457" y="20298"/>
                  </a:lnTo>
                  <a:lnTo>
                    <a:pt x="17913" y="20549"/>
                  </a:lnTo>
                  <a:lnTo>
                    <a:pt x="17327" y="20758"/>
                  </a:lnTo>
                  <a:lnTo>
                    <a:pt x="16741" y="20967"/>
                  </a:lnTo>
                  <a:lnTo>
                    <a:pt x="16155" y="21135"/>
                  </a:lnTo>
                  <a:lnTo>
                    <a:pt x="15527" y="21260"/>
                  </a:lnTo>
                  <a:lnTo>
                    <a:pt x="14941" y="21386"/>
                  </a:lnTo>
                  <a:lnTo>
                    <a:pt x="14314" y="21470"/>
                  </a:lnTo>
                  <a:lnTo>
                    <a:pt x="13644" y="21511"/>
                  </a:lnTo>
                  <a:lnTo>
                    <a:pt x="13016" y="21553"/>
                  </a:lnTo>
                  <a:lnTo>
                    <a:pt x="12347" y="21511"/>
                  </a:lnTo>
                  <a:lnTo>
                    <a:pt x="11719" y="21470"/>
                  </a:lnTo>
                  <a:lnTo>
                    <a:pt x="11091" y="21386"/>
                  </a:lnTo>
                  <a:lnTo>
                    <a:pt x="10463" y="21260"/>
                  </a:lnTo>
                  <a:lnTo>
                    <a:pt x="9877" y="21135"/>
                  </a:lnTo>
                  <a:lnTo>
                    <a:pt x="9292" y="20967"/>
                  </a:lnTo>
                  <a:lnTo>
                    <a:pt x="8706" y="20758"/>
                  </a:lnTo>
                  <a:lnTo>
                    <a:pt x="8120" y="20549"/>
                  </a:lnTo>
                  <a:lnTo>
                    <a:pt x="7576" y="20298"/>
                  </a:lnTo>
                  <a:lnTo>
                    <a:pt x="7032" y="20005"/>
                  </a:lnTo>
                  <a:lnTo>
                    <a:pt x="6488" y="19712"/>
                  </a:lnTo>
                  <a:lnTo>
                    <a:pt x="5985" y="19377"/>
                  </a:lnTo>
                  <a:lnTo>
                    <a:pt x="5483" y="19042"/>
                  </a:lnTo>
                  <a:lnTo>
                    <a:pt x="5023" y="18666"/>
                  </a:lnTo>
                  <a:lnTo>
                    <a:pt x="4563" y="18247"/>
                  </a:lnTo>
                  <a:lnTo>
                    <a:pt x="4144" y="17870"/>
                  </a:lnTo>
                  <a:lnTo>
                    <a:pt x="3726" y="17410"/>
                  </a:lnTo>
                  <a:lnTo>
                    <a:pt x="3307" y="16950"/>
                  </a:lnTo>
                  <a:lnTo>
                    <a:pt x="2930" y="16489"/>
                  </a:lnTo>
                  <a:lnTo>
                    <a:pt x="2596" y="15987"/>
                  </a:lnTo>
                  <a:lnTo>
                    <a:pt x="2261" y="15485"/>
                  </a:lnTo>
                  <a:lnTo>
                    <a:pt x="1968" y="14941"/>
                  </a:lnTo>
                  <a:lnTo>
                    <a:pt x="1675" y="14397"/>
                  </a:lnTo>
                  <a:lnTo>
                    <a:pt x="1424" y="13853"/>
                  </a:lnTo>
                  <a:lnTo>
                    <a:pt x="1215" y="13267"/>
                  </a:lnTo>
                  <a:lnTo>
                    <a:pt x="1005" y="12681"/>
                  </a:lnTo>
                  <a:lnTo>
                    <a:pt x="838" y="12095"/>
                  </a:lnTo>
                  <a:lnTo>
                    <a:pt x="712" y="11509"/>
                  </a:lnTo>
                  <a:lnTo>
                    <a:pt x="587" y="10882"/>
                  </a:lnTo>
                  <a:lnTo>
                    <a:pt x="503" y="10254"/>
                  </a:lnTo>
                  <a:lnTo>
                    <a:pt x="461" y="9626"/>
                  </a:lnTo>
                  <a:lnTo>
                    <a:pt x="461" y="8956"/>
                  </a:lnTo>
                  <a:lnTo>
                    <a:pt x="461" y="8329"/>
                  </a:lnTo>
                  <a:lnTo>
                    <a:pt x="503" y="7701"/>
                  </a:lnTo>
                  <a:lnTo>
                    <a:pt x="587" y="7073"/>
                  </a:lnTo>
                  <a:lnTo>
                    <a:pt x="671" y="6487"/>
                  </a:lnTo>
                  <a:lnTo>
                    <a:pt x="838" y="5901"/>
                  </a:lnTo>
                  <a:lnTo>
                    <a:pt x="1005" y="5316"/>
                  </a:lnTo>
                  <a:lnTo>
                    <a:pt x="1173" y="4730"/>
                  </a:lnTo>
                  <a:lnTo>
                    <a:pt x="1382" y="4186"/>
                  </a:lnTo>
                  <a:lnTo>
                    <a:pt x="1633" y="3600"/>
                  </a:lnTo>
                  <a:lnTo>
                    <a:pt x="1926" y="3098"/>
                  </a:lnTo>
                  <a:lnTo>
                    <a:pt x="2219" y="2553"/>
                  </a:lnTo>
                  <a:lnTo>
                    <a:pt x="2512" y="2051"/>
                  </a:lnTo>
                  <a:lnTo>
                    <a:pt x="2847" y="1591"/>
                  </a:lnTo>
                  <a:lnTo>
                    <a:pt x="3223" y="1089"/>
                  </a:lnTo>
                  <a:lnTo>
                    <a:pt x="3600" y="670"/>
                  </a:lnTo>
                  <a:lnTo>
                    <a:pt x="4019" y="210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64275" y="3739450"/>
              <a:ext cx="315975" cy="213475"/>
            </a:xfrm>
            <a:custGeom>
              <a:rect b="b" l="l" r="r" t="t"/>
              <a:pathLst>
                <a:path extrusionOk="0" h="8539" w="12639">
                  <a:moveTo>
                    <a:pt x="11551" y="1"/>
                  </a:moveTo>
                  <a:lnTo>
                    <a:pt x="11258" y="419"/>
                  </a:lnTo>
                  <a:lnTo>
                    <a:pt x="10923" y="838"/>
                  </a:lnTo>
                  <a:lnTo>
                    <a:pt x="10170" y="1675"/>
                  </a:lnTo>
                  <a:lnTo>
                    <a:pt x="9249" y="2512"/>
                  </a:lnTo>
                  <a:lnTo>
                    <a:pt x="8203" y="3391"/>
                  </a:lnTo>
                  <a:lnTo>
                    <a:pt x="7366" y="4018"/>
                  </a:lnTo>
                  <a:lnTo>
                    <a:pt x="6445" y="4604"/>
                  </a:lnTo>
                  <a:lnTo>
                    <a:pt x="5524" y="5148"/>
                  </a:lnTo>
                  <a:lnTo>
                    <a:pt x="4646" y="5609"/>
                  </a:lnTo>
                  <a:lnTo>
                    <a:pt x="3809" y="5985"/>
                  </a:lnTo>
                  <a:lnTo>
                    <a:pt x="2972" y="6320"/>
                  </a:lnTo>
                  <a:lnTo>
                    <a:pt x="2176" y="6613"/>
                  </a:lnTo>
                  <a:lnTo>
                    <a:pt x="1423" y="6822"/>
                  </a:lnTo>
                  <a:lnTo>
                    <a:pt x="670" y="6990"/>
                  </a:lnTo>
                  <a:lnTo>
                    <a:pt x="0" y="7073"/>
                  </a:lnTo>
                  <a:lnTo>
                    <a:pt x="209" y="7827"/>
                  </a:lnTo>
                  <a:lnTo>
                    <a:pt x="502" y="8538"/>
                  </a:lnTo>
                  <a:lnTo>
                    <a:pt x="1256" y="8413"/>
                  </a:lnTo>
                  <a:lnTo>
                    <a:pt x="2051" y="8245"/>
                  </a:lnTo>
                  <a:lnTo>
                    <a:pt x="2888" y="7994"/>
                  </a:lnTo>
                  <a:lnTo>
                    <a:pt x="3725" y="7659"/>
                  </a:lnTo>
                  <a:lnTo>
                    <a:pt x="4604" y="7324"/>
                  </a:lnTo>
                  <a:lnTo>
                    <a:pt x="5441" y="6906"/>
                  </a:lnTo>
                  <a:lnTo>
                    <a:pt x="6361" y="6446"/>
                  </a:lnTo>
                  <a:lnTo>
                    <a:pt x="7240" y="5902"/>
                  </a:lnTo>
                  <a:lnTo>
                    <a:pt x="8412" y="5148"/>
                  </a:lnTo>
                  <a:lnTo>
                    <a:pt x="9542" y="4311"/>
                  </a:lnTo>
                  <a:lnTo>
                    <a:pt x="10463" y="3516"/>
                  </a:lnTo>
                  <a:lnTo>
                    <a:pt x="11300" y="2721"/>
                  </a:lnTo>
                  <a:lnTo>
                    <a:pt x="12011" y="1926"/>
                  </a:lnTo>
                  <a:lnTo>
                    <a:pt x="12639" y="1131"/>
                  </a:lnTo>
                  <a:lnTo>
                    <a:pt x="12095" y="545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1023850" y="3739450"/>
              <a:ext cx="315975" cy="213475"/>
            </a:xfrm>
            <a:custGeom>
              <a:rect b="b" l="l" r="r" t="t"/>
              <a:pathLst>
                <a:path extrusionOk="0" h="8539" w="12639">
                  <a:moveTo>
                    <a:pt x="1088" y="1"/>
                  </a:moveTo>
                  <a:lnTo>
                    <a:pt x="544" y="545"/>
                  </a:lnTo>
                  <a:lnTo>
                    <a:pt x="0" y="1131"/>
                  </a:lnTo>
                  <a:lnTo>
                    <a:pt x="628" y="1884"/>
                  </a:lnTo>
                  <a:lnTo>
                    <a:pt x="1297" y="2679"/>
                  </a:lnTo>
                  <a:lnTo>
                    <a:pt x="2134" y="3474"/>
                  </a:lnTo>
                  <a:lnTo>
                    <a:pt x="3013" y="4228"/>
                  </a:lnTo>
                  <a:lnTo>
                    <a:pt x="4143" y="5106"/>
                  </a:lnTo>
                  <a:lnTo>
                    <a:pt x="5399" y="5902"/>
                  </a:lnTo>
                  <a:lnTo>
                    <a:pt x="6278" y="6446"/>
                  </a:lnTo>
                  <a:lnTo>
                    <a:pt x="7156" y="6906"/>
                  </a:lnTo>
                  <a:lnTo>
                    <a:pt x="8035" y="7324"/>
                  </a:lnTo>
                  <a:lnTo>
                    <a:pt x="8914" y="7659"/>
                  </a:lnTo>
                  <a:lnTo>
                    <a:pt x="9751" y="7994"/>
                  </a:lnTo>
                  <a:lnTo>
                    <a:pt x="10546" y="8245"/>
                  </a:lnTo>
                  <a:lnTo>
                    <a:pt x="11341" y="8413"/>
                  </a:lnTo>
                  <a:lnTo>
                    <a:pt x="12137" y="8538"/>
                  </a:lnTo>
                  <a:lnTo>
                    <a:pt x="12388" y="7827"/>
                  </a:lnTo>
                  <a:lnTo>
                    <a:pt x="12639" y="7073"/>
                  </a:lnTo>
                  <a:lnTo>
                    <a:pt x="11969" y="6990"/>
                  </a:lnTo>
                  <a:lnTo>
                    <a:pt x="11216" y="6822"/>
                  </a:lnTo>
                  <a:lnTo>
                    <a:pt x="10463" y="6613"/>
                  </a:lnTo>
                  <a:lnTo>
                    <a:pt x="9667" y="6320"/>
                  </a:lnTo>
                  <a:lnTo>
                    <a:pt x="8830" y="5985"/>
                  </a:lnTo>
                  <a:lnTo>
                    <a:pt x="7952" y="5609"/>
                  </a:lnTo>
                  <a:lnTo>
                    <a:pt x="7073" y="5148"/>
                  </a:lnTo>
                  <a:lnTo>
                    <a:pt x="6194" y="4604"/>
                  </a:lnTo>
                  <a:lnTo>
                    <a:pt x="5231" y="3977"/>
                  </a:lnTo>
                  <a:lnTo>
                    <a:pt x="4311" y="3307"/>
                  </a:lnTo>
                  <a:lnTo>
                    <a:pt x="3306" y="2470"/>
                  </a:lnTo>
                  <a:lnTo>
                    <a:pt x="2427" y="1633"/>
                  </a:lnTo>
                  <a:lnTo>
                    <a:pt x="1674" y="7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1685075" y="3561600"/>
              <a:ext cx="144400" cy="874675"/>
            </a:xfrm>
            <a:custGeom>
              <a:rect b="b" l="l" r="r" t="t"/>
              <a:pathLst>
                <a:path extrusionOk="0" h="34987" w="5776">
                  <a:moveTo>
                    <a:pt x="2427" y="0"/>
                  </a:moveTo>
                  <a:lnTo>
                    <a:pt x="2427" y="19921"/>
                  </a:lnTo>
                  <a:lnTo>
                    <a:pt x="0" y="19921"/>
                  </a:lnTo>
                  <a:lnTo>
                    <a:pt x="0" y="34987"/>
                  </a:lnTo>
                  <a:lnTo>
                    <a:pt x="5775" y="34987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1487325" y="3561600"/>
              <a:ext cx="187300" cy="874675"/>
            </a:xfrm>
            <a:custGeom>
              <a:rect b="b" l="l" r="r" t="t"/>
              <a:pathLst>
                <a:path extrusionOk="0" h="34987" w="7492">
                  <a:moveTo>
                    <a:pt x="2428" y="0"/>
                  </a:moveTo>
                  <a:lnTo>
                    <a:pt x="2428" y="19921"/>
                  </a:lnTo>
                  <a:lnTo>
                    <a:pt x="1" y="19921"/>
                  </a:lnTo>
                  <a:lnTo>
                    <a:pt x="1" y="34987"/>
                  </a:lnTo>
                  <a:lnTo>
                    <a:pt x="7492" y="34987"/>
                  </a:lnTo>
                  <a:lnTo>
                    <a:pt x="7492" y="19921"/>
                  </a:lnTo>
                  <a:lnTo>
                    <a:pt x="5064" y="19921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995800" y="3561600"/>
              <a:ext cx="182075" cy="874675"/>
            </a:xfrm>
            <a:custGeom>
              <a:rect b="b" l="l" r="r" t="t"/>
              <a:pathLst>
                <a:path extrusionOk="0" h="34987" w="7283">
                  <a:moveTo>
                    <a:pt x="2428" y="0"/>
                  </a:moveTo>
                  <a:lnTo>
                    <a:pt x="2428" y="19921"/>
                  </a:lnTo>
                  <a:lnTo>
                    <a:pt x="1" y="19921"/>
                  </a:lnTo>
                  <a:lnTo>
                    <a:pt x="1" y="34987"/>
                  </a:lnTo>
                  <a:lnTo>
                    <a:pt x="7282" y="34987"/>
                  </a:lnTo>
                  <a:lnTo>
                    <a:pt x="7282" y="19921"/>
                  </a:lnTo>
                  <a:lnTo>
                    <a:pt x="4855" y="19921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189350" y="3561600"/>
              <a:ext cx="182075" cy="874675"/>
            </a:xfrm>
            <a:custGeom>
              <a:rect b="b" l="l" r="r" t="t"/>
              <a:pathLst>
                <a:path extrusionOk="0" h="34987" w="7283">
                  <a:moveTo>
                    <a:pt x="2386" y="0"/>
                  </a:moveTo>
                  <a:lnTo>
                    <a:pt x="2386" y="19921"/>
                  </a:lnTo>
                  <a:lnTo>
                    <a:pt x="1" y="19921"/>
                  </a:lnTo>
                  <a:lnTo>
                    <a:pt x="1" y="34987"/>
                  </a:lnTo>
                  <a:lnTo>
                    <a:pt x="7283" y="34987"/>
                  </a:lnTo>
                  <a:lnTo>
                    <a:pt x="7283" y="19921"/>
                  </a:lnTo>
                  <a:lnTo>
                    <a:pt x="4855" y="19921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381875" y="3561600"/>
              <a:ext cx="110925" cy="874675"/>
            </a:xfrm>
            <a:custGeom>
              <a:rect b="b" l="l" r="r" t="t"/>
              <a:pathLst>
                <a:path extrusionOk="0" h="34987" w="4437">
                  <a:moveTo>
                    <a:pt x="2427" y="0"/>
                  </a:moveTo>
                  <a:lnTo>
                    <a:pt x="2427" y="19921"/>
                  </a:lnTo>
                  <a:lnTo>
                    <a:pt x="0" y="19921"/>
                  </a:lnTo>
                  <a:lnTo>
                    <a:pt x="0" y="34987"/>
                  </a:lnTo>
                  <a:lnTo>
                    <a:pt x="4436" y="34987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1840950" y="3561600"/>
              <a:ext cx="143375" cy="874675"/>
            </a:xfrm>
            <a:custGeom>
              <a:rect b="b" l="l" r="r" t="t"/>
              <a:pathLst>
                <a:path extrusionOk="0" h="34987" w="5735">
                  <a:moveTo>
                    <a:pt x="1" y="0"/>
                  </a:moveTo>
                  <a:lnTo>
                    <a:pt x="1" y="34987"/>
                  </a:lnTo>
                  <a:lnTo>
                    <a:pt x="5734" y="34987"/>
                  </a:lnTo>
                  <a:lnTo>
                    <a:pt x="5734" y="19921"/>
                  </a:lnTo>
                  <a:lnTo>
                    <a:pt x="3349" y="19921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1365975" y="3561600"/>
              <a:ext cx="110925" cy="874675"/>
            </a:xfrm>
            <a:custGeom>
              <a:rect b="b" l="l" r="r" t="t"/>
              <a:pathLst>
                <a:path extrusionOk="0" h="34987" w="4437">
                  <a:moveTo>
                    <a:pt x="0" y="0"/>
                  </a:moveTo>
                  <a:lnTo>
                    <a:pt x="0" y="34987"/>
                  </a:lnTo>
                  <a:lnTo>
                    <a:pt x="4436" y="34987"/>
                  </a:lnTo>
                  <a:lnTo>
                    <a:pt x="4436" y="19921"/>
                  </a:lnTo>
                  <a:lnTo>
                    <a:pt x="2009" y="19921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99850" y="3805375"/>
              <a:ext cx="323300" cy="222875"/>
            </a:xfrm>
            <a:custGeom>
              <a:rect b="b" l="l" r="r" t="t"/>
              <a:pathLst>
                <a:path extrusionOk="0" h="8915" w="12932">
                  <a:moveTo>
                    <a:pt x="12220" y="0"/>
                  </a:moveTo>
                  <a:lnTo>
                    <a:pt x="11802" y="628"/>
                  </a:lnTo>
                  <a:lnTo>
                    <a:pt x="11258" y="1298"/>
                  </a:lnTo>
                  <a:lnTo>
                    <a:pt x="10672" y="1967"/>
                  </a:lnTo>
                  <a:lnTo>
                    <a:pt x="9960" y="2679"/>
                  </a:lnTo>
                  <a:lnTo>
                    <a:pt x="9291" y="3265"/>
                  </a:lnTo>
                  <a:lnTo>
                    <a:pt x="8537" y="3850"/>
                  </a:lnTo>
                  <a:lnTo>
                    <a:pt x="7742" y="4436"/>
                  </a:lnTo>
                  <a:lnTo>
                    <a:pt x="6863" y="4980"/>
                  </a:lnTo>
                  <a:lnTo>
                    <a:pt x="5901" y="5566"/>
                  </a:lnTo>
                  <a:lnTo>
                    <a:pt x="4938" y="6027"/>
                  </a:lnTo>
                  <a:lnTo>
                    <a:pt x="4018" y="6445"/>
                  </a:lnTo>
                  <a:lnTo>
                    <a:pt x="3097" y="6780"/>
                  </a:lnTo>
                  <a:lnTo>
                    <a:pt x="2260" y="7073"/>
                  </a:lnTo>
                  <a:lnTo>
                    <a:pt x="1465" y="7282"/>
                  </a:lnTo>
                  <a:lnTo>
                    <a:pt x="670" y="7408"/>
                  </a:lnTo>
                  <a:lnTo>
                    <a:pt x="0" y="7491"/>
                  </a:lnTo>
                  <a:lnTo>
                    <a:pt x="419" y="8035"/>
                  </a:lnTo>
                  <a:lnTo>
                    <a:pt x="837" y="8580"/>
                  </a:lnTo>
                  <a:lnTo>
                    <a:pt x="1172" y="8914"/>
                  </a:lnTo>
                  <a:lnTo>
                    <a:pt x="1883" y="8747"/>
                  </a:lnTo>
                  <a:lnTo>
                    <a:pt x="2679" y="8538"/>
                  </a:lnTo>
                  <a:lnTo>
                    <a:pt x="3474" y="8287"/>
                  </a:lnTo>
                  <a:lnTo>
                    <a:pt x="4269" y="7994"/>
                  </a:lnTo>
                  <a:lnTo>
                    <a:pt x="5106" y="7659"/>
                  </a:lnTo>
                  <a:lnTo>
                    <a:pt x="5943" y="7240"/>
                  </a:lnTo>
                  <a:lnTo>
                    <a:pt x="6780" y="6780"/>
                  </a:lnTo>
                  <a:lnTo>
                    <a:pt x="7659" y="6278"/>
                  </a:lnTo>
                  <a:lnTo>
                    <a:pt x="8747" y="5566"/>
                  </a:lnTo>
                  <a:lnTo>
                    <a:pt x="9751" y="4855"/>
                  </a:lnTo>
                  <a:lnTo>
                    <a:pt x="10672" y="4060"/>
                  </a:lnTo>
                  <a:lnTo>
                    <a:pt x="11509" y="3306"/>
                  </a:lnTo>
                  <a:lnTo>
                    <a:pt x="11969" y="2846"/>
                  </a:lnTo>
                  <a:lnTo>
                    <a:pt x="12388" y="2344"/>
                  </a:lnTo>
                  <a:lnTo>
                    <a:pt x="12932" y="1674"/>
                  </a:lnTo>
                  <a:lnTo>
                    <a:pt x="12890" y="1549"/>
                  </a:lnTo>
                  <a:lnTo>
                    <a:pt x="12764" y="1172"/>
                  </a:lnTo>
                  <a:lnTo>
                    <a:pt x="12513" y="586"/>
                  </a:lnTo>
                  <a:lnTo>
                    <a:pt x="1222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980950" y="3805375"/>
              <a:ext cx="323300" cy="222875"/>
            </a:xfrm>
            <a:custGeom>
              <a:rect b="b" l="l" r="r" t="t"/>
              <a:pathLst>
                <a:path extrusionOk="0" h="8915" w="12932">
                  <a:moveTo>
                    <a:pt x="712" y="0"/>
                  </a:moveTo>
                  <a:lnTo>
                    <a:pt x="335" y="754"/>
                  </a:lnTo>
                  <a:lnTo>
                    <a:pt x="42" y="1549"/>
                  </a:lnTo>
                  <a:lnTo>
                    <a:pt x="0" y="1674"/>
                  </a:lnTo>
                  <a:lnTo>
                    <a:pt x="544" y="2344"/>
                  </a:lnTo>
                  <a:lnTo>
                    <a:pt x="1381" y="3265"/>
                  </a:lnTo>
                  <a:lnTo>
                    <a:pt x="2218" y="4018"/>
                  </a:lnTo>
                  <a:lnTo>
                    <a:pt x="3139" y="4813"/>
                  </a:lnTo>
                  <a:lnTo>
                    <a:pt x="4143" y="5566"/>
                  </a:lnTo>
                  <a:lnTo>
                    <a:pt x="5273" y="6278"/>
                  </a:lnTo>
                  <a:lnTo>
                    <a:pt x="6110" y="6780"/>
                  </a:lnTo>
                  <a:lnTo>
                    <a:pt x="6989" y="7240"/>
                  </a:lnTo>
                  <a:lnTo>
                    <a:pt x="7826" y="7659"/>
                  </a:lnTo>
                  <a:lnTo>
                    <a:pt x="8663" y="7994"/>
                  </a:lnTo>
                  <a:lnTo>
                    <a:pt x="9458" y="8287"/>
                  </a:lnTo>
                  <a:lnTo>
                    <a:pt x="10254" y="8538"/>
                  </a:lnTo>
                  <a:lnTo>
                    <a:pt x="11049" y="8747"/>
                  </a:lnTo>
                  <a:lnTo>
                    <a:pt x="11760" y="8914"/>
                  </a:lnTo>
                  <a:lnTo>
                    <a:pt x="12388" y="8245"/>
                  </a:lnTo>
                  <a:lnTo>
                    <a:pt x="12932" y="7491"/>
                  </a:lnTo>
                  <a:lnTo>
                    <a:pt x="12262" y="7408"/>
                  </a:lnTo>
                  <a:lnTo>
                    <a:pt x="11467" y="7282"/>
                  </a:lnTo>
                  <a:lnTo>
                    <a:pt x="10672" y="7073"/>
                  </a:lnTo>
                  <a:lnTo>
                    <a:pt x="9793" y="6780"/>
                  </a:lnTo>
                  <a:lnTo>
                    <a:pt x="8914" y="6445"/>
                  </a:lnTo>
                  <a:lnTo>
                    <a:pt x="7994" y="6027"/>
                  </a:lnTo>
                  <a:lnTo>
                    <a:pt x="7031" y="5566"/>
                  </a:lnTo>
                  <a:lnTo>
                    <a:pt x="6069" y="4980"/>
                  </a:lnTo>
                  <a:lnTo>
                    <a:pt x="5190" y="4395"/>
                  </a:lnTo>
                  <a:lnTo>
                    <a:pt x="4353" y="3809"/>
                  </a:lnTo>
                  <a:lnTo>
                    <a:pt x="3599" y="3223"/>
                  </a:lnTo>
                  <a:lnTo>
                    <a:pt x="2930" y="2595"/>
                  </a:lnTo>
                  <a:lnTo>
                    <a:pt x="2218" y="1925"/>
                  </a:lnTo>
                  <a:lnTo>
                    <a:pt x="1632" y="1256"/>
                  </a:lnTo>
                  <a:lnTo>
                    <a:pt x="1130" y="62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2" name="Google Shape;462;p16"/>
          <p:cNvSpPr txBox="1"/>
          <p:nvPr>
            <p:ph idx="2" type="title"/>
          </p:nvPr>
        </p:nvSpPr>
        <p:spPr>
          <a:xfrm>
            <a:off x="1539575" y="3309625"/>
            <a:ext cx="1581300" cy="527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3" name="Google Shape;463;p16"/>
          <p:cNvSpPr txBox="1"/>
          <p:nvPr>
            <p:ph idx="1" type="subTitle"/>
          </p:nvPr>
        </p:nvSpPr>
        <p:spPr>
          <a:xfrm>
            <a:off x="1242500" y="3736913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6"/>
          <p:cNvSpPr txBox="1"/>
          <p:nvPr>
            <p:ph idx="3" type="title"/>
          </p:nvPr>
        </p:nvSpPr>
        <p:spPr>
          <a:xfrm>
            <a:off x="3781424" y="3309625"/>
            <a:ext cx="1581300" cy="527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5" name="Google Shape;465;p16"/>
          <p:cNvSpPr txBox="1"/>
          <p:nvPr>
            <p:ph idx="4" type="subTitle"/>
          </p:nvPr>
        </p:nvSpPr>
        <p:spPr>
          <a:xfrm>
            <a:off x="3484421" y="3736913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6"/>
          <p:cNvSpPr txBox="1"/>
          <p:nvPr>
            <p:ph idx="5" type="title"/>
          </p:nvPr>
        </p:nvSpPr>
        <p:spPr>
          <a:xfrm>
            <a:off x="6023424" y="3309625"/>
            <a:ext cx="1581300" cy="527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16"/>
          <p:cNvSpPr txBox="1"/>
          <p:nvPr>
            <p:ph idx="6" type="subTitle"/>
          </p:nvPr>
        </p:nvSpPr>
        <p:spPr>
          <a:xfrm>
            <a:off x="5726349" y="3736913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6"/>
          <p:cNvSpPr/>
          <p:nvPr/>
        </p:nvSpPr>
        <p:spPr>
          <a:xfrm>
            <a:off x="7030925" y="2391825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6"/>
          <p:cNvSpPr/>
          <p:nvPr/>
        </p:nvSpPr>
        <p:spPr>
          <a:xfrm>
            <a:off x="477750" y="-209790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72" name="Google Shape;472;p17"/>
          <p:cNvSpPr/>
          <p:nvPr/>
        </p:nvSpPr>
        <p:spPr>
          <a:xfrm>
            <a:off x="477750" y="-209790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17"/>
          <p:cNvGrpSpPr/>
          <p:nvPr/>
        </p:nvGrpSpPr>
        <p:grpSpPr>
          <a:xfrm>
            <a:off x="7710533" y="51"/>
            <a:ext cx="1432788" cy="1445808"/>
            <a:chOff x="6589039" y="44"/>
            <a:chExt cx="2554900" cy="2578117"/>
          </a:xfrm>
        </p:grpSpPr>
        <p:sp>
          <p:nvSpPr>
            <p:cNvPr id="474" name="Google Shape;474;p17"/>
            <p:cNvSpPr/>
            <p:nvPr/>
          </p:nvSpPr>
          <p:spPr>
            <a:xfrm>
              <a:off x="7865589" y="1288233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7865589" y="44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6589039" y="44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8088105" y="276175"/>
              <a:ext cx="582135" cy="694595"/>
            </a:xfrm>
            <a:custGeom>
              <a:rect b="b" l="l" r="r" t="t"/>
              <a:pathLst>
                <a:path extrusionOk="0" h="17578" w="14732">
                  <a:moveTo>
                    <a:pt x="4436" y="1"/>
                  </a:moveTo>
                  <a:lnTo>
                    <a:pt x="4436" y="2721"/>
                  </a:lnTo>
                  <a:lnTo>
                    <a:pt x="4436" y="13644"/>
                  </a:lnTo>
                  <a:lnTo>
                    <a:pt x="4143" y="13435"/>
                  </a:lnTo>
                  <a:lnTo>
                    <a:pt x="3809" y="13267"/>
                  </a:lnTo>
                  <a:lnTo>
                    <a:pt x="3432" y="13184"/>
                  </a:lnTo>
                  <a:lnTo>
                    <a:pt x="3055" y="13142"/>
                  </a:lnTo>
                  <a:lnTo>
                    <a:pt x="2637" y="13184"/>
                  </a:lnTo>
                  <a:lnTo>
                    <a:pt x="2218" y="13267"/>
                  </a:lnTo>
                  <a:lnTo>
                    <a:pt x="1800" y="13435"/>
                  </a:lnTo>
                  <a:lnTo>
                    <a:pt x="1381" y="13644"/>
                  </a:lnTo>
                  <a:lnTo>
                    <a:pt x="963" y="13979"/>
                  </a:lnTo>
                  <a:lnTo>
                    <a:pt x="586" y="14313"/>
                  </a:lnTo>
                  <a:lnTo>
                    <a:pt x="335" y="14732"/>
                  </a:lnTo>
                  <a:lnTo>
                    <a:pt x="126" y="15150"/>
                  </a:lnTo>
                  <a:lnTo>
                    <a:pt x="42" y="15569"/>
                  </a:lnTo>
                  <a:lnTo>
                    <a:pt x="0" y="15987"/>
                  </a:lnTo>
                  <a:lnTo>
                    <a:pt x="42" y="16197"/>
                  </a:lnTo>
                  <a:lnTo>
                    <a:pt x="84" y="16406"/>
                  </a:lnTo>
                  <a:lnTo>
                    <a:pt x="168" y="16573"/>
                  </a:lnTo>
                  <a:lnTo>
                    <a:pt x="251" y="16783"/>
                  </a:lnTo>
                  <a:lnTo>
                    <a:pt x="377" y="16950"/>
                  </a:lnTo>
                  <a:lnTo>
                    <a:pt x="544" y="17117"/>
                  </a:lnTo>
                  <a:lnTo>
                    <a:pt x="670" y="17243"/>
                  </a:lnTo>
                  <a:lnTo>
                    <a:pt x="879" y="17327"/>
                  </a:lnTo>
                  <a:lnTo>
                    <a:pt x="1256" y="17494"/>
                  </a:lnTo>
                  <a:lnTo>
                    <a:pt x="1674" y="17578"/>
                  </a:lnTo>
                  <a:lnTo>
                    <a:pt x="2135" y="17578"/>
                  </a:lnTo>
                  <a:lnTo>
                    <a:pt x="2637" y="17494"/>
                  </a:lnTo>
                  <a:lnTo>
                    <a:pt x="3097" y="17369"/>
                  </a:lnTo>
                  <a:lnTo>
                    <a:pt x="3558" y="17117"/>
                  </a:lnTo>
                  <a:lnTo>
                    <a:pt x="3892" y="16866"/>
                  </a:lnTo>
                  <a:lnTo>
                    <a:pt x="4143" y="16657"/>
                  </a:lnTo>
                  <a:lnTo>
                    <a:pt x="4395" y="16364"/>
                  </a:lnTo>
                  <a:lnTo>
                    <a:pt x="4604" y="16071"/>
                  </a:lnTo>
                  <a:lnTo>
                    <a:pt x="4729" y="15820"/>
                  </a:lnTo>
                  <a:lnTo>
                    <a:pt x="4855" y="15485"/>
                  </a:lnTo>
                  <a:lnTo>
                    <a:pt x="4939" y="15192"/>
                  </a:lnTo>
                  <a:lnTo>
                    <a:pt x="4939" y="14899"/>
                  </a:lnTo>
                  <a:lnTo>
                    <a:pt x="4939" y="2721"/>
                  </a:lnTo>
                  <a:lnTo>
                    <a:pt x="14229" y="2721"/>
                  </a:lnTo>
                  <a:lnTo>
                    <a:pt x="14229" y="13644"/>
                  </a:lnTo>
                  <a:lnTo>
                    <a:pt x="13936" y="13435"/>
                  </a:lnTo>
                  <a:lnTo>
                    <a:pt x="13602" y="13267"/>
                  </a:lnTo>
                  <a:lnTo>
                    <a:pt x="13225" y="13184"/>
                  </a:lnTo>
                  <a:lnTo>
                    <a:pt x="12806" y="13142"/>
                  </a:lnTo>
                  <a:lnTo>
                    <a:pt x="12430" y="13184"/>
                  </a:lnTo>
                  <a:lnTo>
                    <a:pt x="12011" y="13267"/>
                  </a:lnTo>
                  <a:lnTo>
                    <a:pt x="11593" y="13435"/>
                  </a:lnTo>
                  <a:lnTo>
                    <a:pt x="11174" y="13644"/>
                  </a:lnTo>
                  <a:lnTo>
                    <a:pt x="10756" y="13979"/>
                  </a:lnTo>
                  <a:lnTo>
                    <a:pt x="10379" y="14313"/>
                  </a:lnTo>
                  <a:lnTo>
                    <a:pt x="10128" y="14732"/>
                  </a:lnTo>
                  <a:lnTo>
                    <a:pt x="9919" y="15150"/>
                  </a:lnTo>
                  <a:lnTo>
                    <a:pt x="9835" y="15569"/>
                  </a:lnTo>
                  <a:lnTo>
                    <a:pt x="9793" y="15987"/>
                  </a:lnTo>
                  <a:lnTo>
                    <a:pt x="9835" y="16197"/>
                  </a:lnTo>
                  <a:lnTo>
                    <a:pt x="9877" y="16406"/>
                  </a:lnTo>
                  <a:lnTo>
                    <a:pt x="9961" y="16573"/>
                  </a:lnTo>
                  <a:lnTo>
                    <a:pt x="10044" y="16783"/>
                  </a:lnTo>
                  <a:lnTo>
                    <a:pt x="10170" y="16950"/>
                  </a:lnTo>
                  <a:lnTo>
                    <a:pt x="10337" y="17117"/>
                  </a:lnTo>
                  <a:lnTo>
                    <a:pt x="10463" y="17243"/>
                  </a:lnTo>
                  <a:lnTo>
                    <a:pt x="10672" y="17327"/>
                  </a:lnTo>
                  <a:lnTo>
                    <a:pt x="11049" y="17494"/>
                  </a:lnTo>
                  <a:lnTo>
                    <a:pt x="11467" y="17578"/>
                  </a:lnTo>
                  <a:lnTo>
                    <a:pt x="11928" y="17578"/>
                  </a:lnTo>
                  <a:lnTo>
                    <a:pt x="12430" y="17494"/>
                  </a:lnTo>
                  <a:lnTo>
                    <a:pt x="12890" y="17369"/>
                  </a:lnTo>
                  <a:lnTo>
                    <a:pt x="13350" y="17117"/>
                  </a:lnTo>
                  <a:lnTo>
                    <a:pt x="13685" y="16866"/>
                  </a:lnTo>
                  <a:lnTo>
                    <a:pt x="13936" y="16657"/>
                  </a:lnTo>
                  <a:lnTo>
                    <a:pt x="14187" y="16364"/>
                  </a:lnTo>
                  <a:lnTo>
                    <a:pt x="14355" y="16071"/>
                  </a:lnTo>
                  <a:lnTo>
                    <a:pt x="14522" y="15820"/>
                  </a:lnTo>
                  <a:lnTo>
                    <a:pt x="14648" y="15485"/>
                  </a:lnTo>
                  <a:lnTo>
                    <a:pt x="14731" y="15192"/>
                  </a:lnTo>
                  <a:lnTo>
                    <a:pt x="14731" y="14899"/>
                  </a:lnTo>
                  <a:lnTo>
                    <a:pt x="14731" y="2721"/>
                  </a:lnTo>
                  <a:lnTo>
                    <a:pt x="14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17"/>
          <p:cNvGrpSpPr/>
          <p:nvPr/>
        </p:nvGrpSpPr>
        <p:grpSpPr>
          <a:xfrm>
            <a:off x="120" y="3726121"/>
            <a:ext cx="1432919" cy="1420972"/>
            <a:chOff x="120" y="3726121"/>
            <a:chExt cx="1432919" cy="1420972"/>
          </a:xfrm>
        </p:grpSpPr>
        <p:sp>
          <p:nvSpPr>
            <p:cNvPr id="479" name="Google Shape;479;p17"/>
            <p:cNvSpPr/>
            <p:nvPr/>
          </p:nvSpPr>
          <p:spPr>
            <a:xfrm rot="-5400000">
              <a:off x="719313" y="4433366"/>
              <a:ext cx="710509" cy="716944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 rot="-5400000">
              <a:off x="2865" y="4433838"/>
              <a:ext cx="710509" cy="71599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 rot="-5400000">
              <a:off x="2876" y="3723365"/>
              <a:ext cx="710487" cy="71599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231263" y="4592376"/>
              <a:ext cx="216946" cy="420077"/>
            </a:xfrm>
            <a:custGeom>
              <a:rect b="b" l="l" r="r" t="t"/>
              <a:pathLst>
                <a:path extrusionOk="0" h="19127" w="9878">
                  <a:moveTo>
                    <a:pt x="4772" y="1"/>
                  </a:moveTo>
                  <a:lnTo>
                    <a:pt x="4772" y="14857"/>
                  </a:lnTo>
                  <a:lnTo>
                    <a:pt x="4479" y="14606"/>
                  </a:lnTo>
                  <a:lnTo>
                    <a:pt x="4102" y="14439"/>
                  </a:lnTo>
                  <a:lnTo>
                    <a:pt x="3725" y="14355"/>
                  </a:lnTo>
                  <a:lnTo>
                    <a:pt x="3265" y="14313"/>
                  </a:lnTo>
                  <a:lnTo>
                    <a:pt x="2846" y="14313"/>
                  </a:lnTo>
                  <a:lnTo>
                    <a:pt x="2386" y="14439"/>
                  </a:lnTo>
                  <a:lnTo>
                    <a:pt x="1926" y="14606"/>
                  </a:lnTo>
                  <a:lnTo>
                    <a:pt x="1465" y="14857"/>
                  </a:lnTo>
                  <a:lnTo>
                    <a:pt x="1005" y="15192"/>
                  </a:lnTo>
                  <a:lnTo>
                    <a:pt x="628" y="15569"/>
                  </a:lnTo>
                  <a:lnTo>
                    <a:pt x="335" y="16029"/>
                  </a:lnTo>
                  <a:lnTo>
                    <a:pt x="126" y="16490"/>
                  </a:lnTo>
                  <a:lnTo>
                    <a:pt x="1" y="16950"/>
                  </a:lnTo>
                  <a:lnTo>
                    <a:pt x="1" y="17159"/>
                  </a:lnTo>
                  <a:lnTo>
                    <a:pt x="1" y="17410"/>
                  </a:lnTo>
                  <a:lnTo>
                    <a:pt x="1" y="17620"/>
                  </a:lnTo>
                  <a:lnTo>
                    <a:pt x="84" y="17829"/>
                  </a:lnTo>
                  <a:lnTo>
                    <a:pt x="168" y="18038"/>
                  </a:lnTo>
                  <a:lnTo>
                    <a:pt x="252" y="18247"/>
                  </a:lnTo>
                  <a:lnTo>
                    <a:pt x="377" y="18457"/>
                  </a:lnTo>
                  <a:lnTo>
                    <a:pt x="545" y="18582"/>
                  </a:lnTo>
                  <a:lnTo>
                    <a:pt x="712" y="18749"/>
                  </a:lnTo>
                  <a:lnTo>
                    <a:pt x="921" y="18875"/>
                  </a:lnTo>
                  <a:lnTo>
                    <a:pt x="1131" y="18959"/>
                  </a:lnTo>
                  <a:lnTo>
                    <a:pt x="1340" y="19042"/>
                  </a:lnTo>
                  <a:lnTo>
                    <a:pt x="1800" y="19126"/>
                  </a:lnTo>
                  <a:lnTo>
                    <a:pt x="2302" y="19126"/>
                  </a:lnTo>
                  <a:lnTo>
                    <a:pt x="2846" y="19042"/>
                  </a:lnTo>
                  <a:lnTo>
                    <a:pt x="3349" y="18875"/>
                  </a:lnTo>
                  <a:lnTo>
                    <a:pt x="3851" y="18624"/>
                  </a:lnTo>
                  <a:lnTo>
                    <a:pt x="4186" y="18373"/>
                  </a:lnTo>
                  <a:lnTo>
                    <a:pt x="4479" y="18080"/>
                  </a:lnTo>
                  <a:lnTo>
                    <a:pt x="4730" y="17829"/>
                  </a:lnTo>
                  <a:lnTo>
                    <a:pt x="4981" y="17494"/>
                  </a:lnTo>
                  <a:lnTo>
                    <a:pt x="5148" y="17201"/>
                  </a:lnTo>
                  <a:lnTo>
                    <a:pt x="5274" y="16866"/>
                  </a:lnTo>
                  <a:lnTo>
                    <a:pt x="5316" y="16531"/>
                  </a:lnTo>
                  <a:lnTo>
                    <a:pt x="5357" y="16197"/>
                  </a:lnTo>
                  <a:lnTo>
                    <a:pt x="5357" y="5609"/>
                  </a:lnTo>
                  <a:lnTo>
                    <a:pt x="5650" y="5651"/>
                  </a:lnTo>
                  <a:lnTo>
                    <a:pt x="6027" y="5734"/>
                  </a:lnTo>
                  <a:lnTo>
                    <a:pt x="6446" y="5860"/>
                  </a:lnTo>
                  <a:lnTo>
                    <a:pt x="6906" y="6027"/>
                  </a:lnTo>
                  <a:lnTo>
                    <a:pt x="7324" y="6320"/>
                  </a:lnTo>
                  <a:lnTo>
                    <a:pt x="7743" y="6655"/>
                  </a:lnTo>
                  <a:lnTo>
                    <a:pt x="7952" y="6864"/>
                  </a:lnTo>
                  <a:lnTo>
                    <a:pt x="8120" y="7073"/>
                  </a:lnTo>
                  <a:lnTo>
                    <a:pt x="8287" y="7325"/>
                  </a:lnTo>
                  <a:lnTo>
                    <a:pt x="8454" y="7617"/>
                  </a:lnTo>
                  <a:lnTo>
                    <a:pt x="8664" y="8161"/>
                  </a:lnTo>
                  <a:lnTo>
                    <a:pt x="8831" y="8664"/>
                  </a:lnTo>
                  <a:lnTo>
                    <a:pt x="8915" y="9124"/>
                  </a:lnTo>
                  <a:lnTo>
                    <a:pt x="8998" y="9626"/>
                  </a:lnTo>
                  <a:lnTo>
                    <a:pt x="9040" y="10045"/>
                  </a:lnTo>
                  <a:lnTo>
                    <a:pt x="8998" y="10463"/>
                  </a:lnTo>
                  <a:lnTo>
                    <a:pt x="8998" y="10840"/>
                  </a:lnTo>
                  <a:lnTo>
                    <a:pt x="8915" y="11217"/>
                  </a:lnTo>
                  <a:lnTo>
                    <a:pt x="8747" y="11844"/>
                  </a:lnTo>
                  <a:lnTo>
                    <a:pt x="8580" y="12305"/>
                  </a:lnTo>
                  <a:lnTo>
                    <a:pt x="8412" y="12681"/>
                  </a:lnTo>
                  <a:lnTo>
                    <a:pt x="8747" y="13728"/>
                  </a:lnTo>
                  <a:lnTo>
                    <a:pt x="9040" y="13100"/>
                  </a:lnTo>
                  <a:lnTo>
                    <a:pt x="9291" y="12346"/>
                  </a:lnTo>
                  <a:lnTo>
                    <a:pt x="9584" y="11426"/>
                  </a:lnTo>
                  <a:lnTo>
                    <a:pt x="9710" y="10882"/>
                  </a:lnTo>
                  <a:lnTo>
                    <a:pt x="9794" y="10338"/>
                  </a:lnTo>
                  <a:lnTo>
                    <a:pt x="9835" y="9752"/>
                  </a:lnTo>
                  <a:lnTo>
                    <a:pt x="9877" y="9124"/>
                  </a:lnTo>
                  <a:lnTo>
                    <a:pt x="9835" y="8538"/>
                  </a:lnTo>
                  <a:lnTo>
                    <a:pt x="9752" y="7910"/>
                  </a:lnTo>
                  <a:lnTo>
                    <a:pt x="9584" y="7283"/>
                  </a:lnTo>
                  <a:lnTo>
                    <a:pt x="9375" y="6655"/>
                  </a:lnTo>
                  <a:lnTo>
                    <a:pt x="8789" y="5441"/>
                  </a:lnTo>
                  <a:lnTo>
                    <a:pt x="8161" y="4228"/>
                  </a:lnTo>
                  <a:lnTo>
                    <a:pt x="7492" y="3098"/>
                  </a:lnTo>
                  <a:lnTo>
                    <a:pt x="6822" y="2093"/>
                  </a:lnTo>
                  <a:lnTo>
                    <a:pt x="5776" y="587"/>
                  </a:lnTo>
                  <a:lnTo>
                    <a:pt x="5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7987898" y="2523429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"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86" name="Google Shape;486;p18"/>
          <p:cNvSpPr/>
          <p:nvPr/>
        </p:nvSpPr>
        <p:spPr>
          <a:xfrm>
            <a:off x="7414200" y="-300720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18"/>
          <p:cNvGrpSpPr/>
          <p:nvPr/>
        </p:nvGrpSpPr>
        <p:grpSpPr>
          <a:xfrm>
            <a:off x="6093" y="-13651"/>
            <a:ext cx="1420970" cy="1432917"/>
            <a:chOff x="5310828" y="2578100"/>
            <a:chExt cx="2556620" cy="2578117"/>
          </a:xfrm>
        </p:grpSpPr>
        <p:sp>
          <p:nvSpPr>
            <p:cNvPr id="488" name="Google Shape;488;p18"/>
            <p:cNvSpPr/>
            <p:nvPr/>
          </p:nvSpPr>
          <p:spPr>
            <a:xfrm>
              <a:off x="5310828" y="2578100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658913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735812" y="2811239"/>
              <a:ext cx="390329" cy="755803"/>
            </a:xfrm>
            <a:custGeom>
              <a:rect b="b" l="l" r="r" t="t"/>
              <a:pathLst>
                <a:path extrusionOk="0" h="19127" w="9878">
                  <a:moveTo>
                    <a:pt x="4772" y="1"/>
                  </a:moveTo>
                  <a:lnTo>
                    <a:pt x="4772" y="14857"/>
                  </a:lnTo>
                  <a:lnTo>
                    <a:pt x="4479" y="14606"/>
                  </a:lnTo>
                  <a:lnTo>
                    <a:pt x="4102" y="14439"/>
                  </a:lnTo>
                  <a:lnTo>
                    <a:pt x="3725" y="14355"/>
                  </a:lnTo>
                  <a:lnTo>
                    <a:pt x="3265" y="14313"/>
                  </a:lnTo>
                  <a:lnTo>
                    <a:pt x="2846" y="14313"/>
                  </a:lnTo>
                  <a:lnTo>
                    <a:pt x="2386" y="14439"/>
                  </a:lnTo>
                  <a:lnTo>
                    <a:pt x="1926" y="14606"/>
                  </a:lnTo>
                  <a:lnTo>
                    <a:pt x="1465" y="14857"/>
                  </a:lnTo>
                  <a:lnTo>
                    <a:pt x="1005" y="15192"/>
                  </a:lnTo>
                  <a:lnTo>
                    <a:pt x="628" y="15569"/>
                  </a:lnTo>
                  <a:lnTo>
                    <a:pt x="335" y="16029"/>
                  </a:lnTo>
                  <a:lnTo>
                    <a:pt x="126" y="16490"/>
                  </a:lnTo>
                  <a:lnTo>
                    <a:pt x="1" y="16950"/>
                  </a:lnTo>
                  <a:lnTo>
                    <a:pt x="1" y="17159"/>
                  </a:lnTo>
                  <a:lnTo>
                    <a:pt x="1" y="17410"/>
                  </a:lnTo>
                  <a:lnTo>
                    <a:pt x="1" y="17620"/>
                  </a:lnTo>
                  <a:lnTo>
                    <a:pt x="84" y="17829"/>
                  </a:lnTo>
                  <a:lnTo>
                    <a:pt x="168" y="18038"/>
                  </a:lnTo>
                  <a:lnTo>
                    <a:pt x="252" y="18247"/>
                  </a:lnTo>
                  <a:lnTo>
                    <a:pt x="377" y="18457"/>
                  </a:lnTo>
                  <a:lnTo>
                    <a:pt x="545" y="18582"/>
                  </a:lnTo>
                  <a:lnTo>
                    <a:pt x="712" y="18749"/>
                  </a:lnTo>
                  <a:lnTo>
                    <a:pt x="921" y="18875"/>
                  </a:lnTo>
                  <a:lnTo>
                    <a:pt x="1131" y="18959"/>
                  </a:lnTo>
                  <a:lnTo>
                    <a:pt x="1340" y="19042"/>
                  </a:lnTo>
                  <a:lnTo>
                    <a:pt x="1800" y="19126"/>
                  </a:lnTo>
                  <a:lnTo>
                    <a:pt x="2302" y="19126"/>
                  </a:lnTo>
                  <a:lnTo>
                    <a:pt x="2846" y="19042"/>
                  </a:lnTo>
                  <a:lnTo>
                    <a:pt x="3349" y="18875"/>
                  </a:lnTo>
                  <a:lnTo>
                    <a:pt x="3851" y="18624"/>
                  </a:lnTo>
                  <a:lnTo>
                    <a:pt x="4186" y="18373"/>
                  </a:lnTo>
                  <a:lnTo>
                    <a:pt x="4479" y="18080"/>
                  </a:lnTo>
                  <a:lnTo>
                    <a:pt x="4730" y="17829"/>
                  </a:lnTo>
                  <a:lnTo>
                    <a:pt x="4981" y="17494"/>
                  </a:lnTo>
                  <a:lnTo>
                    <a:pt x="5148" y="17201"/>
                  </a:lnTo>
                  <a:lnTo>
                    <a:pt x="5274" y="16866"/>
                  </a:lnTo>
                  <a:lnTo>
                    <a:pt x="5316" y="16531"/>
                  </a:lnTo>
                  <a:lnTo>
                    <a:pt x="5357" y="16197"/>
                  </a:lnTo>
                  <a:lnTo>
                    <a:pt x="5357" y="5609"/>
                  </a:lnTo>
                  <a:lnTo>
                    <a:pt x="5650" y="5651"/>
                  </a:lnTo>
                  <a:lnTo>
                    <a:pt x="6027" y="5734"/>
                  </a:lnTo>
                  <a:lnTo>
                    <a:pt x="6446" y="5860"/>
                  </a:lnTo>
                  <a:lnTo>
                    <a:pt x="6906" y="6027"/>
                  </a:lnTo>
                  <a:lnTo>
                    <a:pt x="7324" y="6320"/>
                  </a:lnTo>
                  <a:lnTo>
                    <a:pt x="7743" y="6655"/>
                  </a:lnTo>
                  <a:lnTo>
                    <a:pt x="7952" y="6864"/>
                  </a:lnTo>
                  <a:lnTo>
                    <a:pt x="8120" y="7073"/>
                  </a:lnTo>
                  <a:lnTo>
                    <a:pt x="8287" y="7325"/>
                  </a:lnTo>
                  <a:lnTo>
                    <a:pt x="8454" y="7617"/>
                  </a:lnTo>
                  <a:lnTo>
                    <a:pt x="8664" y="8161"/>
                  </a:lnTo>
                  <a:lnTo>
                    <a:pt x="8831" y="8664"/>
                  </a:lnTo>
                  <a:lnTo>
                    <a:pt x="8915" y="9124"/>
                  </a:lnTo>
                  <a:lnTo>
                    <a:pt x="8998" y="9626"/>
                  </a:lnTo>
                  <a:lnTo>
                    <a:pt x="9040" y="10045"/>
                  </a:lnTo>
                  <a:lnTo>
                    <a:pt x="8998" y="10463"/>
                  </a:lnTo>
                  <a:lnTo>
                    <a:pt x="8998" y="10840"/>
                  </a:lnTo>
                  <a:lnTo>
                    <a:pt x="8915" y="11217"/>
                  </a:lnTo>
                  <a:lnTo>
                    <a:pt x="8747" y="11844"/>
                  </a:lnTo>
                  <a:lnTo>
                    <a:pt x="8580" y="12305"/>
                  </a:lnTo>
                  <a:lnTo>
                    <a:pt x="8412" y="12681"/>
                  </a:lnTo>
                  <a:lnTo>
                    <a:pt x="8747" y="13728"/>
                  </a:lnTo>
                  <a:lnTo>
                    <a:pt x="9040" y="13100"/>
                  </a:lnTo>
                  <a:lnTo>
                    <a:pt x="9291" y="12346"/>
                  </a:lnTo>
                  <a:lnTo>
                    <a:pt x="9584" y="11426"/>
                  </a:lnTo>
                  <a:lnTo>
                    <a:pt x="9710" y="10882"/>
                  </a:lnTo>
                  <a:lnTo>
                    <a:pt x="9794" y="10338"/>
                  </a:lnTo>
                  <a:lnTo>
                    <a:pt x="9835" y="9752"/>
                  </a:lnTo>
                  <a:lnTo>
                    <a:pt x="9877" y="9124"/>
                  </a:lnTo>
                  <a:lnTo>
                    <a:pt x="9835" y="8538"/>
                  </a:lnTo>
                  <a:lnTo>
                    <a:pt x="9752" y="7910"/>
                  </a:lnTo>
                  <a:lnTo>
                    <a:pt x="9584" y="7283"/>
                  </a:lnTo>
                  <a:lnTo>
                    <a:pt x="9375" y="6655"/>
                  </a:lnTo>
                  <a:lnTo>
                    <a:pt x="8789" y="5441"/>
                  </a:lnTo>
                  <a:lnTo>
                    <a:pt x="8161" y="4228"/>
                  </a:lnTo>
                  <a:lnTo>
                    <a:pt x="7492" y="3098"/>
                  </a:lnTo>
                  <a:lnTo>
                    <a:pt x="6822" y="2093"/>
                  </a:lnTo>
                  <a:lnTo>
                    <a:pt x="5776" y="587"/>
                  </a:lnTo>
                  <a:lnTo>
                    <a:pt x="5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310828" y="3866289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730873" y="4112705"/>
              <a:ext cx="286128" cy="762402"/>
            </a:xfrm>
            <a:custGeom>
              <a:rect b="b" l="l" r="r" t="t"/>
              <a:pathLst>
                <a:path extrusionOk="0" h="19294" w="7241">
                  <a:moveTo>
                    <a:pt x="4813" y="15192"/>
                  </a:moveTo>
                  <a:lnTo>
                    <a:pt x="5231" y="15234"/>
                  </a:lnTo>
                  <a:lnTo>
                    <a:pt x="5608" y="15317"/>
                  </a:lnTo>
                  <a:lnTo>
                    <a:pt x="5901" y="15443"/>
                  </a:lnTo>
                  <a:lnTo>
                    <a:pt x="6027" y="15569"/>
                  </a:lnTo>
                  <a:lnTo>
                    <a:pt x="6110" y="15652"/>
                  </a:lnTo>
                  <a:lnTo>
                    <a:pt x="6194" y="15778"/>
                  </a:lnTo>
                  <a:lnTo>
                    <a:pt x="6194" y="15903"/>
                  </a:lnTo>
                  <a:lnTo>
                    <a:pt x="6236" y="16029"/>
                  </a:lnTo>
                  <a:lnTo>
                    <a:pt x="6194" y="16196"/>
                  </a:lnTo>
                  <a:lnTo>
                    <a:pt x="6110" y="16489"/>
                  </a:lnTo>
                  <a:lnTo>
                    <a:pt x="5901" y="16782"/>
                  </a:lnTo>
                  <a:lnTo>
                    <a:pt x="5608" y="17075"/>
                  </a:lnTo>
                  <a:lnTo>
                    <a:pt x="5231" y="17368"/>
                  </a:lnTo>
                  <a:lnTo>
                    <a:pt x="4813" y="17661"/>
                  </a:lnTo>
                  <a:lnTo>
                    <a:pt x="4311" y="17870"/>
                  </a:lnTo>
                  <a:lnTo>
                    <a:pt x="3767" y="18080"/>
                  </a:lnTo>
                  <a:lnTo>
                    <a:pt x="3223" y="18247"/>
                  </a:lnTo>
                  <a:lnTo>
                    <a:pt x="2720" y="18331"/>
                  </a:lnTo>
                  <a:lnTo>
                    <a:pt x="2260" y="18373"/>
                  </a:lnTo>
                  <a:lnTo>
                    <a:pt x="1842" y="18331"/>
                  </a:lnTo>
                  <a:lnTo>
                    <a:pt x="1465" y="18247"/>
                  </a:lnTo>
                  <a:lnTo>
                    <a:pt x="1172" y="18121"/>
                  </a:lnTo>
                  <a:lnTo>
                    <a:pt x="1046" y="17996"/>
                  </a:lnTo>
                  <a:lnTo>
                    <a:pt x="963" y="17912"/>
                  </a:lnTo>
                  <a:lnTo>
                    <a:pt x="879" y="17787"/>
                  </a:lnTo>
                  <a:lnTo>
                    <a:pt x="879" y="17661"/>
                  </a:lnTo>
                  <a:lnTo>
                    <a:pt x="837" y="17536"/>
                  </a:lnTo>
                  <a:lnTo>
                    <a:pt x="879" y="17368"/>
                  </a:lnTo>
                  <a:lnTo>
                    <a:pt x="963" y="17075"/>
                  </a:lnTo>
                  <a:lnTo>
                    <a:pt x="1172" y="16782"/>
                  </a:lnTo>
                  <a:lnTo>
                    <a:pt x="1465" y="16489"/>
                  </a:lnTo>
                  <a:lnTo>
                    <a:pt x="1842" y="16196"/>
                  </a:lnTo>
                  <a:lnTo>
                    <a:pt x="2260" y="15903"/>
                  </a:lnTo>
                  <a:lnTo>
                    <a:pt x="2762" y="15652"/>
                  </a:lnTo>
                  <a:lnTo>
                    <a:pt x="3306" y="15485"/>
                  </a:lnTo>
                  <a:lnTo>
                    <a:pt x="3850" y="15317"/>
                  </a:lnTo>
                  <a:lnTo>
                    <a:pt x="4353" y="15234"/>
                  </a:lnTo>
                  <a:lnTo>
                    <a:pt x="4813" y="15192"/>
                  </a:lnTo>
                  <a:close/>
                  <a:moveTo>
                    <a:pt x="6236" y="1"/>
                  </a:moveTo>
                  <a:lnTo>
                    <a:pt x="6236" y="14857"/>
                  </a:lnTo>
                  <a:lnTo>
                    <a:pt x="5817" y="14606"/>
                  </a:lnTo>
                  <a:lnTo>
                    <a:pt x="5399" y="14439"/>
                  </a:lnTo>
                  <a:lnTo>
                    <a:pt x="4897" y="14313"/>
                  </a:lnTo>
                  <a:lnTo>
                    <a:pt x="4353" y="14271"/>
                  </a:lnTo>
                  <a:lnTo>
                    <a:pt x="3808" y="14271"/>
                  </a:lnTo>
                  <a:lnTo>
                    <a:pt x="3223" y="14355"/>
                  </a:lnTo>
                  <a:lnTo>
                    <a:pt x="2679" y="14522"/>
                  </a:lnTo>
                  <a:lnTo>
                    <a:pt x="2134" y="14732"/>
                  </a:lnTo>
                  <a:lnTo>
                    <a:pt x="1800" y="14857"/>
                  </a:lnTo>
                  <a:lnTo>
                    <a:pt x="1507" y="15025"/>
                  </a:lnTo>
                  <a:lnTo>
                    <a:pt x="1214" y="15234"/>
                  </a:lnTo>
                  <a:lnTo>
                    <a:pt x="963" y="15401"/>
                  </a:lnTo>
                  <a:lnTo>
                    <a:pt x="753" y="15652"/>
                  </a:lnTo>
                  <a:lnTo>
                    <a:pt x="544" y="15862"/>
                  </a:lnTo>
                  <a:lnTo>
                    <a:pt x="377" y="16071"/>
                  </a:lnTo>
                  <a:lnTo>
                    <a:pt x="251" y="16322"/>
                  </a:lnTo>
                  <a:lnTo>
                    <a:pt x="126" y="16531"/>
                  </a:lnTo>
                  <a:lnTo>
                    <a:pt x="42" y="16782"/>
                  </a:lnTo>
                  <a:lnTo>
                    <a:pt x="0" y="17033"/>
                  </a:lnTo>
                  <a:lnTo>
                    <a:pt x="0" y="17284"/>
                  </a:lnTo>
                  <a:lnTo>
                    <a:pt x="42" y="17494"/>
                  </a:lnTo>
                  <a:lnTo>
                    <a:pt x="84" y="17745"/>
                  </a:lnTo>
                  <a:lnTo>
                    <a:pt x="168" y="17954"/>
                  </a:lnTo>
                  <a:lnTo>
                    <a:pt x="293" y="18205"/>
                  </a:lnTo>
                  <a:lnTo>
                    <a:pt x="460" y="18414"/>
                  </a:lnTo>
                  <a:lnTo>
                    <a:pt x="670" y="18582"/>
                  </a:lnTo>
                  <a:lnTo>
                    <a:pt x="879" y="18749"/>
                  </a:lnTo>
                  <a:lnTo>
                    <a:pt x="1088" y="18875"/>
                  </a:lnTo>
                  <a:lnTo>
                    <a:pt x="1381" y="19000"/>
                  </a:lnTo>
                  <a:lnTo>
                    <a:pt x="1632" y="19126"/>
                  </a:lnTo>
                  <a:lnTo>
                    <a:pt x="2260" y="19251"/>
                  </a:lnTo>
                  <a:lnTo>
                    <a:pt x="2888" y="19293"/>
                  </a:lnTo>
                  <a:lnTo>
                    <a:pt x="3599" y="19251"/>
                  </a:lnTo>
                  <a:lnTo>
                    <a:pt x="4269" y="19084"/>
                  </a:lnTo>
                  <a:lnTo>
                    <a:pt x="4604" y="19000"/>
                  </a:lnTo>
                  <a:lnTo>
                    <a:pt x="4938" y="18833"/>
                  </a:lnTo>
                  <a:lnTo>
                    <a:pt x="5482" y="18582"/>
                  </a:lnTo>
                  <a:lnTo>
                    <a:pt x="5943" y="18289"/>
                  </a:lnTo>
                  <a:lnTo>
                    <a:pt x="6361" y="17954"/>
                  </a:lnTo>
                  <a:lnTo>
                    <a:pt x="6696" y="17619"/>
                  </a:lnTo>
                  <a:lnTo>
                    <a:pt x="6947" y="17243"/>
                  </a:lnTo>
                  <a:lnTo>
                    <a:pt x="7156" y="16866"/>
                  </a:lnTo>
                  <a:lnTo>
                    <a:pt x="7240" y="16447"/>
                  </a:lnTo>
                  <a:lnTo>
                    <a:pt x="7240" y="16280"/>
                  </a:lnTo>
                  <a:lnTo>
                    <a:pt x="7240" y="16071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18"/>
          <p:cNvSpPr/>
          <p:nvPr/>
        </p:nvSpPr>
        <p:spPr>
          <a:xfrm>
            <a:off x="-73700" y="258215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8"/>
          <p:cNvSpPr/>
          <p:nvPr/>
        </p:nvSpPr>
        <p:spPr>
          <a:xfrm>
            <a:off x="8217419" y="4186017"/>
            <a:ext cx="945054" cy="952357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18"/>
          <p:cNvGrpSpPr/>
          <p:nvPr/>
        </p:nvGrpSpPr>
        <p:grpSpPr>
          <a:xfrm rot="-5400000">
            <a:off x="8330571" y="4413397"/>
            <a:ext cx="677489" cy="608692"/>
            <a:chOff x="4729980" y="3920018"/>
            <a:chExt cx="1782865" cy="1601821"/>
          </a:xfrm>
        </p:grpSpPr>
        <p:sp>
          <p:nvSpPr>
            <p:cNvPr id="496" name="Google Shape;496;p18"/>
            <p:cNvSpPr/>
            <p:nvPr/>
          </p:nvSpPr>
          <p:spPr>
            <a:xfrm rot="4772179">
              <a:off x="5636279" y="4034023"/>
              <a:ext cx="857767" cy="752094"/>
            </a:xfrm>
            <a:custGeom>
              <a:rect b="b" l="l" r="r" t="t"/>
              <a:pathLst>
                <a:path extrusionOk="0" h="12221" w="13937">
                  <a:moveTo>
                    <a:pt x="5734" y="0"/>
                  </a:moveTo>
                  <a:lnTo>
                    <a:pt x="5232" y="84"/>
                  </a:lnTo>
                  <a:lnTo>
                    <a:pt x="4729" y="210"/>
                  </a:lnTo>
                  <a:lnTo>
                    <a:pt x="4227" y="377"/>
                  </a:lnTo>
                  <a:lnTo>
                    <a:pt x="3683" y="628"/>
                  </a:lnTo>
                  <a:lnTo>
                    <a:pt x="3181" y="921"/>
                  </a:lnTo>
                  <a:lnTo>
                    <a:pt x="2595" y="1298"/>
                  </a:lnTo>
                  <a:lnTo>
                    <a:pt x="2093" y="1716"/>
                  </a:lnTo>
                  <a:lnTo>
                    <a:pt x="1632" y="2218"/>
                  </a:lnTo>
                  <a:lnTo>
                    <a:pt x="1256" y="2762"/>
                  </a:lnTo>
                  <a:lnTo>
                    <a:pt x="879" y="3306"/>
                  </a:lnTo>
                  <a:lnTo>
                    <a:pt x="586" y="3934"/>
                  </a:lnTo>
                  <a:lnTo>
                    <a:pt x="377" y="4562"/>
                  </a:lnTo>
                  <a:lnTo>
                    <a:pt x="210" y="5232"/>
                  </a:lnTo>
                  <a:lnTo>
                    <a:pt x="126" y="5692"/>
                  </a:lnTo>
                  <a:lnTo>
                    <a:pt x="42" y="6194"/>
                  </a:lnTo>
                  <a:lnTo>
                    <a:pt x="0" y="6654"/>
                  </a:lnTo>
                  <a:lnTo>
                    <a:pt x="0" y="7157"/>
                  </a:lnTo>
                  <a:lnTo>
                    <a:pt x="42" y="7659"/>
                  </a:lnTo>
                  <a:lnTo>
                    <a:pt x="84" y="8161"/>
                  </a:lnTo>
                  <a:lnTo>
                    <a:pt x="168" y="8663"/>
                  </a:lnTo>
                  <a:lnTo>
                    <a:pt x="293" y="9165"/>
                  </a:lnTo>
                  <a:lnTo>
                    <a:pt x="963" y="9082"/>
                  </a:lnTo>
                  <a:lnTo>
                    <a:pt x="1716" y="8914"/>
                  </a:lnTo>
                  <a:lnTo>
                    <a:pt x="2469" y="8705"/>
                  </a:lnTo>
                  <a:lnTo>
                    <a:pt x="3265" y="8412"/>
                  </a:lnTo>
                  <a:lnTo>
                    <a:pt x="4102" y="8077"/>
                  </a:lnTo>
                  <a:lnTo>
                    <a:pt x="4939" y="7701"/>
                  </a:lnTo>
                  <a:lnTo>
                    <a:pt x="5817" y="7240"/>
                  </a:lnTo>
                  <a:lnTo>
                    <a:pt x="6738" y="6696"/>
                  </a:lnTo>
                  <a:lnTo>
                    <a:pt x="7659" y="6110"/>
                  </a:lnTo>
                  <a:lnTo>
                    <a:pt x="8496" y="5483"/>
                  </a:lnTo>
                  <a:lnTo>
                    <a:pt x="9542" y="4604"/>
                  </a:lnTo>
                  <a:lnTo>
                    <a:pt x="10463" y="3767"/>
                  </a:lnTo>
                  <a:lnTo>
                    <a:pt x="11216" y="2930"/>
                  </a:lnTo>
                  <a:lnTo>
                    <a:pt x="11551" y="2511"/>
                  </a:lnTo>
                  <a:lnTo>
                    <a:pt x="11844" y="2093"/>
                  </a:lnTo>
                  <a:lnTo>
                    <a:pt x="11425" y="1758"/>
                  </a:lnTo>
                  <a:lnTo>
                    <a:pt x="11007" y="1465"/>
                  </a:lnTo>
                  <a:lnTo>
                    <a:pt x="10588" y="1172"/>
                  </a:lnTo>
                  <a:lnTo>
                    <a:pt x="10170" y="921"/>
                  </a:lnTo>
                  <a:lnTo>
                    <a:pt x="9709" y="712"/>
                  </a:lnTo>
                  <a:lnTo>
                    <a:pt x="9291" y="503"/>
                  </a:lnTo>
                  <a:lnTo>
                    <a:pt x="8831" y="335"/>
                  </a:lnTo>
                  <a:lnTo>
                    <a:pt x="8370" y="210"/>
                  </a:lnTo>
                  <a:lnTo>
                    <a:pt x="7826" y="84"/>
                  </a:lnTo>
                  <a:lnTo>
                    <a:pt x="7324" y="0"/>
                  </a:lnTo>
                  <a:close/>
                  <a:moveTo>
                    <a:pt x="12932" y="3223"/>
                  </a:moveTo>
                  <a:lnTo>
                    <a:pt x="12304" y="4018"/>
                  </a:lnTo>
                  <a:lnTo>
                    <a:pt x="11593" y="4813"/>
                  </a:lnTo>
                  <a:lnTo>
                    <a:pt x="10756" y="5608"/>
                  </a:lnTo>
                  <a:lnTo>
                    <a:pt x="9835" y="6403"/>
                  </a:lnTo>
                  <a:lnTo>
                    <a:pt x="8705" y="7240"/>
                  </a:lnTo>
                  <a:lnTo>
                    <a:pt x="7533" y="7994"/>
                  </a:lnTo>
                  <a:lnTo>
                    <a:pt x="6654" y="8538"/>
                  </a:lnTo>
                  <a:lnTo>
                    <a:pt x="5734" y="8998"/>
                  </a:lnTo>
                  <a:lnTo>
                    <a:pt x="4897" y="9416"/>
                  </a:lnTo>
                  <a:lnTo>
                    <a:pt x="4018" y="9751"/>
                  </a:lnTo>
                  <a:lnTo>
                    <a:pt x="3181" y="10086"/>
                  </a:lnTo>
                  <a:lnTo>
                    <a:pt x="2344" y="10337"/>
                  </a:lnTo>
                  <a:lnTo>
                    <a:pt x="1549" y="10505"/>
                  </a:lnTo>
                  <a:lnTo>
                    <a:pt x="795" y="10630"/>
                  </a:lnTo>
                  <a:lnTo>
                    <a:pt x="1088" y="11216"/>
                  </a:lnTo>
                  <a:lnTo>
                    <a:pt x="1423" y="11760"/>
                  </a:lnTo>
                  <a:lnTo>
                    <a:pt x="1674" y="12220"/>
                  </a:lnTo>
                  <a:lnTo>
                    <a:pt x="1716" y="12220"/>
                  </a:lnTo>
                  <a:lnTo>
                    <a:pt x="2386" y="12137"/>
                  </a:lnTo>
                  <a:lnTo>
                    <a:pt x="3181" y="12011"/>
                  </a:lnTo>
                  <a:lnTo>
                    <a:pt x="3976" y="11802"/>
                  </a:lnTo>
                  <a:lnTo>
                    <a:pt x="4813" y="11509"/>
                  </a:lnTo>
                  <a:lnTo>
                    <a:pt x="5734" y="11174"/>
                  </a:lnTo>
                  <a:lnTo>
                    <a:pt x="6654" y="10756"/>
                  </a:lnTo>
                  <a:lnTo>
                    <a:pt x="7617" y="10295"/>
                  </a:lnTo>
                  <a:lnTo>
                    <a:pt x="8579" y="9709"/>
                  </a:lnTo>
                  <a:lnTo>
                    <a:pt x="9458" y="9165"/>
                  </a:lnTo>
                  <a:lnTo>
                    <a:pt x="10253" y="8579"/>
                  </a:lnTo>
                  <a:lnTo>
                    <a:pt x="11007" y="7994"/>
                  </a:lnTo>
                  <a:lnTo>
                    <a:pt x="11676" y="7408"/>
                  </a:lnTo>
                  <a:lnTo>
                    <a:pt x="12388" y="6696"/>
                  </a:lnTo>
                  <a:lnTo>
                    <a:pt x="12974" y="6027"/>
                  </a:lnTo>
                  <a:lnTo>
                    <a:pt x="13518" y="5357"/>
                  </a:lnTo>
                  <a:lnTo>
                    <a:pt x="13936" y="4729"/>
                  </a:lnTo>
                  <a:lnTo>
                    <a:pt x="13643" y="4269"/>
                  </a:lnTo>
                  <a:lnTo>
                    <a:pt x="13309" y="3725"/>
                  </a:lnTo>
                  <a:lnTo>
                    <a:pt x="12932" y="3223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 rot="4772179">
              <a:off x="5657057" y="4128578"/>
              <a:ext cx="777880" cy="525499"/>
            </a:xfrm>
            <a:custGeom>
              <a:rect b="b" l="l" r="r" t="t"/>
              <a:pathLst>
                <a:path extrusionOk="0" h="8539" w="12639">
                  <a:moveTo>
                    <a:pt x="11551" y="1"/>
                  </a:moveTo>
                  <a:lnTo>
                    <a:pt x="11258" y="419"/>
                  </a:lnTo>
                  <a:lnTo>
                    <a:pt x="10923" y="838"/>
                  </a:lnTo>
                  <a:lnTo>
                    <a:pt x="10170" y="1675"/>
                  </a:lnTo>
                  <a:lnTo>
                    <a:pt x="9249" y="2512"/>
                  </a:lnTo>
                  <a:lnTo>
                    <a:pt x="8203" y="3391"/>
                  </a:lnTo>
                  <a:lnTo>
                    <a:pt x="7366" y="4018"/>
                  </a:lnTo>
                  <a:lnTo>
                    <a:pt x="6445" y="4604"/>
                  </a:lnTo>
                  <a:lnTo>
                    <a:pt x="5524" y="5148"/>
                  </a:lnTo>
                  <a:lnTo>
                    <a:pt x="4646" y="5609"/>
                  </a:lnTo>
                  <a:lnTo>
                    <a:pt x="3809" y="5985"/>
                  </a:lnTo>
                  <a:lnTo>
                    <a:pt x="2972" y="6320"/>
                  </a:lnTo>
                  <a:lnTo>
                    <a:pt x="2176" y="6613"/>
                  </a:lnTo>
                  <a:lnTo>
                    <a:pt x="1423" y="6822"/>
                  </a:lnTo>
                  <a:lnTo>
                    <a:pt x="670" y="6990"/>
                  </a:lnTo>
                  <a:lnTo>
                    <a:pt x="0" y="7073"/>
                  </a:lnTo>
                  <a:lnTo>
                    <a:pt x="209" y="7827"/>
                  </a:lnTo>
                  <a:lnTo>
                    <a:pt x="502" y="8538"/>
                  </a:lnTo>
                  <a:lnTo>
                    <a:pt x="1256" y="8413"/>
                  </a:lnTo>
                  <a:lnTo>
                    <a:pt x="2051" y="8245"/>
                  </a:lnTo>
                  <a:lnTo>
                    <a:pt x="2888" y="7994"/>
                  </a:lnTo>
                  <a:lnTo>
                    <a:pt x="3725" y="7659"/>
                  </a:lnTo>
                  <a:lnTo>
                    <a:pt x="4604" y="7324"/>
                  </a:lnTo>
                  <a:lnTo>
                    <a:pt x="5441" y="6906"/>
                  </a:lnTo>
                  <a:lnTo>
                    <a:pt x="6361" y="6446"/>
                  </a:lnTo>
                  <a:lnTo>
                    <a:pt x="7240" y="5902"/>
                  </a:lnTo>
                  <a:lnTo>
                    <a:pt x="8412" y="5148"/>
                  </a:lnTo>
                  <a:lnTo>
                    <a:pt x="9542" y="4311"/>
                  </a:lnTo>
                  <a:lnTo>
                    <a:pt x="10463" y="3516"/>
                  </a:lnTo>
                  <a:lnTo>
                    <a:pt x="11300" y="2721"/>
                  </a:lnTo>
                  <a:lnTo>
                    <a:pt x="12011" y="1926"/>
                  </a:lnTo>
                  <a:lnTo>
                    <a:pt x="12639" y="1131"/>
                  </a:lnTo>
                  <a:lnTo>
                    <a:pt x="12095" y="545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 rot="4772179">
              <a:off x="5494627" y="4243569"/>
              <a:ext cx="795913" cy="548639"/>
            </a:xfrm>
            <a:custGeom>
              <a:rect b="b" l="l" r="r" t="t"/>
              <a:pathLst>
                <a:path extrusionOk="0" h="8915" w="12932">
                  <a:moveTo>
                    <a:pt x="12220" y="0"/>
                  </a:moveTo>
                  <a:lnTo>
                    <a:pt x="11802" y="628"/>
                  </a:lnTo>
                  <a:lnTo>
                    <a:pt x="11258" y="1298"/>
                  </a:lnTo>
                  <a:lnTo>
                    <a:pt x="10672" y="1967"/>
                  </a:lnTo>
                  <a:lnTo>
                    <a:pt x="9960" y="2679"/>
                  </a:lnTo>
                  <a:lnTo>
                    <a:pt x="9291" y="3265"/>
                  </a:lnTo>
                  <a:lnTo>
                    <a:pt x="8537" y="3850"/>
                  </a:lnTo>
                  <a:lnTo>
                    <a:pt x="7742" y="4436"/>
                  </a:lnTo>
                  <a:lnTo>
                    <a:pt x="6863" y="4980"/>
                  </a:lnTo>
                  <a:lnTo>
                    <a:pt x="5901" y="5566"/>
                  </a:lnTo>
                  <a:lnTo>
                    <a:pt x="4938" y="6027"/>
                  </a:lnTo>
                  <a:lnTo>
                    <a:pt x="4018" y="6445"/>
                  </a:lnTo>
                  <a:lnTo>
                    <a:pt x="3097" y="6780"/>
                  </a:lnTo>
                  <a:lnTo>
                    <a:pt x="2260" y="7073"/>
                  </a:lnTo>
                  <a:lnTo>
                    <a:pt x="1465" y="7282"/>
                  </a:lnTo>
                  <a:lnTo>
                    <a:pt x="670" y="7408"/>
                  </a:lnTo>
                  <a:lnTo>
                    <a:pt x="0" y="7491"/>
                  </a:lnTo>
                  <a:lnTo>
                    <a:pt x="419" y="8035"/>
                  </a:lnTo>
                  <a:lnTo>
                    <a:pt x="837" y="8580"/>
                  </a:lnTo>
                  <a:lnTo>
                    <a:pt x="1172" y="8914"/>
                  </a:lnTo>
                  <a:lnTo>
                    <a:pt x="1883" y="8747"/>
                  </a:lnTo>
                  <a:lnTo>
                    <a:pt x="2679" y="8538"/>
                  </a:lnTo>
                  <a:lnTo>
                    <a:pt x="3474" y="8287"/>
                  </a:lnTo>
                  <a:lnTo>
                    <a:pt x="4269" y="7994"/>
                  </a:lnTo>
                  <a:lnTo>
                    <a:pt x="5106" y="7659"/>
                  </a:lnTo>
                  <a:lnTo>
                    <a:pt x="5943" y="7240"/>
                  </a:lnTo>
                  <a:lnTo>
                    <a:pt x="6780" y="6780"/>
                  </a:lnTo>
                  <a:lnTo>
                    <a:pt x="7659" y="6278"/>
                  </a:lnTo>
                  <a:lnTo>
                    <a:pt x="8747" y="5566"/>
                  </a:lnTo>
                  <a:lnTo>
                    <a:pt x="9751" y="4855"/>
                  </a:lnTo>
                  <a:lnTo>
                    <a:pt x="10672" y="4060"/>
                  </a:lnTo>
                  <a:lnTo>
                    <a:pt x="11509" y="3306"/>
                  </a:lnTo>
                  <a:lnTo>
                    <a:pt x="11969" y="2846"/>
                  </a:lnTo>
                  <a:lnTo>
                    <a:pt x="12388" y="2344"/>
                  </a:lnTo>
                  <a:lnTo>
                    <a:pt x="12932" y="1674"/>
                  </a:lnTo>
                  <a:lnTo>
                    <a:pt x="12890" y="1549"/>
                  </a:lnTo>
                  <a:lnTo>
                    <a:pt x="12764" y="1172"/>
                  </a:lnTo>
                  <a:lnTo>
                    <a:pt x="12513" y="586"/>
                  </a:lnTo>
                  <a:lnTo>
                    <a:pt x="122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 rot="4772179">
              <a:off x="5402567" y="4291428"/>
              <a:ext cx="749630" cy="594979"/>
            </a:xfrm>
            <a:custGeom>
              <a:rect b="b" l="l" r="r" t="t"/>
              <a:pathLst>
                <a:path extrusionOk="0" h="9668" w="12180">
                  <a:moveTo>
                    <a:pt x="11761" y="0"/>
                  </a:moveTo>
                  <a:lnTo>
                    <a:pt x="11217" y="670"/>
                  </a:lnTo>
                  <a:lnTo>
                    <a:pt x="10798" y="1172"/>
                  </a:lnTo>
                  <a:lnTo>
                    <a:pt x="10338" y="1632"/>
                  </a:lnTo>
                  <a:lnTo>
                    <a:pt x="9501" y="2386"/>
                  </a:lnTo>
                  <a:lnTo>
                    <a:pt x="8580" y="3181"/>
                  </a:lnTo>
                  <a:lnTo>
                    <a:pt x="7576" y="3892"/>
                  </a:lnTo>
                  <a:lnTo>
                    <a:pt x="6488" y="4604"/>
                  </a:lnTo>
                  <a:lnTo>
                    <a:pt x="5609" y="5106"/>
                  </a:lnTo>
                  <a:lnTo>
                    <a:pt x="4772" y="5566"/>
                  </a:lnTo>
                  <a:lnTo>
                    <a:pt x="3935" y="5985"/>
                  </a:lnTo>
                  <a:lnTo>
                    <a:pt x="3098" y="6320"/>
                  </a:lnTo>
                  <a:lnTo>
                    <a:pt x="2303" y="6613"/>
                  </a:lnTo>
                  <a:lnTo>
                    <a:pt x="1508" y="6864"/>
                  </a:lnTo>
                  <a:lnTo>
                    <a:pt x="712" y="7073"/>
                  </a:lnTo>
                  <a:lnTo>
                    <a:pt x="1" y="7240"/>
                  </a:lnTo>
                  <a:lnTo>
                    <a:pt x="545" y="7743"/>
                  </a:lnTo>
                  <a:lnTo>
                    <a:pt x="1173" y="8203"/>
                  </a:lnTo>
                  <a:lnTo>
                    <a:pt x="1800" y="8579"/>
                  </a:lnTo>
                  <a:lnTo>
                    <a:pt x="2470" y="8956"/>
                  </a:lnTo>
                  <a:lnTo>
                    <a:pt x="3140" y="9207"/>
                  </a:lnTo>
                  <a:lnTo>
                    <a:pt x="3809" y="9416"/>
                  </a:lnTo>
                  <a:lnTo>
                    <a:pt x="4521" y="9584"/>
                  </a:lnTo>
                  <a:lnTo>
                    <a:pt x="5190" y="9626"/>
                  </a:lnTo>
                  <a:lnTo>
                    <a:pt x="5400" y="9668"/>
                  </a:lnTo>
                  <a:lnTo>
                    <a:pt x="5818" y="9668"/>
                  </a:lnTo>
                  <a:lnTo>
                    <a:pt x="5944" y="9584"/>
                  </a:lnTo>
                  <a:lnTo>
                    <a:pt x="11175" y="6361"/>
                  </a:lnTo>
                  <a:lnTo>
                    <a:pt x="11300" y="6278"/>
                  </a:lnTo>
                  <a:lnTo>
                    <a:pt x="11551" y="5734"/>
                  </a:lnTo>
                  <a:lnTo>
                    <a:pt x="11719" y="5315"/>
                  </a:lnTo>
                  <a:lnTo>
                    <a:pt x="11844" y="4897"/>
                  </a:lnTo>
                  <a:lnTo>
                    <a:pt x="11970" y="4478"/>
                  </a:lnTo>
                  <a:lnTo>
                    <a:pt x="12054" y="4018"/>
                  </a:lnTo>
                  <a:lnTo>
                    <a:pt x="12137" y="3558"/>
                  </a:lnTo>
                  <a:lnTo>
                    <a:pt x="12137" y="3097"/>
                  </a:lnTo>
                  <a:lnTo>
                    <a:pt x="12179" y="2637"/>
                  </a:lnTo>
                  <a:lnTo>
                    <a:pt x="12137" y="2135"/>
                  </a:lnTo>
                  <a:lnTo>
                    <a:pt x="12096" y="1591"/>
                  </a:lnTo>
                  <a:lnTo>
                    <a:pt x="12012" y="1088"/>
                  </a:lnTo>
                  <a:lnTo>
                    <a:pt x="11886" y="544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 rot="4772179">
              <a:off x="4882966" y="4555266"/>
              <a:ext cx="795974" cy="973580"/>
            </a:xfrm>
            <a:custGeom>
              <a:rect b="b" l="l" r="r" t="t"/>
              <a:pathLst>
                <a:path extrusionOk="0" h="15820" w="12933">
                  <a:moveTo>
                    <a:pt x="6278" y="0"/>
                  </a:moveTo>
                  <a:lnTo>
                    <a:pt x="6069" y="42"/>
                  </a:lnTo>
                  <a:lnTo>
                    <a:pt x="5901" y="84"/>
                  </a:lnTo>
                  <a:lnTo>
                    <a:pt x="5776" y="167"/>
                  </a:lnTo>
                  <a:lnTo>
                    <a:pt x="545" y="3390"/>
                  </a:lnTo>
                  <a:lnTo>
                    <a:pt x="419" y="3474"/>
                  </a:lnTo>
                  <a:lnTo>
                    <a:pt x="252" y="3599"/>
                  </a:lnTo>
                  <a:lnTo>
                    <a:pt x="168" y="3767"/>
                  </a:lnTo>
                  <a:lnTo>
                    <a:pt x="84" y="3934"/>
                  </a:lnTo>
                  <a:lnTo>
                    <a:pt x="42" y="4101"/>
                  </a:lnTo>
                  <a:lnTo>
                    <a:pt x="1" y="4311"/>
                  </a:lnTo>
                  <a:lnTo>
                    <a:pt x="42" y="4520"/>
                  </a:lnTo>
                  <a:lnTo>
                    <a:pt x="84" y="4687"/>
                  </a:lnTo>
                  <a:lnTo>
                    <a:pt x="168" y="4896"/>
                  </a:lnTo>
                  <a:lnTo>
                    <a:pt x="293" y="5064"/>
                  </a:lnTo>
                  <a:lnTo>
                    <a:pt x="461" y="5189"/>
                  </a:lnTo>
                  <a:lnTo>
                    <a:pt x="628" y="5315"/>
                  </a:lnTo>
                  <a:lnTo>
                    <a:pt x="838" y="5357"/>
                  </a:lnTo>
                  <a:lnTo>
                    <a:pt x="1047" y="5399"/>
                  </a:lnTo>
                  <a:lnTo>
                    <a:pt x="1256" y="5399"/>
                  </a:lnTo>
                  <a:lnTo>
                    <a:pt x="1465" y="5315"/>
                  </a:lnTo>
                  <a:lnTo>
                    <a:pt x="1675" y="5231"/>
                  </a:lnTo>
                  <a:lnTo>
                    <a:pt x="2972" y="4436"/>
                  </a:lnTo>
                  <a:lnTo>
                    <a:pt x="7282" y="11509"/>
                  </a:lnTo>
                  <a:lnTo>
                    <a:pt x="7157" y="11844"/>
                  </a:lnTo>
                  <a:lnTo>
                    <a:pt x="7031" y="12220"/>
                  </a:lnTo>
                  <a:lnTo>
                    <a:pt x="6989" y="12597"/>
                  </a:lnTo>
                  <a:lnTo>
                    <a:pt x="6989" y="12973"/>
                  </a:lnTo>
                  <a:lnTo>
                    <a:pt x="7031" y="13350"/>
                  </a:lnTo>
                  <a:lnTo>
                    <a:pt x="7115" y="13727"/>
                  </a:lnTo>
                  <a:lnTo>
                    <a:pt x="7241" y="14062"/>
                  </a:lnTo>
                  <a:lnTo>
                    <a:pt x="7408" y="14438"/>
                  </a:lnTo>
                  <a:lnTo>
                    <a:pt x="7575" y="14689"/>
                  </a:lnTo>
                  <a:lnTo>
                    <a:pt x="7785" y="14899"/>
                  </a:lnTo>
                  <a:lnTo>
                    <a:pt x="7994" y="15108"/>
                  </a:lnTo>
                  <a:lnTo>
                    <a:pt x="8245" y="15275"/>
                  </a:lnTo>
                  <a:lnTo>
                    <a:pt x="8454" y="15443"/>
                  </a:lnTo>
                  <a:lnTo>
                    <a:pt x="8747" y="15568"/>
                  </a:lnTo>
                  <a:lnTo>
                    <a:pt x="8998" y="15694"/>
                  </a:lnTo>
                  <a:lnTo>
                    <a:pt x="9249" y="15777"/>
                  </a:lnTo>
                  <a:lnTo>
                    <a:pt x="9542" y="15819"/>
                  </a:lnTo>
                  <a:lnTo>
                    <a:pt x="10421" y="15819"/>
                  </a:lnTo>
                  <a:lnTo>
                    <a:pt x="10714" y="15736"/>
                  </a:lnTo>
                  <a:lnTo>
                    <a:pt x="10965" y="15652"/>
                  </a:lnTo>
                  <a:lnTo>
                    <a:pt x="11258" y="15568"/>
                  </a:lnTo>
                  <a:lnTo>
                    <a:pt x="11509" y="15401"/>
                  </a:lnTo>
                  <a:lnTo>
                    <a:pt x="11760" y="15233"/>
                  </a:lnTo>
                  <a:lnTo>
                    <a:pt x="12011" y="15024"/>
                  </a:lnTo>
                  <a:lnTo>
                    <a:pt x="12221" y="14815"/>
                  </a:lnTo>
                  <a:lnTo>
                    <a:pt x="12388" y="14606"/>
                  </a:lnTo>
                  <a:lnTo>
                    <a:pt x="12555" y="14355"/>
                  </a:lnTo>
                  <a:lnTo>
                    <a:pt x="12681" y="14103"/>
                  </a:lnTo>
                  <a:lnTo>
                    <a:pt x="12765" y="13810"/>
                  </a:lnTo>
                  <a:lnTo>
                    <a:pt x="12848" y="13559"/>
                  </a:lnTo>
                  <a:lnTo>
                    <a:pt x="12932" y="13266"/>
                  </a:lnTo>
                  <a:lnTo>
                    <a:pt x="12932" y="12973"/>
                  </a:lnTo>
                  <a:lnTo>
                    <a:pt x="12932" y="12681"/>
                  </a:lnTo>
                  <a:lnTo>
                    <a:pt x="12890" y="12429"/>
                  </a:lnTo>
                  <a:lnTo>
                    <a:pt x="12848" y="12136"/>
                  </a:lnTo>
                  <a:lnTo>
                    <a:pt x="12765" y="11844"/>
                  </a:lnTo>
                  <a:lnTo>
                    <a:pt x="12639" y="11551"/>
                  </a:lnTo>
                  <a:lnTo>
                    <a:pt x="12514" y="11299"/>
                  </a:lnTo>
                  <a:lnTo>
                    <a:pt x="12263" y="10965"/>
                  </a:lnTo>
                  <a:lnTo>
                    <a:pt x="12011" y="10672"/>
                  </a:lnTo>
                  <a:lnTo>
                    <a:pt x="11718" y="10462"/>
                  </a:lnTo>
                  <a:lnTo>
                    <a:pt x="11384" y="10253"/>
                  </a:lnTo>
                  <a:lnTo>
                    <a:pt x="11049" y="10086"/>
                  </a:lnTo>
                  <a:lnTo>
                    <a:pt x="10714" y="9960"/>
                  </a:lnTo>
                  <a:lnTo>
                    <a:pt x="10337" y="9918"/>
                  </a:lnTo>
                  <a:lnTo>
                    <a:pt x="9961" y="9877"/>
                  </a:lnTo>
                  <a:lnTo>
                    <a:pt x="5608" y="2804"/>
                  </a:lnTo>
                  <a:lnTo>
                    <a:pt x="6906" y="2009"/>
                  </a:lnTo>
                  <a:lnTo>
                    <a:pt x="7073" y="1883"/>
                  </a:lnTo>
                  <a:lnTo>
                    <a:pt x="7241" y="1716"/>
                  </a:lnTo>
                  <a:lnTo>
                    <a:pt x="7324" y="1549"/>
                  </a:lnTo>
                  <a:lnTo>
                    <a:pt x="7408" y="1339"/>
                  </a:lnTo>
                  <a:lnTo>
                    <a:pt x="7408" y="1130"/>
                  </a:lnTo>
                  <a:lnTo>
                    <a:pt x="7408" y="921"/>
                  </a:lnTo>
                  <a:lnTo>
                    <a:pt x="7366" y="712"/>
                  </a:lnTo>
                  <a:lnTo>
                    <a:pt x="7282" y="502"/>
                  </a:lnTo>
                  <a:lnTo>
                    <a:pt x="7157" y="335"/>
                  </a:lnTo>
                  <a:lnTo>
                    <a:pt x="6989" y="209"/>
                  </a:lnTo>
                  <a:lnTo>
                    <a:pt x="6822" y="126"/>
                  </a:lnTo>
                  <a:lnTo>
                    <a:pt x="6655" y="42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_1_1">
    <p:bg>
      <p:bgPr>
        <a:solidFill>
          <a:schemeClr val="lt2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03" name="Google Shape;503;p19"/>
          <p:cNvSpPr/>
          <p:nvPr/>
        </p:nvSpPr>
        <p:spPr>
          <a:xfrm>
            <a:off x="0" y="-212645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7073498" y="1990029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9"/>
          <p:cNvSpPr/>
          <p:nvPr/>
        </p:nvSpPr>
        <p:spPr>
          <a:xfrm>
            <a:off x="-3000" y="4515001"/>
            <a:ext cx="645969" cy="650960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19"/>
          <p:cNvGrpSpPr/>
          <p:nvPr/>
        </p:nvGrpSpPr>
        <p:grpSpPr>
          <a:xfrm rot="-5400000">
            <a:off x="7737120" y="-19054"/>
            <a:ext cx="1406195" cy="1418995"/>
            <a:chOff x="6589139" y="2578100"/>
            <a:chExt cx="2554860" cy="2578117"/>
          </a:xfrm>
        </p:grpSpPr>
        <p:sp>
          <p:nvSpPr>
            <p:cNvPr id="507" name="Google Shape;507;p19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658913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 rot="5400000">
              <a:off x="7072822" y="4179663"/>
              <a:ext cx="310944" cy="638365"/>
            </a:xfrm>
            <a:custGeom>
              <a:rect b="b" l="l" r="r" t="t"/>
              <a:pathLst>
                <a:path extrusionOk="0" h="16155" w="7869">
                  <a:moveTo>
                    <a:pt x="3684" y="1"/>
                  </a:moveTo>
                  <a:lnTo>
                    <a:pt x="3307" y="43"/>
                  </a:lnTo>
                  <a:lnTo>
                    <a:pt x="2972" y="126"/>
                  </a:lnTo>
                  <a:lnTo>
                    <a:pt x="2679" y="168"/>
                  </a:lnTo>
                  <a:lnTo>
                    <a:pt x="2135" y="419"/>
                  </a:lnTo>
                  <a:lnTo>
                    <a:pt x="1675" y="712"/>
                  </a:lnTo>
                  <a:lnTo>
                    <a:pt x="1298" y="1047"/>
                  </a:lnTo>
                  <a:lnTo>
                    <a:pt x="963" y="1424"/>
                  </a:lnTo>
                  <a:lnTo>
                    <a:pt x="671" y="1800"/>
                  </a:lnTo>
                  <a:lnTo>
                    <a:pt x="461" y="2219"/>
                  </a:lnTo>
                  <a:lnTo>
                    <a:pt x="336" y="2637"/>
                  </a:lnTo>
                  <a:lnTo>
                    <a:pt x="210" y="3056"/>
                  </a:lnTo>
                  <a:lnTo>
                    <a:pt x="85" y="3767"/>
                  </a:lnTo>
                  <a:lnTo>
                    <a:pt x="43" y="4269"/>
                  </a:lnTo>
                  <a:lnTo>
                    <a:pt x="1" y="4479"/>
                  </a:lnTo>
                  <a:lnTo>
                    <a:pt x="43" y="4437"/>
                  </a:lnTo>
                  <a:lnTo>
                    <a:pt x="1" y="4646"/>
                  </a:lnTo>
                  <a:lnTo>
                    <a:pt x="43" y="5065"/>
                  </a:lnTo>
                  <a:lnTo>
                    <a:pt x="168" y="5483"/>
                  </a:lnTo>
                  <a:lnTo>
                    <a:pt x="378" y="5818"/>
                  </a:lnTo>
                  <a:lnTo>
                    <a:pt x="587" y="6153"/>
                  </a:lnTo>
                  <a:lnTo>
                    <a:pt x="880" y="6404"/>
                  </a:lnTo>
                  <a:lnTo>
                    <a:pt x="1215" y="6571"/>
                  </a:lnTo>
                  <a:lnTo>
                    <a:pt x="1591" y="6697"/>
                  </a:lnTo>
                  <a:lnTo>
                    <a:pt x="2010" y="6738"/>
                  </a:lnTo>
                  <a:lnTo>
                    <a:pt x="2386" y="6697"/>
                  </a:lnTo>
                  <a:lnTo>
                    <a:pt x="2763" y="6571"/>
                  </a:lnTo>
                  <a:lnTo>
                    <a:pt x="3098" y="6404"/>
                  </a:lnTo>
                  <a:lnTo>
                    <a:pt x="3391" y="6153"/>
                  </a:lnTo>
                  <a:lnTo>
                    <a:pt x="3642" y="5818"/>
                  </a:lnTo>
                  <a:lnTo>
                    <a:pt x="3809" y="5483"/>
                  </a:lnTo>
                  <a:lnTo>
                    <a:pt x="3935" y="5065"/>
                  </a:lnTo>
                  <a:lnTo>
                    <a:pt x="3977" y="4646"/>
                  </a:lnTo>
                  <a:lnTo>
                    <a:pt x="3935" y="4228"/>
                  </a:lnTo>
                  <a:lnTo>
                    <a:pt x="3809" y="3851"/>
                  </a:lnTo>
                  <a:lnTo>
                    <a:pt x="3642" y="3474"/>
                  </a:lnTo>
                  <a:lnTo>
                    <a:pt x="3391" y="3181"/>
                  </a:lnTo>
                  <a:lnTo>
                    <a:pt x="3098" y="2888"/>
                  </a:lnTo>
                  <a:lnTo>
                    <a:pt x="2763" y="2721"/>
                  </a:lnTo>
                  <a:lnTo>
                    <a:pt x="2386" y="2595"/>
                  </a:lnTo>
                  <a:lnTo>
                    <a:pt x="2010" y="2554"/>
                  </a:lnTo>
                  <a:lnTo>
                    <a:pt x="1759" y="2554"/>
                  </a:lnTo>
                  <a:lnTo>
                    <a:pt x="1549" y="2595"/>
                  </a:lnTo>
                  <a:lnTo>
                    <a:pt x="1173" y="2763"/>
                  </a:lnTo>
                  <a:lnTo>
                    <a:pt x="1173" y="2512"/>
                  </a:lnTo>
                  <a:lnTo>
                    <a:pt x="1256" y="2261"/>
                  </a:lnTo>
                  <a:lnTo>
                    <a:pt x="1340" y="2009"/>
                  </a:lnTo>
                  <a:lnTo>
                    <a:pt x="1466" y="1758"/>
                  </a:lnTo>
                  <a:lnTo>
                    <a:pt x="1633" y="1591"/>
                  </a:lnTo>
                  <a:lnTo>
                    <a:pt x="1842" y="1382"/>
                  </a:lnTo>
                  <a:lnTo>
                    <a:pt x="2093" y="1214"/>
                  </a:lnTo>
                  <a:lnTo>
                    <a:pt x="2386" y="1047"/>
                  </a:lnTo>
                  <a:lnTo>
                    <a:pt x="2679" y="921"/>
                  </a:lnTo>
                  <a:lnTo>
                    <a:pt x="3056" y="796"/>
                  </a:lnTo>
                  <a:lnTo>
                    <a:pt x="3767" y="796"/>
                  </a:lnTo>
                  <a:lnTo>
                    <a:pt x="4144" y="921"/>
                  </a:lnTo>
                  <a:lnTo>
                    <a:pt x="4521" y="1089"/>
                  </a:lnTo>
                  <a:lnTo>
                    <a:pt x="4897" y="1382"/>
                  </a:lnTo>
                  <a:lnTo>
                    <a:pt x="5232" y="1758"/>
                  </a:lnTo>
                  <a:lnTo>
                    <a:pt x="5525" y="2302"/>
                  </a:lnTo>
                  <a:lnTo>
                    <a:pt x="5776" y="2930"/>
                  </a:lnTo>
                  <a:lnTo>
                    <a:pt x="5985" y="3725"/>
                  </a:lnTo>
                  <a:lnTo>
                    <a:pt x="6153" y="4646"/>
                  </a:lnTo>
                  <a:lnTo>
                    <a:pt x="6195" y="5148"/>
                  </a:lnTo>
                  <a:lnTo>
                    <a:pt x="6195" y="5692"/>
                  </a:lnTo>
                  <a:lnTo>
                    <a:pt x="6153" y="6194"/>
                  </a:lnTo>
                  <a:lnTo>
                    <a:pt x="6069" y="6697"/>
                  </a:lnTo>
                  <a:lnTo>
                    <a:pt x="5985" y="7199"/>
                  </a:lnTo>
                  <a:lnTo>
                    <a:pt x="5860" y="7743"/>
                  </a:lnTo>
                  <a:lnTo>
                    <a:pt x="5693" y="8245"/>
                  </a:lnTo>
                  <a:lnTo>
                    <a:pt x="5525" y="8705"/>
                  </a:lnTo>
                  <a:lnTo>
                    <a:pt x="5065" y="9710"/>
                  </a:lnTo>
                  <a:lnTo>
                    <a:pt x="4563" y="10631"/>
                  </a:lnTo>
                  <a:lnTo>
                    <a:pt x="4019" y="11509"/>
                  </a:lnTo>
                  <a:lnTo>
                    <a:pt x="3433" y="12346"/>
                  </a:lnTo>
                  <a:lnTo>
                    <a:pt x="2889" y="13100"/>
                  </a:lnTo>
                  <a:lnTo>
                    <a:pt x="2303" y="13811"/>
                  </a:lnTo>
                  <a:lnTo>
                    <a:pt x="1256" y="14941"/>
                  </a:lnTo>
                  <a:lnTo>
                    <a:pt x="545" y="15694"/>
                  </a:lnTo>
                  <a:lnTo>
                    <a:pt x="252" y="15945"/>
                  </a:lnTo>
                  <a:lnTo>
                    <a:pt x="754" y="16155"/>
                  </a:lnTo>
                  <a:lnTo>
                    <a:pt x="1215" y="15904"/>
                  </a:lnTo>
                  <a:lnTo>
                    <a:pt x="1717" y="15527"/>
                  </a:lnTo>
                  <a:lnTo>
                    <a:pt x="2428" y="14983"/>
                  </a:lnTo>
                  <a:lnTo>
                    <a:pt x="3223" y="14313"/>
                  </a:lnTo>
                  <a:lnTo>
                    <a:pt x="4144" y="13393"/>
                  </a:lnTo>
                  <a:lnTo>
                    <a:pt x="4646" y="12849"/>
                  </a:lnTo>
                  <a:lnTo>
                    <a:pt x="5148" y="12263"/>
                  </a:lnTo>
                  <a:lnTo>
                    <a:pt x="5651" y="11593"/>
                  </a:lnTo>
                  <a:lnTo>
                    <a:pt x="6195" y="10882"/>
                  </a:lnTo>
                  <a:lnTo>
                    <a:pt x="6446" y="10505"/>
                  </a:lnTo>
                  <a:lnTo>
                    <a:pt x="6697" y="10128"/>
                  </a:lnTo>
                  <a:lnTo>
                    <a:pt x="7074" y="9291"/>
                  </a:lnTo>
                  <a:lnTo>
                    <a:pt x="7408" y="8412"/>
                  </a:lnTo>
                  <a:lnTo>
                    <a:pt x="7659" y="7534"/>
                  </a:lnTo>
                  <a:lnTo>
                    <a:pt x="7785" y="6613"/>
                  </a:lnTo>
                  <a:lnTo>
                    <a:pt x="7869" y="5692"/>
                  </a:lnTo>
                  <a:lnTo>
                    <a:pt x="7827" y="4813"/>
                  </a:lnTo>
                  <a:lnTo>
                    <a:pt x="7743" y="3976"/>
                  </a:lnTo>
                  <a:lnTo>
                    <a:pt x="7576" y="3139"/>
                  </a:lnTo>
                  <a:lnTo>
                    <a:pt x="7283" y="2386"/>
                  </a:lnTo>
                  <a:lnTo>
                    <a:pt x="7157" y="2051"/>
                  </a:lnTo>
                  <a:lnTo>
                    <a:pt x="6948" y="1717"/>
                  </a:lnTo>
                  <a:lnTo>
                    <a:pt x="6739" y="1424"/>
                  </a:lnTo>
                  <a:lnTo>
                    <a:pt x="6530" y="1131"/>
                  </a:lnTo>
                  <a:lnTo>
                    <a:pt x="6278" y="880"/>
                  </a:lnTo>
                  <a:lnTo>
                    <a:pt x="6027" y="670"/>
                  </a:lnTo>
                  <a:lnTo>
                    <a:pt x="5734" y="461"/>
                  </a:lnTo>
                  <a:lnTo>
                    <a:pt x="5441" y="294"/>
                  </a:lnTo>
                  <a:lnTo>
                    <a:pt x="5148" y="168"/>
                  </a:lnTo>
                  <a:lnTo>
                    <a:pt x="4772" y="8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 rot="5400000">
              <a:off x="7398584" y="4670834"/>
              <a:ext cx="79425" cy="95942"/>
            </a:xfrm>
            <a:custGeom>
              <a:rect b="b" l="l" r="r" t="t"/>
              <a:pathLst>
                <a:path extrusionOk="0" h="2428" w="2010">
                  <a:moveTo>
                    <a:pt x="796" y="0"/>
                  </a:moveTo>
                  <a:lnTo>
                    <a:pt x="628" y="84"/>
                  </a:lnTo>
                  <a:lnTo>
                    <a:pt x="461" y="209"/>
                  </a:lnTo>
                  <a:lnTo>
                    <a:pt x="293" y="335"/>
                  </a:lnTo>
                  <a:lnTo>
                    <a:pt x="168" y="544"/>
                  </a:lnTo>
                  <a:lnTo>
                    <a:pt x="84" y="753"/>
                  </a:lnTo>
                  <a:lnTo>
                    <a:pt x="42" y="963"/>
                  </a:lnTo>
                  <a:lnTo>
                    <a:pt x="0" y="1214"/>
                  </a:lnTo>
                  <a:lnTo>
                    <a:pt x="42" y="1465"/>
                  </a:lnTo>
                  <a:lnTo>
                    <a:pt x="84" y="1674"/>
                  </a:lnTo>
                  <a:lnTo>
                    <a:pt x="168" y="1883"/>
                  </a:lnTo>
                  <a:lnTo>
                    <a:pt x="293" y="2093"/>
                  </a:lnTo>
                  <a:lnTo>
                    <a:pt x="461" y="2218"/>
                  </a:lnTo>
                  <a:lnTo>
                    <a:pt x="628" y="2344"/>
                  </a:lnTo>
                  <a:lnTo>
                    <a:pt x="796" y="2427"/>
                  </a:lnTo>
                  <a:lnTo>
                    <a:pt x="1214" y="2427"/>
                  </a:lnTo>
                  <a:lnTo>
                    <a:pt x="1381" y="2344"/>
                  </a:lnTo>
                  <a:lnTo>
                    <a:pt x="1549" y="2218"/>
                  </a:lnTo>
                  <a:lnTo>
                    <a:pt x="1716" y="2093"/>
                  </a:lnTo>
                  <a:lnTo>
                    <a:pt x="1842" y="1883"/>
                  </a:lnTo>
                  <a:lnTo>
                    <a:pt x="1926" y="1674"/>
                  </a:lnTo>
                  <a:lnTo>
                    <a:pt x="1967" y="1465"/>
                  </a:lnTo>
                  <a:lnTo>
                    <a:pt x="2009" y="1214"/>
                  </a:lnTo>
                  <a:lnTo>
                    <a:pt x="1967" y="963"/>
                  </a:lnTo>
                  <a:lnTo>
                    <a:pt x="1926" y="753"/>
                  </a:lnTo>
                  <a:lnTo>
                    <a:pt x="1842" y="544"/>
                  </a:lnTo>
                  <a:lnTo>
                    <a:pt x="1716" y="335"/>
                  </a:lnTo>
                  <a:lnTo>
                    <a:pt x="1549" y="209"/>
                  </a:lnTo>
                  <a:lnTo>
                    <a:pt x="1381" y="8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 rot="5400000">
              <a:off x="7251430" y="4664196"/>
              <a:ext cx="77766" cy="97602"/>
            </a:xfrm>
            <a:custGeom>
              <a:rect b="b" l="l" r="r" t="t"/>
              <a:pathLst>
                <a:path extrusionOk="0" h="2470" w="1968">
                  <a:moveTo>
                    <a:pt x="963" y="1"/>
                  </a:moveTo>
                  <a:lnTo>
                    <a:pt x="754" y="43"/>
                  </a:lnTo>
                  <a:lnTo>
                    <a:pt x="587" y="126"/>
                  </a:lnTo>
                  <a:lnTo>
                    <a:pt x="419" y="210"/>
                  </a:lnTo>
                  <a:lnTo>
                    <a:pt x="294" y="377"/>
                  </a:lnTo>
                  <a:lnTo>
                    <a:pt x="168" y="545"/>
                  </a:lnTo>
                  <a:lnTo>
                    <a:pt x="43" y="754"/>
                  </a:lnTo>
                  <a:lnTo>
                    <a:pt x="1" y="1005"/>
                  </a:lnTo>
                  <a:lnTo>
                    <a:pt x="1" y="1256"/>
                  </a:lnTo>
                  <a:lnTo>
                    <a:pt x="1" y="1465"/>
                  </a:lnTo>
                  <a:lnTo>
                    <a:pt x="43" y="1717"/>
                  </a:lnTo>
                  <a:lnTo>
                    <a:pt x="168" y="1926"/>
                  </a:lnTo>
                  <a:lnTo>
                    <a:pt x="294" y="2093"/>
                  </a:lnTo>
                  <a:lnTo>
                    <a:pt x="419" y="2261"/>
                  </a:lnTo>
                  <a:lnTo>
                    <a:pt x="587" y="2386"/>
                  </a:lnTo>
                  <a:lnTo>
                    <a:pt x="754" y="2428"/>
                  </a:lnTo>
                  <a:lnTo>
                    <a:pt x="963" y="2470"/>
                  </a:lnTo>
                  <a:lnTo>
                    <a:pt x="1173" y="2428"/>
                  </a:lnTo>
                  <a:lnTo>
                    <a:pt x="1340" y="2386"/>
                  </a:lnTo>
                  <a:lnTo>
                    <a:pt x="1507" y="2261"/>
                  </a:lnTo>
                  <a:lnTo>
                    <a:pt x="1675" y="2093"/>
                  </a:lnTo>
                  <a:lnTo>
                    <a:pt x="1800" y="1926"/>
                  </a:lnTo>
                  <a:lnTo>
                    <a:pt x="1884" y="1717"/>
                  </a:lnTo>
                  <a:lnTo>
                    <a:pt x="1926" y="1465"/>
                  </a:lnTo>
                  <a:lnTo>
                    <a:pt x="1968" y="1256"/>
                  </a:lnTo>
                  <a:lnTo>
                    <a:pt x="1926" y="1005"/>
                  </a:lnTo>
                  <a:lnTo>
                    <a:pt x="1884" y="754"/>
                  </a:lnTo>
                  <a:lnTo>
                    <a:pt x="1800" y="545"/>
                  </a:lnTo>
                  <a:lnTo>
                    <a:pt x="1675" y="377"/>
                  </a:lnTo>
                  <a:lnTo>
                    <a:pt x="1507" y="210"/>
                  </a:lnTo>
                  <a:lnTo>
                    <a:pt x="1340" y="126"/>
                  </a:lnTo>
                  <a:lnTo>
                    <a:pt x="1173" y="4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 rot="5400000">
              <a:off x="8178974" y="2762098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19"/>
          <p:cNvGrpSpPr/>
          <p:nvPr/>
        </p:nvGrpSpPr>
        <p:grpSpPr>
          <a:xfrm rot="-5400000">
            <a:off x="86797" y="4645478"/>
            <a:ext cx="463010" cy="415993"/>
            <a:chOff x="4729980" y="3920018"/>
            <a:chExt cx="1782865" cy="1601821"/>
          </a:xfrm>
        </p:grpSpPr>
        <p:sp>
          <p:nvSpPr>
            <p:cNvPr id="515" name="Google Shape;515;p19"/>
            <p:cNvSpPr/>
            <p:nvPr/>
          </p:nvSpPr>
          <p:spPr>
            <a:xfrm rot="4772179">
              <a:off x="4882966" y="4555266"/>
              <a:ext cx="795974" cy="973580"/>
            </a:xfrm>
            <a:custGeom>
              <a:rect b="b" l="l" r="r" t="t"/>
              <a:pathLst>
                <a:path extrusionOk="0" h="15820" w="12933">
                  <a:moveTo>
                    <a:pt x="6278" y="0"/>
                  </a:moveTo>
                  <a:lnTo>
                    <a:pt x="6069" y="42"/>
                  </a:lnTo>
                  <a:lnTo>
                    <a:pt x="5901" y="84"/>
                  </a:lnTo>
                  <a:lnTo>
                    <a:pt x="5776" y="167"/>
                  </a:lnTo>
                  <a:lnTo>
                    <a:pt x="545" y="3390"/>
                  </a:lnTo>
                  <a:lnTo>
                    <a:pt x="419" y="3474"/>
                  </a:lnTo>
                  <a:lnTo>
                    <a:pt x="252" y="3599"/>
                  </a:lnTo>
                  <a:lnTo>
                    <a:pt x="168" y="3767"/>
                  </a:lnTo>
                  <a:lnTo>
                    <a:pt x="84" y="3934"/>
                  </a:lnTo>
                  <a:lnTo>
                    <a:pt x="42" y="4101"/>
                  </a:lnTo>
                  <a:lnTo>
                    <a:pt x="1" y="4311"/>
                  </a:lnTo>
                  <a:lnTo>
                    <a:pt x="42" y="4520"/>
                  </a:lnTo>
                  <a:lnTo>
                    <a:pt x="84" y="4687"/>
                  </a:lnTo>
                  <a:lnTo>
                    <a:pt x="168" y="4896"/>
                  </a:lnTo>
                  <a:lnTo>
                    <a:pt x="293" y="5064"/>
                  </a:lnTo>
                  <a:lnTo>
                    <a:pt x="461" y="5189"/>
                  </a:lnTo>
                  <a:lnTo>
                    <a:pt x="628" y="5315"/>
                  </a:lnTo>
                  <a:lnTo>
                    <a:pt x="838" y="5357"/>
                  </a:lnTo>
                  <a:lnTo>
                    <a:pt x="1047" y="5399"/>
                  </a:lnTo>
                  <a:lnTo>
                    <a:pt x="1256" y="5399"/>
                  </a:lnTo>
                  <a:lnTo>
                    <a:pt x="1465" y="5315"/>
                  </a:lnTo>
                  <a:lnTo>
                    <a:pt x="1675" y="5231"/>
                  </a:lnTo>
                  <a:lnTo>
                    <a:pt x="2972" y="4436"/>
                  </a:lnTo>
                  <a:lnTo>
                    <a:pt x="7282" y="11509"/>
                  </a:lnTo>
                  <a:lnTo>
                    <a:pt x="7157" y="11844"/>
                  </a:lnTo>
                  <a:lnTo>
                    <a:pt x="7031" y="12220"/>
                  </a:lnTo>
                  <a:lnTo>
                    <a:pt x="6989" y="12597"/>
                  </a:lnTo>
                  <a:lnTo>
                    <a:pt x="6989" y="12973"/>
                  </a:lnTo>
                  <a:lnTo>
                    <a:pt x="7031" y="13350"/>
                  </a:lnTo>
                  <a:lnTo>
                    <a:pt x="7115" y="13727"/>
                  </a:lnTo>
                  <a:lnTo>
                    <a:pt x="7241" y="14062"/>
                  </a:lnTo>
                  <a:lnTo>
                    <a:pt x="7408" y="14438"/>
                  </a:lnTo>
                  <a:lnTo>
                    <a:pt x="7575" y="14689"/>
                  </a:lnTo>
                  <a:lnTo>
                    <a:pt x="7785" y="14899"/>
                  </a:lnTo>
                  <a:lnTo>
                    <a:pt x="7994" y="15108"/>
                  </a:lnTo>
                  <a:lnTo>
                    <a:pt x="8245" y="15275"/>
                  </a:lnTo>
                  <a:lnTo>
                    <a:pt x="8454" y="15443"/>
                  </a:lnTo>
                  <a:lnTo>
                    <a:pt x="8747" y="15568"/>
                  </a:lnTo>
                  <a:lnTo>
                    <a:pt x="8998" y="15694"/>
                  </a:lnTo>
                  <a:lnTo>
                    <a:pt x="9249" y="15777"/>
                  </a:lnTo>
                  <a:lnTo>
                    <a:pt x="9542" y="15819"/>
                  </a:lnTo>
                  <a:lnTo>
                    <a:pt x="10421" y="15819"/>
                  </a:lnTo>
                  <a:lnTo>
                    <a:pt x="10714" y="15736"/>
                  </a:lnTo>
                  <a:lnTo>
                    <a:pt x="10965" y="15652"/>
                  </a:lnTo>
                  <a:lnTo>
                    <a:pt x="11258" y="15568"/>
                  </a:lnTo>
                  <a:lnTo>
                    <a:pt x="11509" y="15401"/>
                  </a:lnTo>
                  <a:lnTo>
                    <a:pt x="11760" y="15233"/>
                  </a:lnTo>
                  <a:lnTo>
                    <a:pt x="12011" y="15024"/>
                  </a:lnTo>
                  <a:lnTo>
                    <a:pt x="12221" y="14815"/>
                  </a:lnTo>
                  <a:lnTo>
                    <a:pt x="12388" y="14606"/>
                  </a:lnTo>
                  <a:lnTo>
                    <a:pt x="12555" y="14355"/>
                  </a:lnTo>
                  <a:lnTo>
                    <a:pt x="12681" y="14103"/>
                  </a:lnTo>
                  <a:lnTo>
                    <a:pt x="12765" y="13810"/>
                  </a:lnTo>
                  <a:lnTo>
                    <a:pt x="12848" y="13559"/>
                  </a:lnTo>
                  <a:lnTo>
                    <a:pt x="12932" y="13266"/>
                  </a:lnTo>
                  <a:lnTo>
                    <a:pt x="12932" y="12973"/>
                  </a:lnTo>
                  <a:lnTo>
                    <a:pt x="12932" y="12681"/>
                  </a:lnTo>
                  <a:lnTo>
                    <a:pt x="12890" y="12429"/>
                  </a:lnTo>
                  <a:lnTo>
                    <a:pt x="12848" y="12136"/>
                  </a:lnTo>
                  <a:lnTo>
                    <a:pt x="12765" y="11844"/>
                  </a:lnTo>
                  <a:lnTo>
                    <a:pt x="12639" y="11551"/>
                  </a:lnTo>
                  <a:lnTo>
                    <a:pt x="12514" y="11299"/>
                  </a:lnTo>
                  <a:lnTo>
                    <a:pt x="12263" y="10965"/>
                  </a:lnTo>
                  <a:lnTo>
                    <a:pt x="12011" y="10672"/>
                  </a:lnTo>
                  <a:lnTo>
                    <a:pt x="11718" y="10462"/>
                  </a:lnTo>
                  <a:lnTo>
                    <a:pt x="11384" y="10253"/>
                  </a:lnTo>
                  <a:lnTo>
                    <a:pt x="11049" y="10086"/>
                  </a:lnTo>
                  <a:lnTo>
                    <a:pt x="10714" y="9960"/>
                  </a:lnTo>
                  <a:lnTo>
                    <a:pt x="10337" y="9918"/>
                  </a:lnTo>
                  <a:lnTo>
                    <a:pt x="9961" y="9877"/>
                  </a:lnTo>
                  <a:lnTo>
                    <a:pt x="5608" y="2804"/>
                  </a:lnTo>
                  <a:lnTo>
                    <a:pt x="6906" y="2009"/>
                  </a:lnTo>
                  <a:lnTo>
                    <a:pt x="7073" y="1883"/>
                  </a:lnTo>
                  <a:lnTo>
                    <a:pt x="7241" y="1716"/>
                  </a:lnTo>
                  <a:lnTo>
                    <a:pt x="7324" y="1549"/>
                  </a:lnTo>
                  <a:lnTo>
                    <a:pt x="7408" y="1339"/>
                  </a:lnTo>
                  <a:lnTo>
                    <a:pt x="7408" y="1130"/>
                  </a:lnTo>
                  <a:lnTo>
                    <a:pt x="7408" y="921"/>
                  </a:lnTo>
                  <a:lnTo>
                    <a:pt x="7366" y="712"/>
                  </a:lnTo>
                  <a:lnTo>
                    <a:pt x="7282" y="502"/>
                  </a:lnTo>
                  <a:lnTo>
                    <a:pt x="7157" y="335"/>
                  </a:lnTo>
                  <a:lnTo>
                    <a:pt x="6989" y="209"/>
                  </a:lnTo>
                  <a:lnTo>
                    <a:pt x="6822" y="126"/>
                  </a:lnTo>
                  <a:lnTo>
                    <a:pt x="6655" y="42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 rot="4772179">
              <a:off x="5636279" y="4034023"/>
              <a:ext cx="857767" cy="752094"/>
            </a:xfrm>
            <a:custGeom>
              <a:rect b="b" l="l" r="r" t="t"/>
              <a:pathLst>
                <a:path extrusionOk="0" h="12221" w="13937">
                  <a:moveTo>
                    <a:pt x="5734" y="0"/>
                  </a:moveTo>
                  <a:lnTo>
                    <a:pt x="5232" y="84"/>
                  </a:lnTo>
                  <a:lnTo>
                    <a:pt x="4729" y="210"/>
                  </a:lnTo>
                  <a:lnTo>
                    <a:pt x="4227" y="377"/>
                  </a:lnTo>
                  <a:lnTo>
                    <a:pt x="3683" y="628"/>
                  </a:lnTo>
                  <a:lnTo>
                    <a:pt x="3181" y="921"/>
                  </a:lnTo>
                  <a:lnTo>
                    <a:pt x="2595" y="1298"/>
                  </a:lnTo>
                  <a:lnTo>
                    <a:pt x="2093" y="1716"/>
                  </a:lnTo>
                  <a:lnTo>
                    <a:pt x="1632" y="2218"/>
                  </a:lnTo>
                  <a:lnTo>
                    <a:pt x="1256" y="2762"/>
                  </a:lnTo>
                  <a:lnTo>
                    <a:pt x="879" y="3306"/>
                  </a:lnTo>
                  <a:lnTo>
                    <a:pt x="586" y="3934"/>
                  </a:lnTo>
                  <a:lnTo>
                    <a:pt x="377" y="4562"/>
                  </a:lnTo>
                  <a:lnTo>
                    <a:pt x="210" y="5232"/>
                  </a:lnTo>
                  <a:lnTo>
                    <a:pt x="126" y="5692"/>
                  </a:lnTo>
                  <a:lnTo>
                    <a:pt x="42" y="6194"/>
                  </a:lnTo>
                  <a:lnTo>
                    <a:pt x="0" y="6654"/>
                  </a:lnTo>
                  <a:lnTo>
                    <a:pt x="0" y="7157"/>
                  </a:lnTo>
                  <a:lnTo>
                    <a:pt x="42" y="7659"/>
                  </a:lnTo>
                  <a:lnTo>
                    <a:pt x="84" y="8161"/>
                  </a:lnTo>
                  <a:lnTo>
                    <a:pt x="168" y="8663"/>
                  </a:lnTo>
                  <a:lnTo>
                    <a:pt x="293" y="9165"/>
                  </a:lnTo>
                  <a:lnTo>
                    <a:pt x="963" y="9082"/>
                  </a:lnTo>
                  <a:lnTo>
                    <a:pt x="1716" y="8914"/>
                  </a:lnTo>
                  <a:lnTo>
                    <a:pt x="2469" y="8705"/>
                  </a:lnTo>
                  <a:lnTo>
                    <a:pt x="3265" y="8412"/>
                  </a:lnTo>
                  <a:lnTo>
                    <a:pt x="4102" y="8077"/>
                  </a:lnTo>
                  <a:lnTo>
                    <a:pt x="4939" y="7701"/>
                  </a:lnTo>
                  <a:lnTo>
                    <a:pt x="5817" y="7240"/>
                  </a:lnTo>
                  <a:lnTo>
                    <a:pt x="6738" y="6696"/>
                  </a:lnTo>
                  <a:lnTo>
                    <a:pt x="7659" y="6110"/>
                  </a:lnTo>
                  <a:lnTo>
                    <a:pt x="8496" y="5483"/>
                  </a:lnTo>
                  <a:lnTo>
                    <a:pt x="9542" y="4604"/>
                  </a:lnTo>
                  <a:lnTo>
                    <a:pt x="10463" y="3767"/>
                  </a:lnTo>
                  <a:lnTo>
                    <a:pt x="11216" y="2930"/>
                  </a:lnTo>
                  <a:lnTo>
                    <a:pt x="11551" y="2511"/>
                  </a:lnTo>
                  <a:lnTo>
                    <a:pt x="11844" y="2093"/>
                  </a:lnTo>
                  <a:lnTo>
                    <a:pt x="11425" y="1758"/>
                  </a:lnTo>
                  <a:lnTo>
                    <a:pt x="11007" y="1465"/>
                  </a:lnTo>
                  <a:lnTo>
                    <a:pt x="10588" y="1172"/>
                  </a:lnTo>
                  <a:lnTo>
                    <a:pt x="10170" y="921"/>
                  </a:lnTo>
                  <a:lnTo>
                    <a:pt x="9709" y="712"/>
                  </a:lnTo>
                  <a:lnTo>
                    <a:pt x="9291" y="503"/>
                  </a:lnTo>
                  <a:lnTo>
                    <a:pt x="8831" y="335"/>
                  </a:lnTo>
                  <a:lnTo>
                    <a:pt x="8370" y="210"/>
                  </a:lnTo>
                  <a:lnTo>
                    <a:pt x="7826" y="84"/>
                  </a:lnTo>
                  <a:lnTo>
                    <a:pt x="7324" y="0"/>
                  </a:lnTo>
                  <a:close/>
                  <a:moveTo>
                    <a:pt x="12932" y="3223"/>
                  </a:moveTo>
                  <a:lnTo>
                    <a:pt x="12304" y="4018"/>
                  </a:lnTo>
                  <a:lnTo>
                    <a:pt x="11593" y="4813"/>
                  </a:lnTo>
                  <a:lnTo>
                    <a:pt x="10756" y="5608"/>
                  </a:lnTo>
                  <a:lnTo>
                    <a:pt x="9835" y="6403"/>
                  </a:lnTo>
                  <a:lnTo>
                    <a:pt x="8705" y="7240"/>
                  </a:lnTo>
                  <a:lnTo>
                    <a:pt x="7533" y="7994"/>
                  </a:lnTo>
                  <a:lnTo>
                    <a:pt x="6654" y="8538"/>
                  </a:lnTo>
                  <a:lnTo>
                    <a:pt x="5734" y="8998"/>
                  </a:lnTo>
                  <a:lnTo>
                    <a:pt x="4897" y="9416"/>
                  </a:lnTo>
                  <a:lnTo>
                    <a:pt x="4018" y="9751"/>
                  </a:lnTo>
                  <a:lnTo>
                    <a:pt x="3181" y="10086"/>
                  </a:lnTo>
                  <a:lnTo>
                    <a:pt x="2344" y="10337"/>
                  </a:lnTo>
                  <a:lnTo>
                    <a:pt x="1549" y="10505"/>
                  </a:lnTo>
                  <a:lnTo>
                    <a:pt x="795" y="10630"/>
                  </a:lnTo>
                  <a:lnTo>
                    <a:pt x="1088" y="11216"/>
                  </a:lnTo>
                  <a:lnTo>
                    <a:pt x="1423" y="11760"/>
                  </a:lnTo>
                  <a:lnTo>
                    <a:pt x="1674" y="12220"/>
                  </a:lnTo>
                  <a:lnTo>
                    <a:pt x="1716" y="12220"/>
                  </a:lnTo>
                  <a:lnTo>
                    <a:pt x="2386" y="12137"/>
                  </a:lnTo>
                  <a:lnTo>
                    <a:pt x="3181" y="12011"/>
                  </a:lnTo>
                  <a:lnTo>
                    <a:pt x="3976" y="11802"/>
                  </a:lnTo>
                  <a:lnTo>
                    <a:pt x="4813" y="11509"/>
                  </a:lnTo>
                  <a:lnTo>
                    <a:pt x="5734" y="11174"/>
                  </a:lnTo>
                  <a:lnTo>
                    <a:pt x="6654" y="10756"/>
                  </a:lnTo>
                  <a:lnTo>
                    <a:pt x="7617" y="10295"/>
                  </a:lnTo>
                  <a:lnTo>
                    <a:pt x="8579" y="9709"/>
                  </a:lnTo>
                  <a:lnTo>
                    <a:pt x="9458" y="9165"/>
                  </a:lnTo>
                  <a:lnTo>
                    <a:pt x="10253" y="8579"/>
                  </a:lnTo>
                  <a:lnTo>
                    <a:pt x="11007" y="7994"/>
                  </a:lnTo>
                  <a:lnTo>
                    <a:pt x="11676" y="7408"/>
                  </a:lnTo>
                  <a:lnTo>
                    <a:pt x="12388" y="6696"/>
                  </a:lnTo>
                  <a:lnTo>
                    <a:pt x="12974" y="6027"/>
                  </a:lnTo>
                  <a:lnTo>
                    <a:pt x="13518" y="5357"/>
                  </a:lnTo>
                  <a:lnTo>
                    <a:pt x="13936" y="4729"/>
                  </a:lnTo>
                  <a:lnTo>
                    <a:pt x="13643" y="4269"/>
                  </a:lnTo>
                  <a:lnTo>
                    <a:pt x="13309" y="3725"/>
                  </a:lnTo>
                  <a:lnTo>
                    <a:pt x="12932" y="3223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 rot="4772179">
              <a:off x="5402567" y="4291428"/>
              <a:ext cx="749630" cy="594979"/>
            </a:xfrm>
            <a:custGeom>
              <a:rect b="b" l="l" r="r" t="t"/>
              <a:pathLst>
                <a:path extrusionOk="0" h="9668" w="12180">
                  <a:moveTo>
                    <a:pt x="11761" y="0"/>
                  </a:moveTo>
                  <a:lnTo>
                    <a:pt x="11217" y="670"/>
                  </a:lnTo>
                  <a:lnTo>
                    <a:pt x="10798" y="1172"/>
                  </a:lnTo>
                  <a:lnTo>
                    <a:pt x="10338" y="1632"/>
                  </a:lnTo>
                  <a:lnTo>
                    <a:pt x="9501" y="2386"/>
                  </a:lnTo>
                  <a:lnTo>
                    <a:pt x="8580" y="3181"/>
                  </a:lnTo>
                  <a:lnTo>
                    <a:pt x="7576" y="3892"/>
                  </a:lnTo>
                  <a:lnTo>
                    <a:pt x="6488" y="4604"/>
                  </a:lnTo>
                  <a:lnTo>
                    <a:pt x="5609" y="5106"/>
                  </a:lnTo>
                  <a:lnTo>
                    <a:pt x="4772" y="5566"/>
                  </a:lnTo>
                  <a:lnTo>
                    <a:pt x="3935" y="5985"/>
                  </a:lnTo>
                  <a:lnTo>
                    <a:pt x="3098" y="6320"/>
                  </a:lnTo>
                  <a:lnTo>
                    <a:pt x="2303" y="6613"/>
                  </a:lnTo>
                  <a:lnTo>
                    <a:pt x="1508" y="6864"/>
                  </a:lnTo>
                  <a:lnTo>
                    <a:pt x="712" y="7073"/>
                  </a:lnTo>
                  <a:lnTo>
                    <a:pt x="1" y="7240"/>
                  </a:lnTo>
                  <a:lnTo>
                    <a:pt x="545" y="7743"/>
                  </a:lnTo>
                  <a:lnTo>
                    <a:pt x="1173" y="8203"/>
                  </a:lnTo>
                  <a:lnTo>
                    <a:pt x="1800" y="8579"/>
                  </a:lnTo>
                  <a:lnTo>
                    <a:pt x="2470" y="8956"/>
                  </a:lnTo>
                  <a:lnTo>
                    <a:pt x="3140" y="9207"/>
                  </a:lnTo>
                  <a:lnTo>
                    <a:pt x="3809" y="9416"/>
                  </a:lnTo>
                  <a:lnTo>
                    <a:pt x="4521" y="9584"/>
                  </a:lnTo>
                  <a:lnTo>
                    <a:pt x="5190" y="9626"/>
                  </a:lnTo>
                  <a:lnTo>
                    <a:pt x="5400" y="9668"/>
                  </a:lnTo>
                  <a:lnTo>
                    <a:pt x="5818" y="9668"/>
                  </a:lnTo>
                  <a:lnTo>
                    <a:pt x="5944" y="9584"/>
                  </a:lnTo>
                  <a:lnTo>
                    <a:pt x="11175" y="6361"/>
                  </a:lnTo>
                  <a:lnTo>
                    <a:pt x="11300" y="6278"/>
                  </a:lnTo>
                  <a:lnTo>
                    <a:pt x="11551" y="5734"/>
                  </a:lnTo>
                  <a:lnTo>
                    <a:pt x="11719" y="5315"/>
                  </a:lnTo>
                  <a:lnTo>
                    <a:pt x="11844" y="4897"/>
                  </a:lnTo>
                  <a:lnTo>
                    <a:pt x="11970" y="4478"/>
                  </a:lnTo>
                  <a:lnTo>
                    <a:pt x="12054" y="4018"/>
                  </a:lnTo>
                  <a:lnTo>
                    <a:pt x="12137" y="3558"/>
                  </a:lnTo>
                  <a:lnTo>
                    <a:pt x="12137" y="3097"/>
                  </a:lnTo>
                  <a:lnTo>
                    <a:pt x="12179" y="2637"/>
                  </a:lnTo>
                  <a:lnTo>
                    <a:pt x="12137" y="2135"/>
                  </a:lnTo>
                  <a:lnTo>
                    <a:pt x="12096" y="1591"/>
                  </a:lnTo>
                  <a:lnTo>
                    <a:pt x="12012" y="1088"/>
                  </a:lnTo>
                  <a:lnTo>
                    <a:pt x="11886" y="544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 rot="4772179">
              <a:off x="5657057" y="4128578"/>
              <a:ext cx="777880" cy="525499"/>
            </a:xfrm>
            <a:custGeom>
              <a:rect b="b" l="l" r="r" t="t"/>
              <a:pathLst>
                <a:path extrusionOk="0" h="8539" w="12639">
                  <a:moveTo>
                    <a:pt x="11551" y="1"/>
                  </a:moveTo>
                  <a:lnTo>
                    <a:pt x="11258" y="419"/>
                  </a:lnTo>
                  <a:lnTo>
                    <a:pt x="10923" y="838"/>
                  </a:lnTo>
                  <a:lnTo>
                    <a:pt x="10170" y="1675"/>
                  </a:lnTo>
                  <a:lnTo>
                    <a:pt x="9249" y="2512"/>
                  </a:lnTo>
                  <a:lnTo>
                    <a:pt x="8203" y="3391"/>
                  </a:lnTo>
                  <a:lnTo>
                    <a:pt x="7366" y="4018"/>
                  </a:lnTo>
                  <a:lnTo>
                    <a:pt x="6445" y="4604"/>
                  </a:lnTo>
                  <a:lnTo>
                    <a:pt x="5524" y="5148"/>
                  </a:lnTo>
                  <a:lnTo>
                    <a:pt x="4646" y="5609"/>
                  </a:lnTo>
                  <a:lnTo>
                    <a:pt x="3809" y="5985"/>
                  </a:lnTo>
                  <a:lnTo>
                    <a:pt x="2972" y="6320"/>
                  </a:lnTo>
                  <a:lnTo>
                    <a:pt x="2176" y="6613"/>
                  </a:lnTo>
                  <a:lnTo>
                    <a:pt x="1423" y="6822"/>
                  </a:lnTo>
                  <a:lnTo>
                    <a:pt x="670" y="6990"/>
                  </a:lnTo>
                  <a:lnTo>
                    <a:pt x="0" y="7073"/>
                  </a:lnTo>
                  <a:lnTo>
                    <a:pt x="209" y="7827"/>
                  </a:lnTo>
                  <a:lnTo>
                    <a:pt x="502" y="8538"/>
                  </a:lnTo>
                  <a:lnTo>
                    <a:pt x="1256" y="8413"/>
                  </a:lnTo>
                  <a:lnTo>
                    <a:pt x="2051" y="8245"/>
                  </a:lnTo>
                  <a:lnTo>
                    <a:pt x="2888" y="7994"/>
                  </a:lnTo>
                  <a:lnTo>
                    <a:pt x="3725" y="7659"/>
                  </a:lnTo>
                  <a:lnTo>
                    <a:pt x="4604" y="7324"/>
                  </a:lnTo>
                  <a:lnTo>
                    <a:pt x="5441" y="6906"/>
                  </a:lnTo>
                  <a:lnTo>
                    <a:pt x="6361" y="6446"/>
                  </a:lnTo>
                  <a:lnTo>
                    <a:pt x="7240" y="5902"/>
                  </a:lnTo>
                  <a:lnTo>
                    <a:pt x="8412" y="5148"/>
                  </a:lnTo>
                  <a:lnTo>
                    <a:pt x="9542" y="4311"/>
                  </a:lnTo>
                  <a:lnTo>
                    <a:pt x="10463" y="3516"/>
                  </a:lnTo>
                  <a:lnTo>
                    <a:pt x="11300" y="2721"/>
                  </a:lnTo>
                  <a:lnTo>
                    <a:pt x="12011" y="1926"/>
                  </a:lnTo>
                  <a:lnTo>
                    <a:pt x="12639" y="1131"/>
                  </a:lnTo>
                  <a:lnTo>
                    <a:pt x="12095" y="545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 rot="4772179">
              <a:off x="5494627" y="4243569"/>
              <a:ext cx="795913" cy="548639"/>
            </a:xfrm>
            <a:custGeom>
              <a:rect b="b" l="l" r="r" t="t"/>
              <a:pathLst>
                <a:path extrusionOk="0" h="8915" w="12932">
                  <a:moveTo>
                    <a:pt x="12220" y="0"/>
                  </a:moveTo>
                  <a:lnTo>
                    <a:pt x="11802" y="628"/>
                  </a:lnTo>
                  <a:lnTo>
                    <a:pt x="11258" y="1298"/>
                  </a:lnTo>
                  <a:lnTo>
                    <a:pt x="10672" y="1967"/>
                  </a:lnTo>
                  <a:lnTo>
                    <a:pt x="9960" y="2679"/>
                  </a:lnTo>
                  <a:lnTo>
                    <a:pt x="9291" y="3265"/>
                  </a:lnTo>
                  <a:lnTo>
                    <a:pt x="8537" y="3850"/>
                  </a:lnTo>
                  <a:lnTo>
                    <a:pt x="7742" y="4436"/>
                  </a:lnTo>
                  <a:lnTo>
                    <a:pt x="6863" y="4980"/>
                  </a:lnTo>
                  <a:lnTo>
                    <a:pt x="5901" y="5566"/>
                  </a:lnTo>
                  <a:lnTo>
                    <a:pt x="4938" y="6027"/>
                  </a:lnTo>
                  <a:lnTo>
                    <a:pt x="4018" y="6445"/>
                  </a:lnTo>
                  <a:lnTo>
                    <a:pt x="3097" y="6780"/>
                  </a:lnTo>
                  <a:lnTo>
                    <a:pt x="2260" y="7073"/>
                  </a:lnTo>
                  <a:lnTo>
                    <a:pt x="1465" y="7282"/>
                  </a:lnTo>
                  <a:lnTo>
                    <a:pt x="670" y="7408"/>
                  </a:lnTo>
                  <a:lnTo>
                    <a:pt x="0" y="7491"/>
                  </a:lnTo>
                  <a:lnTo>
                    <a:pt x="419" y="8035"/>
                  </a:lnTo>
                  <a:lnTo>
                    <a:pt x="837" y="8580"/>
                  </a:lnTo>
                  <a:lnTo>
                    <a:pt x="1172" y="8914"/>
                  </a:lnTo>
                  <a:lnTo>
                    <a:pt x="1883" y="8747"/>
                  </a:lnTo>
                  <a:lnTo>
                    <a:pt x="2679" y="8538"/>
                  </a:lnTo>
                  <a:lnTo>
                    <a:pt x="3474" y="8287"/>
                  </a:lnTo>
                  <a:lnTo>
                    <a:pt x="4269" y="7994"/>
                  </a:lnTo>
                  <a:lnTo>
                    <a:pt x="5106" y="7659"/>
                  </a:lnTo>
                  <a:lnTo>
                    <a:pt x="5943" y="7240"/>
                  </a:lnTo>
                  <a:lnTo>
                    <a:pt x="6780" y="6780"/>
                  </a:lnTo>
                  <a:lnTo>
                    <a:pt x="7659" y="6278"/>
                  </a:lnTo>
                  <a:lnTo>
                    <a:pt x="8747" y="5566"/>
                  </a:lnTo>
                  <a:lnTo>
                    <a:pt x="9751" y="4855"/>
                  </a:lnTo>
                  <a:lnTo>
                    <a:pt x="10672" y="4060"/>
                  </a:lnTo>
                  <a:lnTo>
                    <a:pt x="11509" y="3306"/>
                  </a:lnTo>
                  <a:lnTo>
                    <a:pt x="11969" y="2846"/>
                  </a:lnTo>
                  <a:lnTo>
                    <a:pt x="12388" y="2344"/>
                  </a:lnTo>
                  <a:lnTo>
                    <a:pt x="12932" y="1674"/>
                  </a:lnTo>
                  <a:lnTo>
                    <a:pt x="12890" y="1549"/>
                  </a:lnTo>
                  <a:lnTo>
                    <a:pt x="12764" y="1172"/>
                  </a:lnTo>
                  <a:lnTo>
                    <a:pt x="12513" y="586"/>
                  </a:lnTo>
                  <a:lnTo>
                    <a:pt x="122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522" name="Google Shape;522;p20"/>
          <p:cNvGrpSpPr/>
          <p:nvPr/>
        </p:nvGrpSpPr>
        <p:grpSpPr>
          <a:xfrm>
            <a:off x="120" y="3726121"/>
            <a:ext cx="1432919" cy="1420972"/>
            <a:chOff x="120" y="3726121"/>
            <a:chExt cx="1432919" cy="1420972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9313" y="4433366"/>
              <a:ext cx="710509" cy="716944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 rot="-5400000">
              <a:off x="2865" y="4433838"/>
              <a:ext cx="710509" cy="71599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 rot="-5400000">
              <a:off x="2876" y="3723365"/>
              <a:ext cx="710487" cy="71599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231263" y="4592376"/>
              <a:ext cx="216946" cy="420077"/>
            </a:xfrm>
            <a:custGeom>
              <a:rect b="b" l="l" r="r" t="t"/>
              <a:pathLst>
                <a:path extrusionOk="0" h="19127" w="9878">
                  <a:moveTo>
                    <a:pt x="4772" y="1"/>
                  </a:moveTo>
                  <a:lnTo>
                    <a:pt x="4772" y="14857"/>
                  </a:lnTo>
                  <a:lnTo>
                    <a:pt x="4479" y="14606"/>
                  </a:lnTo>
                  <a:lnTo>
                    <a:pt x="4102" y="14439"/>
                  </a:lnTo>
                  <a:lnTo>
                    <a:pt x="3725" y="14355"/>
                  </a:lnTo>
                  <a:lnTo>
                    <a:pt x="3265" y="14313"/>
                  </a:lnTo>
                  <a:lnTo>
                    <a:pt x="2846" y="14313"/>
                  </a:lnTo>
                  <a:lnTo>
                    <a:pt x="2386" y="14439"/>
                  </a:lnTo>
                  <a:lnTo>
                    <a:pt x="1926" y="14606"/>
                  </a:lnTo>
                  <a:lnTo>
                    <a:pt x="1465" y="14857"/>
                  </a:lnTo>
                  <a:lnTo>
                    <a:pt x="1005" y="15192"/>
                  </a:lnTo>
                  <a:lnTo>
                    <a:pt x="628" y="15569"/>
                  </a:lnTo>
                  <a:lnTo>
                    <a:pt x="335" y="16029"/>
                  </a:lnTo>
                  <a:lnTo>
                    <a:pt x="126" y="16490"/>
                  </a:lnTo>
                  <a:lnTo>
                    <a:pt x="1" y="16950"/>
                  </a:lnTo>
                  <a:lnTo>
                    <a:pt x="1" y="17159"/>
                  </a:lnTo>
                  <a:lnTo>
                    <a:pt x="1" y="17410"/>
                  </a:lnTo>
                  <a:lnTo>
                    <a:pt x="1" y="17620"/>
                  </a:lnTo>
                  <a:lnTo>
                    <a:pt x="84" y="17829"/>
                  </a:lnTo>
                  <a:lnTo>
                    <a:pt x="168" y="18038"/>
                  </a:lnTo>
                  <a:lnTo>
                    <a:pt x="252" y="18247"/>
                  </a:lnTo>
                  <a:lnTo>
                    <a:pt x="377" y="18457"/>
                  </a:lnTo>
                  <a:lnTo>
                    <a:pt x="545" y="18582"/>
                  </a:lnTo>
                  <a:lnTo>
                    <a:pt x="712" y="18749"/>
                  </a:lnTo>
                  <a:lnTo>
                    <a:pt x="921" y="18875"/>
                  </a:lnTo>
                  <a:lnTo>
                    <a:pt x="1131" y="18959"/>
                  </a:lnTo>
                  <a:lnTo>
                    <a:pt x="1340" y="19042"/>
                  </a:lnTo>
                  <a:lnTo>
                    <a:pt x="1800" y="19126"/>
                  </a:lnTo>
                  <a:lnTo>
                    <a:pt x="2302" y="19126"/>
                  </a:lnTo>
                  <a:lnTo>
                    <a:pt x="2846" y="19042"/>
                  </a:lnTo>
                  <a:lnTo>
                    <a:pt x="3349" y="18875"/>
                  </a:lnTo>
                  <a:lnTo>
                    <a:pt x="3851" y="18624"/>
                  </a:lnTo>
                  <a:lnTo>
                    <a:pt x="4186" y="18373"/>
                  </a:lnTo>
                  <a:lnTo>
                    <a:pt x="4479" y="18080"/>
                  </a:lnTo>
                  <a:lnTo>
                    <a:pt x="4730" y="17829"/>
                  </a:lnTo>
                  <a:lnTo>
                    <a:pt x="4981" y="17494"/>
                  </a:lnTo>
                  <a:lnTo>
                    <a:pt x="5148" y="17201"/>
                  </a:lnTo>
                  <a:lnTo>
                    <a:pt x="5274" y="16866"/>
                  </a:lnTo>
                  <a:lnTo>
                    <a:pt x="5316" y="16531"/>
                  </a:lnTo>
                  <a:lnTo>
                    <a:pt x="5357" y="16197"/>
                  </a:lnTo>
                  <a:lnTo>
                    <a:pt x="5357" y="5609"/>
                  </a:lnTo>
                  <a:lnTo>
                    <a:pt x="5650" y="5651"/>
                  </a:lnTo>
                  <a:lnTo>
                    <a:pt x="6027" y="5734"/>
                  </a:lnTo>
                  <a:lnTo>
                    <a:pt x="6446" y="5860"/>
                  </a:lnTo>
                  <a:lnTo>
                    <a:pt x="6906" y="6027"/>
                  </a:lnTo>
                  <a:lnTo>
                    <a:pt x="7324" y="6320"/>
                  </a:lnTo>
                  <a:lnTo>
                    <a:pt x="7743" y="6655"/>
                  </a:lnTo>
                  <a:lnTo>
                    <a:pt x="7952" y="6864"/>
                  </a:lnTo>
                  <a:lnTo>
                    <a:pt x="8120" y="7073"/>
                  </a:lnTo>
                  <a:lnTo>
                    <a:pt x="8287" y="7325"/>
                  </a:lnTo>
                  <a:lnTo>
                    <a:pt x="8454" y="7617"/>
                  </a:lnTo>
                  <a:lnTo>
                    <a:pt x="8664" y="8161"/>
                  </a:lnTo>
                  <a:lnTo>
                    <a:pt x="8831" y="8664"/>
                  </a:lnTo>
                  <a:lnTo>
                    <a:pt x="8915" y="9124"/>
                  </a:lnTo>
                  <a:lnTo>
                    <a:pt x="8998" y="9626"/>
                  </a:lnTo>
                  <a:lnTo>
                    <a:pt x="9040" y="10045"/>
                  </a:lnTo>
                  <a:lnTo>
                    <a:pt x="8998" y="10463"/>
                  </a:lnTo>
                  <a:lnTo>
                    <a:pt x="8998" y="10840"/>
                  </a:lnTo>
                  <a:lnTo>
                    <a:pt x="8915" y="11217"/>
                  </a:lnTo>
                  <a:lnTo>
                    <a:pt x="8747" y="11844"/>
                  </a:lnTo>
                  <a:lnTo>
                    <a:pt x="8580" y="12305"/>
                  </a:lnTo>
                  <a:lnTo>
                    <a:pt x="8412" y="12681"/>
                  </a:lnTo>
                  <a:lnTo>
                    <a:pt x="8747" y="13728"/>
                  </a:lnTo>
                  <a:lnTo>
                    <a:pt x="9040" y="13100"/>
                  </a:lnTo>
                  <a:lnTo>
                    <a:pt x="9291" y="12346"/>
                  </a:lnTo>
                  <a:lnTo>
                    <a:pt x="9584" y="11426"/>
                  </a:lnTo>
                  <a:lnTo>
                    <a:pt x="9710" y="10882"/>
                  </a:lnTo>
                  <a:lnTo>
                    <a:pt x="9794" y="10338"/>
                  </a:lnTo>
                  <a:lnTo>
                    <a:pt x="9835" y="9752"/>
                  </a:lnTo>
                  <a:lnTo>
                    <a:pt x="9877" y="9124"/>
                  </a:lnTo>
                  <a:lnTo>
                    <a:pt x="9835" y="8538"/>
                  </a:lnTo>
                  <a:lnTo>
                    <a:pt x="9752" y="7910"/>
                  </a:lnTo>
                  <a:lnTo>
                    <a:pt x="9584" y="7283"/>
                  </a:lnTo>
                  <a:lnTo>
                    <a:pt x="9375" y="6655"/>
                  </a:lnTo>
                  <a:lnTo>
                    <a:pt x="8789" y="5441"/>
                  </a:lnTo>
                  <a:lnTo>
                    <a:pt x="8161" y="4228"/>
                  </a:lnTo>
                  <a:lnTo>
                    <a:pt x="7492" y="3098"/>
                  </a:lnTo>
                  <a:lnTo>
                    <a:pt x="6822" y="2093"/>
                  </a:lnTo>
                  <a:lnTo>
                    <a:pt x="5776" y="587"/>
                  </a:lnTo>
                  <a:lnTo>
                    <a:pt x="5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20"/>
          <p:cNvSpPr/>
          <p:nvPr/>
        </p:nvSpPr>
        <p:spPr>
          <a:xfrm rot="10800000">
            <a:off x="-867655" y="-563074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7876593" y="1365768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E9E2BE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"/>
          <p:cNvSpPr/>
          <p:nvPr/>
        </p:nvSpPr>
        <p:spPr>
          <a:xfrm>
            <a:off x="-774920" y="975904"/>
            <a:ext cx="3195418" cy="430326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E9E2BE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"/>
          <p:cNvSpPr txBox="1"/>
          <p:nvPr>
            <p:ph type="title"/>
          </p:nvPr>
        </p:nvSpPr>
        <p:spPr>
          <a:xfrm>
            <a:off x="797275" y="1945628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9" name="Google Shape;269;p3"/>
          <p:cNvSpPr txBox="1"/>
          <p:nvPr>
            <p:ph hasCustomPrompt="1" idx="2" type="title"/>
          </p:nvPr>
        </p:nvSpPr>
        <p:spPr>
          <a:xfrm>
            <a:off x="896625" y="780553"/>
            <a:ext cx="1156500" cy="106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" name="Google Shape;270;p3"/>
          <p:cNvSpPr txBox="1"/>
          <p:nvPr>
            <p:ph idx="1" type="subTitle"/>
          </p:nvPr>
        </p:nvSpPr>
        <p:spPr>
          <a:xfrm>
            <a:off x="797275" y="3861128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9_1_1_1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31" name="Google Shape;531;p21"/>
          <p:cNvSpPr/>
          <p:nvPr/>
        </p:nvSpPr>
        <p:spPr>
          <a:xfrm>
            <a:off x="658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8439733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1"/>
          <p:cNvSpPr/>
          <p:nvPr/>
        </p:nvSpPr>
        <p:spPr>
          <a:xfrm>
            <a:off x="8439733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658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1"/>
          <p:cNvSpPr/>
          <p:nvPr/>
        </p:nvSpPr>
        <p:spPr>
          <a:xfrm>
            <a:off x="7118795" y="-1498799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9_1_1_1_1_1">
    <p:bg>
      <p:bgPr>
        <a:solidFill>
          <a:schemeClr val="lt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38" name="Google Shape;538;p22"/>
          <p:cNvSpPr/>
          <p:nvPr/>
        </p:nvSpPr>
        <p:spPr>
          <a:xfrm>
            <a:off x="8016675" y="-639775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8451774" y="4422185"/>
            <a:ext cx="710671" cy="716162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22"/>
          <p:cNvGrpSpPr/>
          <p:nvPr/>
        </p:nvGrpSpPr>
        <p:grpSpPr>
          <a:xfrm rot="-5400000">
            <a:off x="8514613" y="4552474"/>
            <a:ext cx="572656" cy="514505"/>
            <a:chOff x="4729980" y="3920018"/>
            <a:chExt cx="1782865" cy="1601821"/>
          </a:xfrm>
        </p:grpSpPr>
        <p:sp>
          <p:nvSpPr>
            <p:cNvPr id="541" name="Google Shape;541;p22"/>
            <p:cNvSpPr/>
            <p:nvPr/>
          </p:nvSpPr>
          <p:spPr>
            <a:xfrm rot="4772179">
              <a:off x="4882966" y="4555266"/>
              <a:ext cx="795974" cy="973580"/>
            </a:xfrm>
            <a:custGeom>
              <a:rect b="b" l="l" r="r" t="t"/>
              <a:pathLst>
                <a:path extrusionOk="0" h="15820" w="12933">
                  <a:moveTo>
                    <a:pt x="6278" y="0"/>
                  </a:moveTo>
                  <a:lnTo>
                    <a:pt x="6069" y="42"/>
                  </a:lnTo>
                  <a:lnTo>
                    <a:pt x="5901" y="84"/>
                  </a:lnTo>
                  <a:lnTo>
                    <a:pt x="5776" y="167"/>
                  </a:lnTo>
                  <a:lnTo>
                    <a:pt x="545" y="3390"/>
                  </a:lnTo>
                  <a:lnTo>
                    <a:pt x="419" y="3474"/>
                  </a:lnTo>
                  <a:lnTo>
                    <a:pt x="252" y="3599"/>
                  </a:lnTo>
                  <a:lnTo>
                    <a:pt x="168" y="3767"/>
                  </a:lnTo>
                  <a:lnTo>
                    <a:pt x="84" y="3934"/>
                  </a:lnTo>
                  <a:lnTo>
                    <a:pt x="42" y="4101"/>
                  </a:lnTo>
                  <a:lnTo>
                    <a:pt x="1" y="4311"/>
                  </a:lnTo>
                  <a:lnTo>
                    <a:pt x="42" y="4520"/>
                  </a:lnTo>
                  <a:lnTo>
                    <a:pt x="84" y="4687"/>
                  </a:lnTo>
                  <a:lnTo>
                    <a:pt x="168" y="4896"/>
                  </a:lnTo>
                  <a:lnTo>
                    <a:pt x="293" y="5064"/>
                  </a:lnTo>
                  <a:lnTo>
                    <a:pt x="461" y="5189"/>
                  </a:lnTo>
                  <a:lnTo>
                    <a:pt x="628" y="5315"/>
                  </a:lnTo>
                  <a:lnTo>
                    <a:pt x="838" y="5357"/>
                  </a:lnTo>
                  <a:lnTo>
                    <a:pt x="1047" y="5399"/>
                  </a:lnTo>
                  <a:lnTo>
                    <a:pt x="1256" y="5399"/>
                  </a:lnTo>
                  <a:lnTo>
                    <a:pt x="1465" y="5315"/>
                  </a:lnTo>
                  <a:lnTo>
                    <a:pt x="1675" y="5231"/>
                  </a:lnTo>
                  <a:lnTo>
                    <a:pt x="2972" y="4436"/>
                  </a:lnTo>
                  <a:lnTo>
                    <a:pt x="7282" y="11509"/>
                  </a:lnTo>
                  <a:lnTo>
                    <a:pt x="7157" y="11844"/>
                  </a:lnTo>
                  <a:lnTo>
                    <a:pt x="7031" y="12220"/>
                  </a:lnTo>
                  <a:lnTo>
                    <a:pt x="6989" y="12597"/>
                  </a:lnTo>
                  <a:lnTo>
                    <a:pt x="6989" y="12973"/>
                  </a:lnTo>
                  <a:lnTo>
                    <a:pt x="7031" y="13350"/>
                  </a:lnTo>
                  <a:lnTo>
                    <a:pt x="7115" y="13727"/>
                  </a:lnTo>
                  <a:lnTo>
                    <a:pt x="7241" y="14062"/>
                  </a:lnTo>
                  <a:lnTo>
                    <a:pt x="7408" y="14438"/>
                  </a:lnTo>
                  <a:lnTo>
                    <a:pt x="7575" y="14689"/>
                  </a:lnTo>
                  <a:lnTo>
                    <a:pt x="7785" y="14899"/>
                  </a:lnTo>
                  <a:lnTo>
                    <a:pt x="7994" y="15108"/>
                  </a:lnTo>
                  <a:lnTo>
                    <a:pt x="8245" y="15275"/>
                  </a:lnTo>
                  <a:lnTo>
                    <a:pt x="8454" y="15443"/>
                  </a:lnTo>
                  <a:lnTo>
                    <a:pt x="8747" y="15568"/>
                  </a:lnTo>
                  <a:lnTo>
                    <a:pt x="8998" y="15694"/>
                  </a:lnTo>
                  <a:lnTo>
                    <a:pt x="9249" y="15777"/>
                  </a:lnTo>
                  <a:lnTo>
                    <a:pt x="9542" y="15819"/>
                  </a:lnTo>
                  <a:lnTo>
                    <a:pt x="10421" y="15819"/>
                  </a:lnTo>
                  <a:lnTo>
                    <a:pt x="10714" y="15736"/>
                  </a:lnTo>
                  <a:lnTo>
                    <a:pt x="10965" y="15652"/>
                  </a:lnTo>
                  <a:lnTo>
                    <a:pt x="11258" y="15568"/>
                  </a:lnTo>
                  <a:lnTo>
                    <a:pt x="11509" y="15401"/>
                  </a:lnTo>
                  <a:lnTo>
                    <a:pt x="11760" y="15233"/>
                  </a:lnTo>
                  <a:lnTo>
                    <a:pt x="12011" y="15024"/>
                  </a:lnTo>
                  <a:lnTo>
                    <a:pt x="12221" y="14815"/>
                  </a:lnTo>
                  <a:lnTo>
                    <a:pt x="12388" y="14606"/>
                  </a:lnTo>
                  <a:lnTo>
                    <a:pt x="12555" y="14355"/>
                  </a:lnTo>
                  <a:lnTo>
                    <a:pt x="12681" y="14103"/>
                  </a:lnTo>
                  <a:lnTo>
                    <a:pt x="12765" y="13810"/>
                  </a:lnTo>
                  <a:lnTo>
                    <a:pt x="12848" y="13559"/>
                  </a:lnTo>
                  <a:lnTo>
                    <a:pt x="12932" y="13266"/>
                  </a:lnTo>
                  <a:lnTo>
                    <a:pt x="12932" y="12973"/>
                  </a:lnTo>
                  <a:lnTo>
                    <a:pt x="12932" y="12681"/>
                  </a:lnTo>
                  <a:lnTo>
                    <a:pt x="12890" y="12429"/>
                  </a:lnTo>
                  <a:lnTo>
                    <a:pt x="12848" y="12136"/>
                  </a:lnTo>
                  <a:lnTo>
                    <a:pt x="12765" y="11844"/>
                  </a:lnTo>
                  <a:lnTo>
                    <a:pt x="12639" y="11551"/>
                  </a:lnTo>
                  <a:lnTo>
                    <a:pt x="12514" y="11299"/>
                  </a:lnTo>
                  <a:lnTo>
                    <a:pt x="12263" y="10965"/>
                  </a:lnTo>
                  <a:lnTo>
                    <a:pt x="12011" y="10672"/>
                  </a:lnTo>
                  <a:lnTo>
                    <a:pt x="11718" y="10462"/>
                  </a:lnTo>
                  <a:lnTo>
                    <a:pt x="11384" y="10253"/>
                  </a:lnTo>
                  <a:lnTo>
                    <a:pt x="11049" y="10086"/>
                  </a:lnTo>
                  <a:lnTo>
                    <a:pt x="10714" y="9960"/>
                  </a:lnTo>
                  <a:lnTo>
                    <a:pt x="10337" y="9918"/>
                  </a:lnTo>
                  <a:lnTo>
                    <a:pt x="9961" y="9877"/>
                  </a:lnTo>
                  <a:lnTo>
                    <a:pt x="5608" y="2804"/>
                  </a:lnTo>
                  <a:lnTo>
                    <a:pt x="6906" y="2009"/>
                  </a:lnTo>
                  <a:lnTo>
                    <a:pt x="7073" y="1883"/>
                  </a:lnTo>
                  <a:lnTo>
                    <a:pt x="7241" y="1716"/>
                  </a:lnTo>
                  <a:lnTo>
                    <a:pt x="7324" y="1549"/>
                  </a:lnTo>
                  <a:lnTo>
                    <a:pt x="7408" y="1339"/>
                  </a:lnTo>
                  <a:lnTo>
                    <a:pt x="7408" y="1130"/>
                  </a:lnTo>
                  <a:lnTo>
                    <a:pt x="7408" y="921"/>
                  </a:lnTo>
                  <a:lnTo>
                    <a:pt x="7366" y="712"/>
                  </a:lnTo>
                  <a:lnTo>
                    <a:pt x="7282" y="502"/>
                  </a:lnTo>
                  <a:lnTo>
                    <a:pt x="7157" y="335"/>
                  </a:lnTo>
                  <a:lnTo>
                    <a:pt x="6989" y="209"/>
                  </a:lnTo>
                  <a:lnTo>
                    <a:pt x="6822" y="126"/>
                  </a:lnTo>
                  <a:lnTo>
                    <a:pt x="6655" y="42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 rot="4772179">
              <a:off x="5636279" y="4034023"/>
              <a:ext cx="857767" cy="752094"/>
            </a:xfrm>
            <a:custGeom>
              <a:rect b="b" l="l" r="r" t="t"/>
              <a:pathLst>
                <a:path extrusionOk="0" h="12221" w="13937">
                  <a:moveTo>
                    <a:pt x="5734" y="0"/>
                  </a:moveTo>
                  <a:lnTo>
                    <a:pt x="5232" y="84"/>
                  </a:lnTo>
                  <a:lnTo>
                    <a:pt x="4729" y="210"/>
                  </a:lnTo>
                  <a:lnTo>
                    <a:pt x="4227" y="377"/>
                  </a:lnTo>
                  <a:lnTo>
                    <a:pt x="3683" y="628"/>
                  </a:lnTo>
                  <a:lnTo>
                    <a:pt x="3181" y="921"/>
                  </a:lnTo>
                  <a:lnTo>
                    <a:pt x="2595" y="1298"/>
                  </a:lnTo>
                  <a:lnTo>
                    <a:pt x="2093" y="1716"/>
                  </a:lnTo>
                  <a:lnTo>
                    <a:pt x="1632" y="2218"/>
                  </a:lnTo>
                  <a:lnTo>
                    <a:pt x="1256" y="2762"/>
                  </a:lnTo>
                  <a:lnTo>
                    <a:pt x="879" y="3306"/>
                  </a:lnTo>
                  <a:lnTo>
                    <a:pt x="586" y="3934"/>
                  </a:lnTo>
                  <a:lnTo>
                    <a:pt x="377" y="4562"/>
                  </a:lnTo>
                  <a:lnTo>
                    <a:pt x="210" y="5232"/>
                  </a:lnTo>
                  <a:lnTo>
                    <a:pt x="126" y="5692"/>
                  </a:lnTo>
                  <a:lnTo>
                    <a:pt x="42" y="6194"/>
                  </a:lnTo>
                  <a:lnTo>
                    <a:pt x="0" y="6654"/>
                  </a:lnTo>
                  <a:lnTo>
                    <a:pt x="0" y="7157"/>
                  </a:lnTo>
                  <a:lnTo>
                    <a:pt x="42" y="7659"/>
                  </a:lnTo>
                  <a:lnTo>
                    <a:pt x="84" y="8161"/>
                  </a:lnTo>
                  <a:lnTo>
                    <a:pt x="168" y="8663"/>
                  </a:lnTo>
                  <a:lnTo>
                    <a:pt x="293" y="9165"/>
                  </a:lnTo>
                  <a:lnTo>
                    <a:pt x="963" y="9082"/>
                  </a:lnTo>
                  <a:lnTo>
                    <a:pt x="1716" y="8914"/>
                  </a:lnTo>
                  <a:lnTo>
                    <a:pt x="2469" y="8705"/>
                  </a:lnTo>
                  <a:lnTo>
                    <a:pt x="3265" y="8412"/>
                  </a:lnTo>
                  <a:lnTo>
                    <a:pt x="4102" y="8077"/>
                  </a:lnTo>
                  <a:lnTo>
                    <a:pt x="4939" y="7701"/>
                  </a:lnTo>
                  <a:lnTo>
                    <a:pt x="5817" y="7240"/>
                  </a:lnTo>
                  <a:lnTo>
                    <a:pt x="6738" y="6696"/>
                  </a:lnTo>
                  <a:lnTo>
                    <a:pt x="7659" y="6110"/>
                  </a:lnTo>
                  <a:lnTo>
                    <a:pt x="8496" y="5483"/>
                  </a:lnTo>
                  <a:lnTo>
                    <a:pt x="9542" y="4604"/>
                  </a:lnTo>
                  <a:lnTo>
                    <a:pt x="10463" y="3767"/>
                  </a:lnTo>
                  <a:lnTo>
                    <a:pt x="11216" y="2930"/>
                  </a:lnTo>
                  <a:lnTo>
                    <a:pt x="11551" y="2511"/>
                  </a:lnTo>
                  <a:lnTo>
                    <a:pt x="11844" y="2093"/>
                  </a:lnTo>
                  <a:lnTo>
                    <a:pt x="11425" y="1758"/>
                  </a:lnTo>
                  <a:lnTo>
                    <a:pt x="11007" y="1465"/>
                  </a:lnTo>
                  <a:lnTo>
                    <a:pt x="10588" y="1172"/>
                  </a:lnTo>
                  <a:lnTo>
                    <a:pt x="10170" y="921"/>
                  </a:lnTo>
                  <a:lnTo>
                    <a:pt x="9709" y="712"/>
                  </a:lnTo>
                  <a:lnTo>
                    <a:pt x="9291" y="503"/>
                  </a:lnTo>
                  <a:lnTo>
                    <a:pt x="8831" y="335"/>
                  </a:lnTo>
                  <a:lnTo>
                    <a:pt x="8370" y="210"/>
                  </a:lnTo>
                  <a:lnTo>
                    <a:pt x="7826" y="84"/>
                  </a:lnTo>
                  <a:lnTo>
                    <a:pt x="7324" y="0"/>
                  </a:lnTo>
                  <a:close/>
                  <a:moveTo>
                    <a:pt x="12932" y="3223"/>
                  </a:moveTo>
                  <a:lnTo>
                    <a:pt x="12304" y="4018"/>
                  </a:lnTo>
                  <a:lnTo>
                    <a:pt x="11593" y="4813"/>
                  </a:lnTo>
                  <a:lnTo>
                    <a:pt x="10756" y="5608"/>
                  </a:lnTo>
                  <a:lnTo>
                    <a:pt x="9835" y="6403"/>
                  </a:lnTo>
                  <a:lnTo>
                    <a:pt x="8705" y="7240"/>
                  </a:lnTo>
                  <a:lnTo>
                    <a:pt x="7533" y="7994"/>
                  </a:lnTo>
                  <a:lnTo>
                    <a:pt x="6654" y="8538"/>
                  </a:lnTo>
                  <a:lnTo>
                    <a:pt x="5734" y="8998"/>
                  </a:lnTo>
                  <a:lnTo>
                    <a:pt x="4897" y="9416"/>
                  </a:lnTo>
                  <a:lnTo>
                    <a:pt x="4018" y="9751"/>
                  </a:lnTo>
                  <a:lnTo>
                    <a:pt x="3181" y="10086"/>
                  </a:lnTo>
                  <a:lnTo>
                    <a:pt x="2344" y="10337"/>
                  </a:lnTo>
                  <a:lnTo>
                    <a:pt x="1549" y="10505"/>
                  </a:lnTo>
                  <a:lnTo>
                    <a:pt x="795" y="10630"/>
                  </a:lnTo>
                  <a:lnTo>
                    <a:pt x="1088" y="11216"/>
                  </a:lnTo>
                  <a:lnTo>
                    <a:pt x="1423" y="11760"/>
                  </a:lnTo>
                  <a:lnTo>
                    <a:pt x="1674" y="12220"/>
                  </a:lnTo>
                  <a:lnTo>
                    <a:pt x="1716" y="12220"/>
                  </a:lnTo>
                  <a:lnTo>
                    <a:pt x="2386" y="12137"/>
                  </a:lnTo>
                  <a:lnTo>
                    <a:pt x="3181" y="12011"/>
                  </a:lnTo>
                  <a:lnTo>
                    <a:pt x="3976" y="11802"/>
                  </a:lnTo>
                  <a:lnTo>
                    <a:pt x="4813" y="11509"/>
                  </a:lnTo>
                  <a:lnTo>
                    <a:pt x="5734" y="11174"/>
                  </a:lnTo>
                  <a:lnTo>
                    <a:pt x="6654" y="10756"/>
                  </a:lnTo>
                  <a:lnTo>
                    <a:pt x="7617" y="10295"/>
                  </a:lnTo>
                  <a:lnTo>
                    <a:pt x="8579" y="9709"/>
                  </a:lnTo>
                  <a:lnTo>
                    <a:pt x="9458" y="9165"/>
                  </a:lnTo>
                  <a:lnTo>
                    <a:pt x="10253" y="8579"/>
                  </a:lnTo>
                  <a:lnTo>
                    <a:pt x="11007" y="7994"/>
                  </a:lnTo>
                  <a:lnTo>
                    <a:pt x="11676" y="7408"/>
                  </a:lnTo>
                  <a:lnTo>
                    <a:pt x="12388" y="6696"/>
                  </a:lnTo>
                  <a:lnTo>
                    <a:pt x="12974" y="6027"/>
                  </a:lnTo>
                  <a:lnTo>
                    <a:pt x="13518" y="5357"/>
                  </a:lnTo>
                  <a:lnTo>
                    <a:pt x="13936" y="4729"/>
                  </a:lnTo>
                  <a:lnTo>
                    <a:pt x="13643" y="4269"/>
                  </a:lnTo>
                  <a:lnTo>
                    <a:pt x="13309" y="3725"/>
                  </a:lnTo>
                  <a:lnTo>
                    <a:pt x="12932" y="3223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 rot="4772179">
              <a:off x="5402567" y="4291428"/>
              <a:ext cx="749630" cy="594979"/>
            </a:xfrm>
            <a:custGeom>
              <a:rect b="b" l="l" r="r" t="t"/>
              <a:pathLst>
                <a:path extrusionOk="0" h="9668" w="12180">
                  <a:moveTo>
                    <a:pt x="11761" y="0"/>
                  </a:moveTo>
                  <a:lnTo>
                    <a:pt x="11217" y="670"/>
                  </a:lnTo>
                  <a:lnTo>
                    <a:pt x="10798" y="1172"/>
                  </a:lnTo>
                  <a:lnTo>
                    <a:pt x="10338" y="1632"/>
                  </a:lnTo>
                  <a:lnTo>
                    <a:pt x="9501" y="2386"/>
                  </a:lnTo>
                  <a:lnTo>
                    <a:pt x="8580" y="3181"/>
                  </a:lnTo>
                  <a:lnTo>
                    <a:pt x="7576" y="3892"/>
                  </a:lnTo>
                  <a:lnTo>
                    <a:pt x="6488" y="4604"/>
                  </a:lnTo>
                  <a:lnTo>
                    <a:pt x="5609" y="5106"/>
                  </a:lnTo>
                  <a:lnTo>
                    <a:pt x="4772" y="5566"/>
                  </a:lnTo>
                  <a:lnTo>
                    <a:pt x="3935" y="5985"/>
                  </a:lnTo>
                  <a:lnTo>
                    <a:pt x="3098" y="6320"/>
                  </a:lnTo>
                  <a:lnTo>
                    <a:pt x="2303" y="6613"/>
                  </a:lnTo>
                  <a:lnTo>
                    <a:pt x="1508" y="6864"/>
                  </a:lnTo>
                  <a:lnTo>
                    <a:pt x="712" y="7073"/>
                  </a:lnTo>
                  <a:lnTo>
                    <a:pt x="1" y="7240"/>
                  </a:lnTo>
                  <a:lnTo>
                    <a:pt x="545" y="7743"/>
                  </a:lnTo>
                  <a:lnTo>
                    <a:pt x="1173" y="8203"/>
                  </a:lnTo>
                  <a:lnTo>
                    <a:pt x="1800" y="8579"/>
                  </a:lnTo>
                  <a:lnTo>
                    <a:pt x="2470" y="8956"/>
                  </a:lnTo>
                  <a:lnTo>
                    <a:pt x="3140" y="9207"/>
                  </a:lnTo>
                  <a:lnTo>
                    <a:pt x="3809" y="9416"/>
                  </a:lnTo>
                  <a:lnTo>
                    <a:pt x="4521" y="9584"/>
                  </a:lnTo>
                  <a:lnTo>
                    <a:pt x="5190" y="9626"/>
                  </a:lnTo>
                  <a:lnTo>
                    <a:pt x="5400" y="9668"/>
                  </a:lnTo>
                  <a:lnTo>
                    <a:pt x="5818" y="9668"/>
                  </a:lnTo>
                  <a:lnTo>
                    <a:pt x="5944" y="9584"/>
                  </a:lnTo>
                  <a:lnTo>
                    <a:pt x="11175" y="6361"/>
                  </a:lnTo>
                  <a:lnTo>
                    <a:pt x="11300" y="6278"/>
                  </a:lnTo>
                  <a:lnTo>
                    <a:pt x="11551" y="5734"/>
                  </a:lnTo>
                  <a:lnTo>
                    <a:pt x="11719" y="5315"/>
                  </a:lnTo>
                  <a:lnTo>
                    <a:pt x="11844" y="4897"/>
                  </a:lnTo>
                  <a:lnTo>
                    <a:pt x="11970" y="4478"/>
                  </a:lnTo>
                  <a:lnTo>
                    <a:pt x="12054" y="4018"/>
                  </a:lnTo>
                  <a:lnTo>
                    <a:pt x="12137" y="3558"/>
                  </a:lnTo>
                  <a:lnTo>
                    <a:pt x="12137" y="3097"/>
                  </a:lnTo>
                  <a:lnTo>
                    <a:pt x="12179" y="2637"/>
                  </a:lnTo>
                  <a:lnTo>
                    <a:pt x="12137" y="2135"/>
                  </a:lnTo>
                  <a:lnTo>
                    <a:pt x="12096" y="1591"/>
                  </a:lnTo>
                  <a:lnTo>
                    <a:pt x="12012" y="1088"/>
                  </a:lnTo>
                  <a:lnTo>
                    <a:pt x="11886" y="544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 rot="4772179">
              <a:off x="5657057" y="4128578"/>
              <a:ext cx="777880" cy="525499"/>
            </a:xfrm>
            <a:custGeom>
              <a:rect b="b" l="l" r="r" t="t"/>
              <a:pathLst>
                <a:path extrusionOk="0" h="8539" w="12639">
                  <a:moveTo>
                    <a:pt x="11551" y="1"/>
                  </a:moveTo>
                  <a:lnTo>
                    <a:pt x="11258" y="419"/>
                  </a:lnTo>
                  <a:lnTo>
                    <a:pt x="10923" y="838"/>
                  </a:lnTo>
                  <a:lnTo>
                    <a:pt x="10170" y="1675"/>
                  </a:lnTo>
                  <a:lnTo>
                    <a:pt x="9249" y="2512"/>
                  </a:lnTo>
                  <a:lnTo>
                    <a:pt x="8203" y="3391"/>
                  </a:lnTo>
                  <a:lnTo>
                    <a:pt x="7366" y="4018"/>
                  </a:lnTo>
                  <a:lnTo>
                    <a:pt x="6445" y="4604"/>
                  </a:lnTo>
                  <a:lnTo>
                    <a:pt x="5524" y="5148"/>
                  </a:lnTo>
                  <a:lnTo>
                    <a:pt x="4646" y="5609"/>
                  </a:lnTo>
                  <a:lnTo>
                    <a:pt x="3809" y="5985"/>
                  </a:lnTo>
                  <a:lnTo>
                    <a:pt x="2972" y="6320"/>
                  </a:lnTo>
                  <a:lnTo>
                    <a:pt x="2176" y="6613"/>
                  </a:lnTo>
                  <a:lnTo>
                    <a:pt x="1423" y="6822"/>
                  </a:lnTo>
                  <a:lnTo>
                    <a:pt x="670" y="6990"/>
                  </a:lnTo>
                  <a:lnTo>
                    <a:pt x="0" y="7073"/>
                  </a:lnTo>
                  <a:lnTo>
                    <a:pt x="209" y="7827"/>
                  </a:lnTo>
                  <a:lnTo>
                    <a:pt x="502" y="8538"/>
                  </a:lnTo>
                  <a:lnTo>
                    <a:pt x="1256" y="8413"/>
                  </a:lnTo>
                  <a:lnTo>
                    <a:pt x="2051" y="8245"/>
                  </a:lnTo>
                  <a:lnTo>
                    <a:pt x="2888" y="7994"/>
                  </a:lnTo>
                  <a:lnTo>
                    <a:pt x="3725" y="7659"/>
                  </a:lnTo>
                  <a:lnTo>
                    <a:pt x="4604" y="7324"/>
                  </a:lnTo>
                  <a:lnTo>
                    <a:pt x="5441" y="6906"/>
                  </a:lnTo>
                  <a:lnTo>
                    <a:pt x="6361" y="6446"/>
                  </a:lnTo>
                  <a:lnTo>
                    <a:pt x="7240" y="5902"/>
                  </a:lnTo>
                  <a:lnTo>
                    <a:pt x="8412" y="5148"/>
                  </a:lnTo>
                  <a:lnTo>
                    <a:pt x="9542" y="4311"/>
                  </a:lnTo>
                  <a:lnTo>
                    <a:pt x="10463" y="3516"/>
                  </a:lnTo>
                  <a:lnTo>
                    <a:pt x="11300" y="2721"/>
                  </a:lnTo>
                  <a:lnTo>
                    <a:pt x="12011" y="1926"/>
                  </a:lnTo>
                  <a:lnTo>
                    <a:pt x="12639" y="1131"/>
                  </a:lnTo>
                  <a:lnTo>
                    <a:pt x="12095" y="545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 rot="4772179">
              <a:off x="5494627" y="4243569"/>
              <a:ext cx="795913" cy="548639"/>
            </a:xfrm>
            <a:custGeom>
              <a:rect b="b" l="l" r="r" t="t"/>
              <a:pathLst>
                <a:path extrusionOk="0" h="8915" w="12932">
                  <a:moveTo>
                    <a:pt x="12220" y="0"/>
                  </a:moveTo>
                  <a:lnTo>
                    <a:pt x="11802" y="628"/>
                  </a:lnTo>
                  <a:lnTo>
                    <a:pt x="11258" y="1298"/>
                  </a:lnTo>
                  <a:lnTo>
                    <a:pt x="10672" y="1967"/>
                  </a:lnTo>
                  <a:lnTo>
                    <a:pt x="9960" y="2679"/>
                  </a:lnTo>
                  <a:lnTo>
                    <a:pt x="9291" y="3265"/>
                  </a:lnTo>
                  <a:lnTo>
                    <a:pt x="8537" y="3850"/>
                  </a:lnTo>
                  <a:lnTo>
                    <a:pt x="7742" y="4436"/>
                  </a:lnTo>
                  <a:lnTo>
                    <a:pt x="6863" y="4980"/>
                  </a:lnTo>
                  <a:lnTo>
                    <a:pt x="5901" y="5566"/>
                  </a:lnTo>
                  <a:lnTo>
                    <a:pt x="4938" y="6027"/>
                  </a:lnTo>
                  <a:lnTo>
                    <a:pt x="4018" y="6445"/>
                  </a:lnTo>
                  <a:lnTo>
                    <a:pt x="3097" y="6780"/>
                  </a:lnTo>
                  <a:lnTo>
                    <a:pt x="2260" y="7073"/>
                  </a:lnTo>
                  <a:lnTo>
                    <a:pt x="1465" y="7282"/>
                  </a:lnTo>
                  <a:lnTo>
                    <a:pt x="670" y="7408"/>
                  </a:lnTo>
                  <a:lnTo>
                    <a:pt x="0" y="7491"/>
                  </a:lnTo>
                  <a:lnTo>
                    <a:pt x="419" y="8035"/>
                  </a:lnTo>
                  <a:lnTo>
                    <a:pt x="837" y="8580"/>
                  </a:lnTo>
                  <a:lnTo>
                    <a:pt x="1172" y="8914"/>
                  </a:lnTo>
                  <a:lnTo>
                    <a:pt x="1883" y="8747"/>
                  </a:lnTo>
                  <a:lnTo>
                    <a:pt x="2679" y="8538"/>
                  </a:lnTo>
                  <a:lnTo>
                    <a:pt x="3474" y="8287"/>
                  </a:lnTo>
                  <a:lnTo>
                    <a:pt x="4269" y="7994"/>
                  </a:lnTo>
                  <a:lnTo>
                    <a:pt x="5106" y="7659"/>
                  </a:lnTo>
                  <a:lnTo>
                    <a:pt x="5943" y="7240"/>
                  </a:lnTo>
                  <a:lnTo>
                    <a:pt x="6780" y="6780"/>
                  </a:lnTo>
                  <a:lnTo>
                    <a:pt x="7659" y="6278"/>
                  </a:lnTo>
                  <a:lnTo>
                    <a:pt x="8747" y="5566"/>
                  </a:lnTo>
                  <a:lnTo>
                    <a:pt x="9751" y="4855"/>
                  </a:lnTo>
                  <a:lnTo>
                    <a:pt x="10672" y="4060"/>
                  </a:lnTo>
                  <a:lnTo>
                    <a:pt x="11509" y="3306"/>
                  </a:lnTo>
                  <a:lnTo>
                    <a:pt x="11969" y="2846"/>
                  </a:lnTo>
                  <a:lnTo>
                    <a:pt x="12388" y="2344"/>
                  </a:lnTo>
                  <a:lnTo>
                    <a:pt x="12932" y="1674"/>
                  </a:lnTo>
                  <a:lnTo>
                    <a:pt x="12890" y="1549"/>
                  </a:lnTo>
                  <a:lnTo>
                    <a:pt x="12764" y="1172"/>
                  </a:lnTo>
                  <a:lnTo>
                    <a:pt x="12513" y="586"/>
                  </a:lnTo>
                  <a:lnTo>
                    <a:pt x="122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22"/>
          <p:cNvSpPr/>
          <p:nvPr/>
        </p:nvSpPr>
        <p:spPr>
          <a:xfrm>
            <a:off x="-19292" y="-9636"/>
            <a:ext cx="710671" cy="716162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2"/>
          <p:cNvSpPr/>
          <p:nvPr/>
        </p:nvSpPr>
        <p:spPr>
          <a:xfrm>
            <a:off x="-19292" y="706539"/>
            <a:ext cx="710671" cy="716162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2"/>
          <p:cNvSpPr/>
          <p:nvPr/>
        </p:nvSpPr>
        <p:spPr>
          <a:xfrm>
            <a:off x="-205802" y="2535479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9_1_1_1_1_1_1"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51" name="Google Shape;551;p23"/>
          <p:cNvSpPr/>
          <p:nvPr/>
        </p:nvSpPr>
        <p:spPr>
          <a:xfrm>
            <a:off x="-959207" y="1405818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6421288" y="-1327124"/>
            <a:ext cx="2722066" cy="84353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8439733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8439733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658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>
            <a:off x="658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9_1_1_1_1_1_1_1_1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9_1_1_1_1_1_1_1_1_1_1"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61" name="Google Shape;561;p25"/>
          <p:cNvSpPr/>
          <p:nvPr/>
        </p:nvSpPr>
        <p:spPr>
          <a:xfrm>
            <a:off x="3592473" y="-89146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-277350" y="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6950543" y="2434893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5"/>
          <p:cNvGrpSpPr/>
          <p:nvPr/>
        </p:nvGrpSpPr>
        <p:grpSpPr>
          <a:xfrm>
            <a:off x="-9570" y="-9186"/>
            <a:ext cx="1420970" cy="1432917"/>
            <a:chOff x="5310828" y="2578100"/>
            <a:chExt cx="2556620" cy="2578117"/>
          </a:xfrm>
        </p:grpSpPr>
        <p:sp>
          <p:nvSpPr>
            <p:cNvPr id="565" name="Google Shape;565;p25"/>
            <p:cNvSpPr/>
            <p:nvPr/>
          </p:nvSpPr>
          <p:spPr>
            <a:xfrm>
              <a:off x="5310828" y="3866289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5730873" y="4112705"/>
              <a:ext cx="286128" cy="762402"/>
            </a:xfrm>
            <a:custGeom>
              <a:rect b="b" l="l" r="r" t="t"/>
              <a:pathLst>
                <a:path extrusionOk="0" h="19294" w="7241">
                  <a:moveTo>
                    <a:pt x="4813" y="15192"/>
                  </a:moveTo>
                  <a:lnTo>
                    <a:pt x="5231" y="15234"/>
                  </a:lnTo>
                  <a:lnTo>
                    <a:pt x="5608" y="15317"/>
                  </a:lnTo>
                  <a:lnTo>
                    <a:pt x="5901" y="15443"/>
                  </a:lnTo>
                  <a:lnTo>
                    <a:pt x="6027" y="15569"/>
                  </a:lnTo>
                  <a:lnTo>
                    <a:pt x="6110" y="15652"/>
                  </a:lnTo>
                  <a:lnTo>
                    <a:pt x="6194" y="15778"/>
                  </a:lnTo>
                  <a:lnTo>
                    <a:pt x="6194" y="15903"/>
                  </a:lnTo>
                  <a:lnTo>
                    <a:pt x="6236" y="16029"/>
                  </a:lnTo>
                  <a:lnTo>
                    <a:pt x="6194" y="16196"/>
                  </a:lnTo>
                  <a:lnTo>
                    <a:pt x="6110" y="16489"/>
                  </a:lnTo>
                  <a:lnTo>
                    <a:pt x="5901" y="16782"/>
                  </a:lnTo>
                  <a:lnTo>
                    <a:pt x="5608" y="17075"/>
                  </a:lnTo>
                  <a:lnTo>
                    <a:pt x="5231" y="17368"/>
                  </a:lnTo>
                  <a:lnTo>
                    <a:pt x="4813" y="17661"/>
                  </a:lnTo>
                  <a:lnTo>
                    <a:pt x="4311" y="17870"/>
                  </a:lnTo>
                  <a:lnTo>
                    <a:pt x="3767" y="18080"/>
                  </a:lnTo>
                  <a:lnTo>
                    <a:pt x="3223" y="18247"/>
                  </a:lnTo>
                  <a:lnTo>
                    <a:pt x="2720" y="18331"/>
                  </a:lnTo>
                  <a:lnTo>
                    <a:pt x="2260" y="18373"/>
                  </a:lnTo>
                  <a:lnTo>
                    <a:pt x="1842" y="18331"/>
                  </a:lnTo>
                  <a:lnTo>
                    <a:pt x="1465" y="18247"/>
                  </a:lnTo>
                  <a:lnTo>
                    <a:pt x="1172" y="18121"/>
                  </a:lnTo>
                  <a:lnTo>
                    <a:pt x="1046" y="17996"/>
                  </a:lnTo>
                  <a:lnTo>
                    <a:pt x="963" y="17912"/>
                  </a:lnTo>
                  <a:lnTo>
                    <a:pt x="879" y="17787"/>
                  </a:lnTo>
                  <a:lnTo>
                    <a:pt x="879" y="17661"/>
                  </a:lnTo>
                  <a:lnTo>
                    <a:pt x="837" y="17536"/>
                  </a:lnTo>
                  <a:lnTo>
                    <a:pt x="879" y="17368"/>
                  </a:lnTo>
                  <a:lnTo>
                    <a:pt x="963" y="17075"/>
                  </a:lnTo>
                  <a:lnTo>
                    <a:pt x="1172" y="16782"/>
                  </a:lnTo>
                  <a:lnTo>
                    <a:pt x="1465" y="16489"/>
                  </a:lnTo>
                  <a:lnTo>
                    <a:pt x="1842" y="16196"/>
                  </a:lnTo>
                  <a:lnTo>
                    <a:pt x="2260" y="15903"/>
                  </a:lnTo>
                  <a:lnTo>
                    <a:pt x="2762" y="15652"/>
                  </a:lnTo>
                  <a:lnTo>
                    <a:pt x="3306" y="15485"/>
                  </a:lnTo>
                  <a:lnTo>
                    <a:pt x="3850" y="15317"/>
                  </a:lnTo>
                  <a:lnTo>
                    <a:pt x="4353" y="15234"/>
                  </a:lnTo>
                  <a:lnTo>
                    <a:pt x="4813" y="15192"/>
                  </a:lnTo>
                  <a:close/>
                  <a:moveTo>
                    <a:pt x="6236" y="1"/>
                  </a:moveTo>
                  <a:lnTo>
                    <a:pt x="6236" y="14857"/>
                  </a:lnTo>
                  <a:lnTo>
                    <a:pt x="5817" y="14606"/>
                  </a:lnTo>
                  <a:lnTo>
                    <a:pt x="5399" y="14439"/>
                  </a:lnTo>
                  <a:lnTo>
                    <a:pt x="4897" y="14313"/>
                  </a:lnTo>
                  <a:lnTo>
                    <a:pt x="4353" y="14271"/>
                  </a:lnTo>
                  <a:lnTo>
                    <a:pt x="3808" y="14271"/>
                  </a:lnTo>
                  <a:lnTo>
                    <a:pt x="3223" y="14355"/>
                  </a:lnTo>
                  <a:lnTo>
                    <a:pt x="2679" y="14522"/>
                  </a:lnTo>
                  <a:lnTo>
                    <a:pt x="2134" y="14732"/>
                  </a:lnTo>
                  <a:lnTo>
                    <a:pt x="1800" y="14857"/>
                  </a:lnTo>
                  <a:lnTo>
                    <a:pt x="1507" y="15025"/>
                  </a:lnTo>
                  <a:lnTo>
                    <a:pt x="1214" y="15234"/>
                  </a:lnTo>
                  <a:lnTo>
                    <a:pt x="963" y="15401"/>
                  </a:lnTo>
                  <a:lnTo>
                    <a:pt x="753" y="15652"/>
                  </a:lnTo>
                  <a:lnTo>
                    <a:pt x="544" y="15862"/>
                  </a:lnTo>
                  <a:lnTo>
                    <a:pt x="377" y="16071"/>
                  </a:lnTo>
                  <a:lnTo>
                    <a:pt x="251" y="16322"/>
                  </a:lnTo>
                  <a:lnTo>
                    <a:pt x="126" y="16531"/>
                  </a:lnTo>
                  <a:lnTo>
                    <a:pt x="42" y="16782"/>
                  </a:lnTo>
                  <a:lnTo>
                    <a:pt x="0" y="17033"/>
                  </a:lnTo>
                  <a:lnTo>
                    <a:pt x="0" y="17284"/>
                  </a:lnTo>
                  <a:lnTo>
                    <a:pt x="42" y="17494"/>
                  </a:lnTo>
                  <a:lnTo>
                    <a:pt x="84" y="17745"/>
                  </a:lnTo>
                  <a:lnTo>
                    <a:pt x="168" y="17954"/>
                  </a:lnTo>
                  <a:lnTo>
                    <a:pt x="293" y="18205"/>
                  </a:lnTo>
                  <a:lnTo>
                    <a:pt x="460" y="18414"/>
                  </a:lnTo>
                  <a:lnTo>
                    <a:pt x="670" y="18582"/>
                  </a:lnTo>
                  <a:lnTo>
                    <a:pt x="879" y="18749"/>
                  </a:lnTo>
                  <a:lnTo>
                    <a:pt x="1088" y="18875"/>
                  </a:lnTo>
                  <a:lnTo>
                    <a:pt x="1381" y="19000"/>
                  </a:lnTo>
                  <a:lnTo>
                    <a:pt x="1632" y="19126"/>
                  </a:lnTo>
                  <a:lnTo>
                    <a:pt x="2260" y="19251"/>
                  </a:lnTo>
                  <a:lnTo>
                    <a:pt x="2888" y="19293"/>
                  </a:lnTo>
                  <a:lnTo>
                    <a:pt x="3599" y="19251"/>
                  </a:lnTo>
                  <a:lnTo>
                    <a:pt x="4269" y="19084"/>
                  </a:lnTo>
                  <a:lnTo>
                    <a:pt x="4604" y="19000"/>
                  </a:lnTo>
                  <a:lnTo>
                    <a:pt x="4938" y="18833"/>
                  </a:lnTo>
                  <a:lnTo>
                    <a:pt x="5482" y="18582"/>
                  </a:lnTo>
                  <a:lnTo>
                    <a:pt x="5943" y="18289"/>
                  </a:lnTo>
                  <a:lnTo>
                    <a:pt x="6361" y="17954"/>
                  </a:lnTo>
                  <a:lnTo>
                    <a:pt x="6696" y="17619"/>
                  </a:lnTo>
                  <a:lnTo>
                    <a:pt x="6947" y="17243"/>
                  </a:lnTo>
                  <a:lnTo>
                    <a:pt x="7156" y="16866"/>
                  </a:lnTo>
                  <a:lnTo>
                    <a:pt x="7240" y="16447"/>
                  </a:lnTo>
                  <a:lnTo>
                    <a:pt x="7240" y="16280"/>
                  </a:lnTo>
                  <a:lnTo>
                    <a:pt x="7240" y="16071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5310828" y="2578100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658913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735812" y="2811239"/>
              <a:ext cx="390329" cy="755803"/>
            </a:xfrm>
            <a:custGeom>
              <a:rect b="b" l="l" r="r" t="t"/>
              <a:pathLst>
                <a:path extrusionOk="0" h="19127" w="9878">
                  <a:moveTo>
                    <a:pt x="4772" y="1"/>
                  </a:moveTo>
                  <a:lnTo>
                    <a:pt x="4772" y="14857"/>
                  </a:lnTo>
                  <a:lnTo>
                    <a:pt x="4479" y="14606"/>
                  </a:lnTo>
                  <a:lnTo>
                    <a:pt x="4102" y="14439"/>
                  </a:lnTo>
                  <a:lnTo>
                    <a:pt x="3725" y="14355"/>
                  </a:lnTo>
                  <a:lnTo>
                    <a:pt x="3265" y="14313"/>
                  </a:lnTo>
                  <a:lnTo>
                    <a:pt x="2846" y="14313"/>
                  </a:lnTo>
                  <a:lnTo>
                    <a:pt x="2386" y="14439"/>
                  </a:lnTo>
                  <a:lnTo>
                    <a:pt x="1926" y="14606"/>
                  </a:lnTo>
                  <a:lnTo>
                    <a:pt x="1465" y="14857"/>
                  </a:lnTo>
                  <a:lnTo>
                    <a:pt x="1005" y="15192"/>
                  </a:lnTo>
                  <a:lnTo>
                    <a:pt x="628" y="15569"/>
                  </a:lnTo>
                  <a:lnTo>
                    <a:pt x="335" y="16029"/>
                  </a:lnTo>
                  <a:lnTo>
                    <a:pt x="126" y="16490"/>
                  </a:lnTo>
                  <a:lnTo>
                    <a:pt x="1" y="16950"/>
                  </a:lnTo>
                  <a:lnTo>
                    <a:pt x="1" y="17159"/>
                  </a:lnTo>
                  <a:lnTo>
                    <a:pt x="1" y="17410"/>
                  </a:lnTo>
                  <a:lnTo>
                    <a:pt x="1" y="17620"/>
                  </a:lnTo>
                  <a:lnTo>
                    <a:pt x="84" y="17829"/>
                  </a:lnTo>
                  <a:lnTo>
                    <a:pt x="168" y="18038"/>
                  </a:lnTo>
                  <a:lnTo>
                    <a:pt x="252" y="18247"/>
                  </a:lnTo>
                  <a:lnTo>
                    <a:pt x="377" y="18457"/>
                  </a:lnTo>
                  <a:lnTo>
                    <a:pt x="545" y="18582"/>
                  </a:lnTo>
                  <a:lnTo>
                    <a:pt x="712" y="18749"/>
                  </a:lnTo>
                  <a:lnTo>
                    <a:pt x="921" y="18875"/>
                  </a:lnTo>
                  <a:lnTo>
                    <a:pt x="1131" y="18959"/>
                  </a:lnTo>
                  <a:lnTo>
                    <a:pt x="1340" y="19042"/>
                  </a:lnTo>
                  <a:lnTo>
                    <a:pt x="1800" y="19126"/>
                  </a:lnTo>
                  <a:lnTo>
                    <a:pt x="2302" y="19126"/>
                  </a:lnTo>
                  <a:lnTo>
                    <a:pt x="2846" y="19042"/>
                  </a:lnTo>
                  <a:lnTo>
                    <a:pt x="3349" y="18875"/>
                  </a:lnTo>
                  <a:lnTo>
                    <a:pt x="3851" y="18624"/>
                  </a:lnTo>
                  <a:lnTo>
                    <a:pt x="4186" y="18373"/>
                  </a:lnTo>
                  <a:lnTo>
                    <a:pt x="4479" y="18080"/>
                  </a:lnTo>
                  <a:lnTo>
                    <a:pt x="4730" y="17829"/>
                  </a:lnTo>
                  <a:lnTo>
                    <a:pt x="4981" y="17494"/>
                  </a:lnTo>
                  <a:lnTo>
                    <a:pt x="5148" y="17201"/>
                  </a:lnTo>
                  <a:lnTo>
                    <a:pt x="5274" y="16866"/>
                  </a:lnTo>
                  <a:lnTo>
                    <a:pt x="5316" y="16531"/>
                  </a:lnTo>
                  <a:lnTo>
                    <a:pt x="5357" y="16197"/>
                  </a:lnTo>
                  <a:lnTo>
                    <a:pt x="5357" y="5609"/>
                  </a:lnTo>
                  <a:lnTo>
                    <a:pt x="5650" y="5651"/>
                  </a:lnTo>
                  <a:lnTo>
                    <a:pt x="6027" y="5734"/>
                  </a:lnTo>
                  <a:lnTo>
                    <a:pt x="6446" y="5860"/>
                  </a:lnTo>
                  <a:lnTo>
                    <a:pt x="6906" y="6027"/>
                  </a:lnTo>
                  <a:lnTo>
                    <a:pt x="7324" y="6320"/>
                  </a:lnTo>
                  <a:lnTo>
                    <a:pt x="7743" y="6655"/>
                  </a:lnTo>
                  <a:lnTo>
                    <a:pt x="7952" y="6864"/>
                  </a:lnTo>
                  <a:lnTo>
                    <a:pt x="8120" y="7073"/>
                  </a:lnTo>
                  <a:lnTo>
                    <a:pt x="8287" y="7325"/>
                  </a:lnTo>
                  <a:lnTo>
                    <a:pt x="8454" y="7617"/>
                  </a:lnTo>
                  <a:lnTo>
                    <a:pt x="8664" y="8161"/>
                  </a:lnTo>
                  <a:lnTo>
                    <a:pt x="8831" y="8664"/>
                  </a:lnTo>
                  <a:lnTo>
                    <a:pt x="8915" y="9124"/>
                  </a:lnTo>
                  <a:lnTo>
                    <a:pt x="8998" y="9626"/>
                  </a:lnTo>
                  <a:lnTo>
                    <a:pt x="9040" y="10045"/>
                  </a:lnTo>
                  <a:lnTo>
                    <a:pt x="8998" y="10463"/>
                  </a:lnTo>
                  <a:lnTo>
                    <a:pt x="8998" y="10840"/>
                  </a:lnTo>
                  <a:lnTo>
                    <a:pt x="8915" y="11217"/>
                  </a:lnTo>
                  <a:lnTo>
                    <a:pt x="8747" y="11844"/>
                  </a:lnTo>
                  <a:lnTo>
                    <a:pt x="8580" y="12305"/>
                  </a:lnTo>
                  <a:lnTo>
                    <a:pt x="8412" y="12681"/>
                  </a:lnTo>
                  <a:lnTo>
                    <a:pt x="8747" y="13728"/>
                  </a:lnTo>
                  <a:lnTo>
                    <a:pt x="9040" y="13100"/>
                  </a:lnTo>
                  <a:lnTo>
                    <a:pt x="9291" y="12346"/>
                  </a:lnTo>
                  <a:lnTo>
                    <a:pt x="9584" y="11426"/>
                  </a:lnTo>
                  <a:lnTo>
                    <a:pt x="9710" y="10882"/>
                  </a:lnTo>
                  <a:lnTo>
                    <a:pt x="9794" y="10338"/>
                  </a:lnTo>
                  <a:lnTo>
                    <a:pt x="9835" y="9752"/>
                  </a:lnTo>
                  <a:lnTo>
                    <a:pt x="9877" y="9124"/>
                  </a:lnTo>
                  <a:lnTo>
                    <a:pt x="9835" y="8538"/>
                  </a:lnTo>
                  <a:lnTo>
                    <a:pt x="9752" y="7910"/>
                  </a:lnTo>
                  <a:lnTo>
                    <a:pt x="9584" y="7283"/>
                  </a:lnTo>
                  <a:lnTo>
                    <a:pt x="9375" y="6655"/>
                  </a:lnTo>
                  <a:lnTo>
                    <a:pt x="8789" y="5441"/>
                  </a:lnTo>
                  <a:lnTo>
                    <a:pt x="8161" y="4228"/>
                  </a:lnTo>
                  <a:lnTo>
                    <a:pt x="7492" y="3098"/>
                  </a:lnTo>
                  <a:lnTo>
                    <a:pt x="6822" y="2093"/>
                  </a:lnTo>
                  <a:lnTo>
                    <a:pt x="5776" y="587"/>
                  </a:lnTo>
                  <a:lnTo>
                    <a:pt x="5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6"/>
          <p:cNvSpPr/>
          <p:nvPr/>
        </p:nvSpPr>
        <p:spPr>
          <a:xfrm rot="10800000">
            <a:off x="794745" y="4168176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6"/>
          <p:cNvSpPr/>
          <p:nvPr/>
        </p:nvSpPr>
        <p:spPr>
          <a:xfrm>
            <a:off x="5385895" y="-1388424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6"/>
          <p:cNvSpPr txBox="1"/>
          <p:nvPr>
            <p:ph type="title"/>
          </p:nvPr>
        </p:nvSpPr>
        <p:spPr>
          <a:xfrm>
            <a:off x="4378675" y="183982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4" name="Google Shape;574;p26"/>
          <p:cNvSpPr txBox="1"/>
          <p:nvPr>
            <p:ph hasCustomPrompt="1" idx="2" type="title"/>
          </p:nvPr>
        </p:nvSpPr>
        <p:spPr>
          <a:xfrm>
            <a:off x="6961375" y="674750"/>
            <a:ext cx="1156500" cy="106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5" name="Google Shape;575;p26"/>
          <p:cNvSpPr txBox="1"/>
          <p:nvPr>
            <p:ph idx="1" type="subTitle"/>
          </p:nvPr>
        </p:nvSpPr>
        <p:spPr>
          <a:xfrm>
            <a:off x="5561275" y="3755325"/>
            <a:ext cx="2556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6"/>
          <p:cNvSpPr/>
          <p:nvPr/>
        </p:nvSpPr>
        <p:spPr>
          <a:xfrm>
            <a:off x="8449624" y="4458824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79" name="Google Shape;579;p27"/>
          <p:cNvSpPr txBox="1"/>
          <p:nvPr>
            <p:ph idx="2" type="title"/>
          </p:nvPr>
        </p:nvSpPr>
        <p:spPr>
          <a:xfrm>
            <a:off x="1329775" y="1862050"/>
            <a:ext cx="1986000" cy="527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0" name="Google Shape;580;p27"/>
          <p:cNvSpPr txBox="1"/>
          <p:nvPr>
            <p:ph idx="1" type="subTitle"/>
          </p:nvPr>
        </p:nvSpPr>
        <p:spPr>
          <a:xfrm>
            <a:off x="1329775" y="2448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27"/>
          <p:cNvSpPr txBox="1"/>
          <p:nvPr>
            <p:ph idx="3" type="title"/>
          </p:nvPr>
        </p:nvSpPr>
        <p:spPr>
          <a:xfrm>
            <a:off x="3578951" y="1862050"/>
            <a:ext cx="1986000" cy="527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2" name="Google Shape;582;p27"/>
          <p:cNvSpPr txBox="1"/>
          <p:nvPr>
            <p:ph idx="4" type="subTitle"/>
          </p:nvPr>
        </p:nvSpPr>
        <p:spPr>
          <a:xfrm>
            <a:off x="3578948" y="2448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27"/>
          <p:cNvSpPr txBox="1"/>
          <p:nvPr>
            <p:ph idx="5" type="title"/>
          </p:nvPr>
        </p:nvSpPr>
        <p:spPr>
          <a:xfrm>
            <a:off x="1329775" y="3066850"/>
            <a:ext cx="19860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4" name="Google Shape;584;p27"/>
          <p:cNvSpPr txBox="1"/>
          <p:nvPr>
            <p:ph idx="6" type="subTitle"/>
          </p:nvPr>
        </p:nvSpPr>
        <p:spPr>
          <a:xfrm>
            <a:off x="1329775" y="3653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27"/>
          <p:cNvSpPr txBox="1"/>
          <p:nvPr>
            <p:ph idx="7" type="title"/>
          </p:nvPr>
        </p:nvSpPr>
        <p:spPr>
          <a:xfrm>
            <a:off x="3578948" y="3066850"/>
            <a:ext cx="1986000" cy="527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6" name="Google Shape;586;p27"/>
          <p:cNvSpPr txBox="1"/>
          <p:nvPr>
            <p:ph idx="8" type="subTitle"/>
          </p:nvPr>
        </p:nvSpPr>
        <p:spPr>
          <a:xfrm>
            <a:off x="3578948" y="3653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7"/>
          <p:cNvSpPr txBox="1"/>
          <p:nvPr>
            <p:ph idx="9" type="title"/>
          </p:nvPr>
        </p:nvSpPr>
        <p:spPr>
          <a:xfrm>
            <a:off x="5828127" y="1862050"/>
            <a:ext cx="1986000" cy="527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8" name="Google Shape;588;p27"/>
          <p:cNvSpPr txBox="1"/>
          <p:nvPr>
            <p:ph idx="13" type="subTitle"/>
          </p:nvPr>
        </p:nvSpPr>
        <p:spPr>
          <a:xfrm>
            <a:off x="5828127" y="2448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27"/>
          <p:cNvSpPr txBox="1"/>
          <p:nvPr>
            <p:ph idx="14" type="title"/>
          </p:nvPr>
        </p:nvSpPr>
        <p:spPr>
          <a:xfrm>
            <a:off x="5828127" y="3066850"/>
            <a:ext cx="1986000" cy="527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0" name="Google Shape;590;p27"/>
          <p:cNvSpPr txBox="1"/>
          <p:nvPr>
            <p:ph idx="15" type="subTitle"/>
          </p:nvPr>
        </p:nvSpPr>
        <p:spPr>
          <a:xfrm>
            <a:off x="5828127" y="3653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27"/>
          <p:cNvSpPr/>
          <p:nvPr/>
        </p:nvSpPr>
        <p:spPr>
          <a:xfrm>
            <a:off x="7714020" y="-1589574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-19783" y="601244"/>
            <a:ext cx="640226" cy="646025"/>
          </a:xfrm>
          <a:custGeom>
            <a:rect b="b" l="l" r="r" t="t"/>
            <a:pathLst>
              <a:path extrusionOk="0" h="32644" w="32351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-19783" y="-43900"/>
            <a:ext cx="640226" cy="645174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27"/>
          <p:cNvGrpSpPr/>
          <p:nvPr/>
        </p:nvGrpSpPr>
        <p:grpSpPr>
          <a:xfrm flipH="1">
            <a:off x="146112" y="707959"/>
            <a:ext cx="320354" cy="429026"/>
            <a:chOff x="256950" y="3687150"/>
            <a:chExt cx="530475" cy="710425"/>
          </a:xfrm>
        </p:grpSpPr>
        <p:sp>
          <p:nvSpPr>
            <p:cNvPr id="595" name="Google Shape;595;p27"/>
            <p:cNvSpPr/>
            <p:nvPr/>
          </p:nvSpPr>
          <p:spPr>
            <a:xfrm>
              <a:off x="464100" y="4002075"/>
              <a:ext cx="323325" cy="395500"/>
            </a:xfrm>
            <a:custGeom>
              <a:rect b="b" l="l" r="r" t="t"/>
              <a:pathLst>
                <a:path extrusionOk="0" h="15820" w="12933">
                  <a:moveTo>
                    <a:pt x="6278" y="0"/>
                  </a:moveTo>
                  <a:lnTo>
                    <a:pt x="6069" y="42"/>
                  </a:lnTo>
                  <a:lnTo>
                    <a:pt x="5901" y="84"/>
                  </a:lnTo>
                  <a:lnTo>
                    <a:pt x="5776" y="167"/>
                  </a:lnTo>
                  <a:lnTo>
                    <a:pt x="545" y="3390"/>
                  </a:lnTo>
                  <a:lnTo>
                    <a:pt x="419" y="3474"/>
                  </a:lnTo>
                  <a:lnTo>
                    <a:pt x="252" y="3599"/>
                  </a:lnTo>
                  <a:lnTo>
                    <a:pt x="168" y="3767"/>
                  </a:lnTo>
                  <a:lnTo>
                    <a:pt x="84" y="3934"/>
                  </a:lnTo>
                  <a:lnTo>
                    <a:pt x="42" y="4101"/>
                  </a:lnTo>
                  <a:lnTo>
                    <a:pt x="1" y="4311"/>
                  </a:lnTo>
                  <a:lnTo>
                    <a:pt x="42" y="4520"/>
                  </a:lnTo>
                  <a:lnTo>
                    <a:pt x="84" y="4687"/>
                  </a:lnTo>
                  <a:lnTo>
                    <a:pt x="168" y="4896"/>
                  </a:lnTo>
                  <a:lnTo>
                    <a:pt x="293" y="5064"/>
                  </a:lnTo>
                  <a:lnTo>
                    <a:pt x="461" y="5189"/>
                  </a:lnTo>
                  <a:lnTo>
                    <a:pt x="628" y="5315"/>
                  </a:lnTo>
                  <a:lnTo>
                    <a:pt x="838" y="5357"/>
                  </a:lnTo>
                  <a:lnTo>
                    <a:pt x="1047" y="5399"/>
                  </a:lnTo>
                  <a:lnTo>
                    <a:pt x="1256" y="5399"/>
                  </a:lnTo>
                  <a:lnTo>
                    <a:pt x="1465" y="5315"/>
                  </a:lnTo>
                  <a:lnTo>
                    <a:pt x="1675" y="5231"/>
                  </a:lnTo>
                  <a:lnTo>
                    <a:pt x="2972" y="4436"/>
                  </a:lnTo>
                  <a:lnTo>
                    <a:pt x="7282" y="11509"/>
                  </a:lnTo>
                  <a:lnTo>
                    <a:pt x="7157" y="11844"/>
                  </a:lnTo>
                  <a:lnTo>
                    <a:pt x="7031" y="12220"/>
                  </a:lnTo>
                  <a:lnTo>
                    <a:pt x="6989" y="12597"/>
                  </a:lnTo>
                  <a:lnTo>
                    <a:pt x="6989" y="12973"/>
                  </a:lnTo>
                  <a:lnTo>
                    <a:pt x="7031" y="13350"/>
                  </a:lnTo>
                  <a:lnTo>
                    <a:pt x="7115" y="13727"/>
                  </a:lnTo>
                  <a:lnTo>
                    <a:pt x="7241" y="14062"/>
                  </a:lnTo>
                  <a:lnTo>
                    <a:pt x="7408" y="14438"/>
                  </a:lnTo>
                  <a:lnTo>
                    <a:pt x="7575" y="14689"/>
                  </a:lnTo>
                  <a:lnTo>
                    <a:pt x="7785" y="14899"/>
                  </a:lnTo>
                  <a:lnTo>
                    <a:pt x="7994" y="15108"/>
                  </a:lnTo>
                  <a:lnTo>
                    <a:pt x="8245" y="15275"/>
                  </a:lnTo>
                  <a:lnTo>
                    <a:pt x="8454" y="15443"/>
                  </a:lnTo>
                  <a:lnTo>
                    <a:pt x="8747" y="15568"/>
                  </a:lnTo>
                  <a:lnTo>
                    <a:pt x="8998" y="15694"/>
                  </a:lnTo>
                  <a:lnTo>
                    <a:pt x="9249" y="15777"/>
                  </a:lnTo>
                  <a:lnTo>
                    <a:pt x="9542" y="15819"/>
                  </a:lnTo>
                  <a:lnTo>
                    <a:pt x="10421" y="15819"/>
                  </a:lnTo>
                  <a:lnTo>
                    <a:pt x="10714" y="15736"/>
                  </a:lnTo>
                  <a:lnTo>
                    <a:pt x="10965" y="15652"/>
                  </a:lnTo>
                  <a:lnTo>
                    <a:pt x="11258" y="15568"/>
                  </a:lnTo>
                  <a:lnTo>
                    <a:pt x="11509" y="15401"/>
                  </a:lnTo>
                  <a:lnTo>
                    <a:pt x="11760" y="15233"/>
                  </a:lnTo>
                  <a:lnTo>
                    <a:pt x="12011" y="15024"/>
                  </a:lnTo>
                  <a:lnTo>
                    <a:pt x="12221" y="14815"/>
                  </a:lnTo>
                  <a:lnTo>
                    <a:pt x="12388" y="14606"/>
                  </a:lnTo>
                  <a:lnTo>
                    <a:pt x="12555" y="14355"/>
                  </a:lnTo>
                  <a:lnTo>
                    <a:pt x="12681" y="14103"/>
                  </a:lnTo>
                  <a:lnTo>
                    <a:pt x="12765" y="13810"/>
                  </a:lnTo>
                  <a:lnTo>
                    <a:pt x="12848" y="13559"/>
                  </a:lnTo>
                  <a:lnTo>
                    <a:pt x="12932" y="13266"/>
                  </a:lnTo>
                  <a:lnTo>
                    <a:pt x="12932" y="12973"/>
                  </a:lnTo>
                  <a:lnTo>
                    <a:pt x="12932" y="12681"/>
                  </a:lnTo>
                  <a:lnTo>
                    <a:pt x="12890" y="12429"/>
                  </a:lnTo>
                  <a:lnTo>
                    <a:pt x="12848" y="12136"/>
                  </a:lnTo>
                  <a:lnTo>
                    <a:pt x="12765" y="11844"/>
                  </a:lnTo>
                  <a:lnTo>
                    <a:pt x="12639" y="11551"/>
                  </a:lnTo>
                  <a:lnTo>
                    <a:pt x="12514" y="11299"/>
                  </a:lnTo>
                  <a:lnTo>
                    <a:pt x="12263" y="10965"/>
                  </a:lnTo>
                  <a:lnTo>
                    <a:pt x="12011" y="10672"/>
                  </a:lnTo>
                  <a:lnTo>
                    <a:pt x="11718" y="10462"/>
                  </a:lnTo>
                  <a:lnTo>
                    <a:pt x="11384" y="10253"/>
                  </a:lnTo>
                  <a:lnTo>
                    <a:pt x="11049" y="10086"/>
                  </a:lnTo>
                  <a:lnTo>
                    <a:pt x="10714" y="9960"/>
                  </a:lnTo>
                  <a:lnTo>
                    <a:pt x="10337" y="9918"/>
                  </a:lnTo>
                  <a:lnTo>
                    <a:pt x="9961" y="9877"/>
                  </a:lnTo>
                  <a:lnTo>
                    <a:pt x="5608" y="2804"/>
                  </a:lnTo>
                  <a:lnTo>
                    <a:pt x="6906" y="2009"/>
                  </a:lnTo>
                  <a:lnTo>
                    <a:pt x="7073" y="1883"/>
                  </a:lnTo>
                  <a:lnTo>
                    <a:pt x="7241" y="1716"/>
                  </a:lnTo>
                  <a:lnTo>
                    <a:pt x="7324" y="1549"/>
                  </a:lnTo>
                  <a:lnTo>
                    <a:pt x="7408" y="1339"/>
                  </a:lnTo>
                  <a:lnTo>
                    <a:pt x="7408" y="1130"/>
                  </a:lnTo>
                  <a:lnTo>
                    <a:pt x="7408" y="921"/>
                  </a:lnTo>
                  <a:lnTo>
                    <a:pt x="7366" y="712"/>
                  </a:lnTo>
                  <a:lnTo>
                    <a:pt x="7282" y="502"/>
                  </a:lnTo>
                  <a:lnTo>
                    <a:pt x="7157" y="335"/>
                  </a:lnTo>
                  <a:lnTo>
                    <a:pt x="6989" y="209"/>
                  </a:lnTo>
                  <a:lnTo>
                    <a:pt x="6822" y="126"/>
                  </a:lnTo>
                  <a:lnTo>
                    <a:pt x="6655" y="42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56950" y="3687150"/>
              <a:ext cx="348425" cy="305525"/>
            </a:xfrm>
            <a:custGeom>
              <a:rect b="b" l="l" r="r" t="t"/>
              <a:pathLst>
                <a:path extrusionOk="0" h="12221" w="13937">
                  <a:moveTo>
                    <a:pt x="5734" y="0"/>
                  </a:moveTo>
                  <a:lnTo>
                    <a:pt x="5232" y="84"/>
                  </a:lnTo>
                  <a:lnTo>
                    <a:pt x="4729" y="210"/>
                  </a:lnTo>
                  <a:lnTo>
                    <a:pt x="4227" y="377"/>
                  </a:lnTo>
                  <a:lnTo>
                    <a:pt x="3683" y="628"/>
                  </a:lnTo>
                  <a:lnTo>
                    <a:pt x="3181" y="921"/>
                  </a:lnTo>
                  <a:lnTo>
                    <a:pt x="2595" y="1298"/>
                  </a:lnTo>
                  <a:lnTo>
                    <a:pt x="2093" y="1716"/>
                  </a:lnTo>
                  <a:lnTo>
                    <a:pt x="1632" y="2218"/>
                  </a:lnTo>
                  <a:lnTo>
                    <a:pt x="1256" y="2762"/>
                  </a:lnTo>
                  <a:lnTo>
                    <a:pt x="879" y="3306"/>
                  </a:lnTo>
                  <a:lnTo>
                    <a:pt x="586" y="3934"/>
                  </a:lnTo>
                  <a:lnTo>
                    <a:pt x="377" y="4562"/>
                  </a:lnTo>
                  <a:lnTo>
                    <a:pt x="210" y="5232"/>
                  </a:lnTo>
                  <a:lnTo>
                    <a:pt x="126" y="5692"/>
                  </a:lnTo>
                  <a:lnTo>
                    <a:pt x="42" y="6194"/>
                  </a:lnTo>
                  <a:lnTo>
                    <a:pt x="0" y="6654"/>
                  </a:lnTo>
                  <a:lnTo>
                    <a:pt x="0" y="7157"/>
                  </a:lnTo>
                  <a:lnTo>
                    <a:pt x="42" y="7659"/>
                  </a:lnTo>
                  <a:lnTo>
                    <a:pt x="84" y="8161"/>
                  </a:lnTo>
                  <a:lnTo>
                    <a:pt x="168" y="8663"/>
                  </a:lnTo>
                  <a:lnTo>
                    <a:pt x="293" y="9165"/>
                  </a:lnTo>
                  <a:lnTo>
                    <a:pt x="963" y="9082"/>
                  </a:lnTo>
                  <a:lnTo>
                    <a:pt x="1716" y="8914"/>
                  </a:lnTo>
                  <a:lnTo>
                    <a:pt x="2469" y="8705"/>
                  </a:lnTo>
                  <a:lnTo>
                    <a:pt x="3265" y="8412"/>
                  </a:lnTo>
                  <a:lnTo>
                    <a:pt x="4102" y="8077"/>
                  </a:lnTo>
                  <a:lnTo>
                    <a:pt x="4939" y="7701"/>
                  </a:lnTo>
                  <a:lnTo>
                    <a:pt x="5817" y="7240"/>
                  </a:lnTo>
                  <a:lnTo>
                    <a:pt x="6738" y="6696"/>
                  </a:lnTo>
                  <a:lnTo>
                    <a:pt x="7659" y="6110"/>
                  </a:lnTo>
                  <a:lnTo>
                    <a:pt x="8496" y="5483"/>
                  </a:lnTo>
                  <a:lnTo>
                    <a:pt x="9542" y="4604"/>
                  </a:lnTo>
                  <a:lnTo>
                    <a:pt x="10463" y="3767"/>
                  </a:lnTo>
                  <a:lnTo>
                    <a:pt x="11216" y="2930"/>
                  </a:lnTo>
                  <a:lnTo>
                    <a:pt x="11551" y="2511"/>
                  </a:lnTo>
                  <a:lnTo>
                    <a:pt x="11844" y="2093"/>
                  </a:lnTo>
                  <a:lnTo>
                    <a:pt x="11425" y="1758"/>
                  </a:lnTo>
                  <a:lnTo>
                    <a:pt x="11007" y="1465"/>
                  </a:lnTo>
                  <a:lnTo>
                    <a:pt x="10588" y="1172"/>
                  </a:lnTo>
                  <a:lnTo>
                    <a:pt x="10170" y="921"/>
                  </a:lnTo>
                  <a:lnTo>
                    <a:pt x="9709" y="712"/>
                  </a:lnTo>
                  <a:lnTo>
                    <a:pt x="9291" y="503"/>
                  </a:lnTo>
                  <a:lnTo>
                    <a:pt x="8831" y="335"/>
                  </a:lnTo>
                  <a:lnTo>
                    <a:pt x="8370" y="210"/>
                  </a:lnTo>
                  <a:lnTo>
                    <a:pt x="7826" y="84"/>
                  </a:lnTo>
                  <a:lnTo>
                    <a:pt x="7324" y="0"/>
                  </a:lnTo>
                  <a:close/>
                  <a:moveTo>
                    <a:pt x="12932" y="3223"/>
                  </a:moveTo>
                  <a:lnTo>
                    <a:pt x="12304" y="4018"/>
                  </a:lnTo>
                  <a:lnTo>
                    <a:pt x="11593" y="4813"/>
                  </a:lnTo>
                  <a:lnTo>
                    <a:pt x="10756" y="5608"/>
                  </a:lnTo>
                  <a:lnTo>
                    <a:pt x="9835" y="6403"/>
                  </a:lnTo>
                  <a:lnTo>
                    <a:pt x="8705" y="7240"/>
                  </a:lnTo>
                  <a:lnTo>
                    <a:pt x="7533" y="7994"/>
                  </a:lnTo>
                  <a:lnTo>
                    <a:pt x="6654" y="8538"/>
                  </a:lnTo>
                  <a:lnTo>
                    <a:pt x="5734" y="8998"/>
                  </a:lnTo>
                  <a:lnTo>
                    <a:pt x="4897" y="9416"/>
                  </a:lnTo>
                  <a:lnTo>
                    <a:pt x="4018" y="9751"/>
                  </a:lnTo>
                  <a:lnTo>
                    <a:pt x="3181" y="10086"/>
                  </a:lnTo>
                  <a:lnTo>
                    <a:pt x="2344" y="10337"/>
                  </a:lnTo>
                  <a:lnTo>
                    <a:pt x="1549" y="10505"/>
                  </a:lnTo>
                  <a:lnTo>
                    <a:pt x="795" y="10630"/>
                  </a:lnTo>
                  <a:lnTo>
                    <a:pt x="1088" y="11216"/>
                  </a:lnTo>
                  <a:lnTo>
                    <a:pt x="1423" y="11760"/>
                  </a:lnTo>
                  <a:lnTo>
                    <a:pt x="1674" y="12220"/>
                  </a:lnTo>
                  <a:lnTo>
                    <a:pt x="1716" y="12220"/>
                  </a:lnTo>
                  <a:lnTo>
                    <a:pt x="2386" y="12137"/>
                  </a:lnTo>
                  <a:lnTo>
                    <a:pt x="3181" y="12011"/>
                  </a:lnTo>
                  <a:lnTo>
                    <a:pt x="3976" y="11802"/>
                  </a:lnTo>
                  <a:lnTo>
                    <a:pt x="4813" y="11509"/>
                  </a:lnTo>
                  <a:lnTo>
                    <a:pt x="5734" y="11174"/>
                  </a:lnTo>
                  <a:lnTo>
                    <a:pt x="6654" y="10756"/>
                  </a:lnTo>
                  <a:lnTo>
                    <a:pt x="7617" y="10295"/>
                  </a:lnTo>
                  <a:lnTo>
                    <a:pt x="8579" y="9709"/>
                  </a:lnTo>
                  <a:lnTo>
                    <a:pt x="9458" y="9165"/>
                  </a:lnTo>
                  <a:lnTo>
                    <a:pt x="10253" y="8579"/>
                  </a:lnTo>
                  <a:lnTo>
                    <a:pt x="11007" y="7994"/>
                  </a:lnTo>
                  <a:lnTo>
                    <a:pt x="11676" y="7408"/>
                  </a:lnTo>
                  <a:lnTo>
                    <a:pt x="12388" y="6696"/>
                  </a:lnTo>
                  <a:lnTo>
                    <a:pt x="12974" y="6027"/>
                  </a:lnTo>
                  <a:lnTo>
                    <a:pt x="13518" y="5357"/>
                  </a:lnTo>
                  <a:lnTo>
                    <a:pt x="13936" y="4729"/>
                  </a:lnTo>
                  <a:lnTo>
                    <a:pt x="13643" y="4269"/>
                  </a:lnTo>
                  <a:lnTo>
                    <a:pt x="13309" y="3725"/>
                  </a:lnTo>
                  <a:lnTo>
                    <a:pt x="12932" y="3223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29125" y="3847225"/>
              <a:ext cx="304500" cy="241700"/>
            </a:xfrm>
            <a:custGeom>
              <a:rect b="b" l="l" r="r" t="t"/>
              <a:pathLst>
                <a:path extrusionOk="0" h="9668" w="12180">
                  <a:moveTo>
                    <a:pt x="11761" y="0"/>
                  </a:moveTo>
                  <a:lnTo>
                    <a:pt x="11217" y="670"/>
                  </a:lnTo>
                  <a:lnTo>
                    <a:pt x="10798" y="1172"/>
                  </a:lnTo>
                  <a:lnTo>
                    <a:pt x="10338" y="1632"/>
                  </a:lnTo>
                  <a:lnTo>
                    <a:pt x="9501" y="2386"/>
                  </a:lnTo>
                  <a:lnTo>
                    <a:pt x="8580" y="3181"/>
                  </a:lnTo>
                  <a:lnTo>
                    <a:pt x="7576" y="3892"/>
                  </a:lnTo>
                  <a:lnTo>
                    <a:pt x="6488" y="4604"/>
                  </a:lnTo>
                  <a:lnTo>
                    <a:pt x="5609" y="5106"/>
                  </a:lnTo>
                  <a:lnTo>
                    <a:pt x="4772" y="5566"/>
                  </a:lnTo>
                  <a:lnTo>
                    <a:pt x="3935" y="5985"/>
                  </a:lnTo>
                  <a:lnTo>
                    <a:pt x="3098" y="6320"/>
                  </a:lnTo>
                  <a:lnTo>
                    <a:pt x="2303" y="6613"/>
                  </a:lnTo>
                  <a:lnTo>
                    <a:pt x="1508" y="6864"/>
                  </a:lnTo>
                  <a:lnTo>
                    <a:pt x="712" y="7073"/>
                  </a:lnTo>
                  <a:lnTo>
                    <a:pt x="1" y="7240"/>
                  </a:lnTo>
                  <a:lnTo>
                    <a:pt x="545" y="7743"/>
                  </a:lnTo>
                  <a:lnTo>
                    <a:pt x="1173" y="8203"/>
                  </a:lnTo>
                  <a:lnTo>
                    <a:pt x="1800" y="8579"/>
                  </a:lnTo>
                  <a:lnTo>
                    <a:pt x="2470" y="8956"/>
                  </a:lnTo>
                  <a:lnTo>
                    <a:pt x="3140" y="9207"/>
                  </a:lnTo>
                  <a:lnTo>
                    <a:pt x="3809" y="9416"/>
                  </a:lnTo>
                  <a:lnTo>
                    <a:pt x="4521" y="9584"/>
                  </a:lnTo>
                  <a:lnTo>
                    <a:pt x="5190" y="9626"/>
                  </a:lnTo>
                  <a:lnTo>
                    <a:pt x="5400" y="9668"/>
                  </a:lnTo>
                  <a:lnTo>
                    <a:pt x="5818" y="9668"/>
                  </a:lnTo>
                  <a:lnTo>
                    <a:pt x="5944" y="9584"/>
                  </a:lnTo>
                  <a:lnTo>
                    <a:pt x="11175" y="6361"/>
                  </a:lnTo>
                  <a:lnTo>
                    <a:pt x="11300" y="6278"/>
                  </a:lnTo>
                  <a:lnTo>
                    <a:pt x="11551" y="5734"/>
                  </a:lnTo>
                  <a:lnTo>
                    <a:pt x="11719" y="5315"/>
                  </a:lnTo>
                  <a:lnTo>
                    <a:pt x="11844" y="4897"/>
                  </a:lnTo>
                  <a:lnTo>
                    <a:pt x="11970" y="4478"/>
                  </a:lnTo>
                  <a:lnTo>
                    <a:pt x="12054" y="4018"/>
                  </a:lnTo>
                  <a:lnTo>
                    <a:pt x="12137" y="3558"/>
                  </a:lnTo>
                  <a:lnTo>
                    <a:pt x="12137" y="3097"/>
                  </a:lnTo>
                  <a:lnTo>
                    <a:pt x="12179" y="2637"/>
                  </a:lnTo>
                  <a:lnTo>
                    <a:pt x="12137" y="2135"/>
                  </a:lnTo>
                  <a:lnTo>
                    <a:pt x="12096" y="1591"/>
                  </a:lnTo>
                  <a:lnTo>
                    <a:pt x="12012" y="1088"/>
                  </a:lnTo>
                  <a:lnTo>
                    <a:pt x="11886" y="544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264275" y="3739450"/>
              <a:ext cx="315975" cy="213475"/>
            </a:xfrm>
            <a:custGeom>
              <a:rect b="b" l="l" r="r" t="t"/>
              <a:pathLst>
                <a:path extrusionOk="0" h="8539" w="12639">
                  <a:moveTo>
                    <a:pt x="11551" y="1"/>
                  </a:moveTo>
                  <a:lnTo>
                    <a:pt x="11258" y="419"/>
                  </a:lnTo>
                  <a:lnTo>
                    <a:pt x="10923" y="838"/>
                  </a:lnTo>
                  <a:lnTo>
                    <a:pt x="10170" y="1675"/>
                  </a:lnTo>
                  <a:lnTo>
                    <a:pt x="9249" y="2512"/>
                  </a:lnTo>
                  <a:lnTo>
                    <a:pt x="8203" y="3391"/>
                  </a:lnTo>
                  <a:lnTo>
                    <a:pt x="7366" y="4018"/>
                  </a:lnTo>
                  <a:lnTo>
                    <a:pt x="6445" y="4604"/>
                  </a:lnTo>
                  <a:lnTo>
                    <a:pt x="5524" y="5148"/>
                  </a:lnTo>
                  <a:lnTo>
                    <a:pt x="4646" y="5609"/>
                  </a:lnTo>
                  <a:lnTo>
                    <a:pt x="3809" y="5985"/>
                  </a:lnTo>
                  <a:lnTo>
                    <a:pt x="2972" y="6320"/>
                  </a:lnTo>
                  <a:lnTo>
                    <a:pt x="2176" y="6613"/>
                  </a:lnTo>
                  <a:lnTo>
                    <a:pt x="1423" y="6822"/>
                  </a:lnTo>
                  <a:lnTo>
                    <a:pt x="670" y="6990"/>
                  </a:lnTo>
                  <a:lnTo>
                    <a:pt x="0" y="7073"/>
                  </a:lnTo>
                  <a:lnTo>
                    <a:pt x="209" y="7827"/>
                  </a:lnTo>
                  <a:lnTo>
                    <a:pt x="502" y="8538"/>
                  </a:lnTo>
                  <a:lnTo>
                    <a:pt x="1256" y="8413"/>
                  </a:lnTo>
                  <a:lnTo>
                    <a:pt x="2051" y="8245"/>
                  </a:lnTo>
                  <a:lnTo>
                    <a:pt x="2888" y="7994"/>
                  </a:lnTo>
                  <a:lnTo>
                    <a:pt x="3725" y="7659"/>
                  </a:lnTo>
                  <a:lnTo>
                    <a:pt x="4604" y="7324"/>
                  </a:lnTo>
                  <a:lnTo>
                    <a:pt x="5441" y="6906"/>
                  </a:lnTo>
                  <a:lnTo>
                    <a:pt x="6361" y="6446"/>
                  </a:lnTo>
                  <a:lnTo>
                    <a:pt x="7240" y="5902"/>
                  </a:lnTo>
                  <a:lnTo>
                    <a:pt x="8412" y="5148"/>
                  </a:lnTo>
                  <a:lnTo>
                    <a:pt x="9542" y="4311"/>
                  </a:lnTo>
                  <a:lnTo>
                    <a:pt x="10463" y="3516"/>
                  </a:lnTo>
                  <a:lnTo>
                    <a:pt x="11300" y="2721"/>
                  </a:lnTo>
                  <a:lnTo>
                    <a:pt x="12011" y="1926"/>
                  </a:lnTo>
                  <a:lnTo>
                    <a:pt x="12639" y="1131"/>
                  </a:lnTo>
                  <a:lnTo>
                    <a:pt x="12095" y="545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99850" y="3805375"/>
              <a:ext cx="323300" cy="222875"/>
            </a:xfrm>
            <a:custGeom>
              <a:rect b="b" l="l" r="r" t="t"/>
              <a:pathLst>
                <a:path extrusionOk="0" h="8915" w="12932">
                  <a:moveTo>
                    <a:pt x="12220" y="0"/>
                  </a:moveTo>
                  <a:lnTo>
                    <a:pt x="11802" y="628"/>
                  </a:lnTo>
                  <a:lnTo>
                    <a:pt x="11258" y="1298"/>
                  </a:lnTo>
                  <a:lnTo>
                    <a:pt x="10672" y="1967"/>
                  </a:lnTo>
                  <a:lnTo>
                    <a:pt x="9960" y="2679"/>
                  </a:lnTo>
                  <a:lnTo>
                    <a:pt x="9291" y="3265"/>
                  </a:lnTo>
                  <a:lnTo>
                    <a:pt x="8537" y="3850"/>
                  </a:lnTo>
                  <a:lnTo>
                    <a:pt x="7742" y="4436"/>
                  </a:lnTo>
                  <a:lnTo>
                    <a:pt x="6863" y="4980"/>
                  </a:lnTo>
                  <a:lnTo>
                    <a:pt x="5901" y="5566"/>
                  </a:lnTo>
                  <a:lnTo>
                    <a:pt x="4938" y="6027"/>
                  </a:lnTo>
                  <a:lnTo>
                    <a:pt x="4018" y="6445"/>
                  </a:lnTo>
                  <a:lnTo>
                    <a:pt x="3097" y="6780"/>
                  </a:lnTo>
                  <a:lnTo>
                    <a:pt x="2260" y="7073"/>
                  </a:lnTo>
                  <a:lnTo>
                    <a:pt x="1465" y="7282"/>
                  </a:lnTo>
                  <a:lnTo>
                    <a:pt x="670" y="7408"/>
                  </a:lnTo>
                  <a:lnTo>
                    <a:pt x="0" y="7491"/>
                  </a:lnTo>
                  <a:lnTo>
                    <a:pt x="419" y="8035"/>
                  </a:lnTo>
                  <a:lnTo>
                    <a:pt x="837" y="8580"/>
                  </a:lnTo>
                  <a:lnTo>
                    <a:pt x="1172" y="8914"/>
                  </a:lnTo>
                  <a:lnTo>
                    <a:pt x="1883" y="8747"/>
                  </a:lnTo>
                  <a:lnTo>
                    <a:pt x="2679" y="8538"/>
                  </a:lnTo>
                  <a:lnTo>
                    <a:pt x="3474" y="8287"/>
                  </a:lnTo>
                  <a:lnTo>
                    <a:pt x="4269" y="7994"/>
                  </a:lnTo>
                  <a:lnTo>
                    <a:pt x="5106" y="7659"/>
                  </a:lnTo>
                  <a:lnTo>
                    <a:pt x="5943" y="7240"/>
                  </a:lnTo>
                  <a:lnTo>
                    <a:pt x="6780" y="6780"/>
                  </a:lnTo>
                  <a:lnTo>
                    <a:pt x="7659" y="6278"/>
                  </a:lnTo>
                  <a:lnTo>
                    <a:pt x="8747" y="5566"/>
                  </a:lnTo>
                  <a:lnTo>
                    <a:pt x="9751" y="4855"/>
                  </a:lnTo>
                  <a:lnTo>
                    <a:pt x="10672" y="4060"/>
                  </a:lnTo>
                  <a:lnTo>
                    <a:pt x="11509" y="3306"/>
                  </a:lnTo>
                  <a:lnTo>
                    <a:pt x="11969" y="2846"/>
                  </a:lnTo>
                  <a:lnTo>
                    <a:pt x="12388" y="2344"/>
                  </a:lnTo>
                  <a:lnTo>
                    <a:pt x="12932" y="1674"/>
                  </a:lnTo>
                  <a:lnTo>
                    <a:pt x="12890" y="1549"/>
                  </a:lnTo>
                  <a:lnTo>
                    <a:pt x="12764" y="1172"/>
                  </a:lnTo>
                  <a:lnTo>
                    <a:pt x="12513" y="586"/>
                  </a:lnTo>
                  <a:lnTo>
                    <a:pt x="122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27"/>
          <p:cNvSpPr/>
          <p:nvPr/>
        </p:nvSpPr>
        <p:spPr>
          <a:xfrm>
            <a:off x="8522263" y="4503107"/>
            <a:ext cx="640226" cy="645174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522249" y="3856909"/>
            <a:ext cx="640226" cy="646025"/>
          </a:xfrm>
          <a:custGeom>
            <a:rect b="b" l="l" r="r" t="t"/>
            <a:pathLst>
              <a:path extrusionOk="0" h="32644" w="32351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27"/>
          <p:cNvGrpSpPr/>
          <p:nvPr/>
        </p:nvGrpSpPr>
        <p:grpSpPr>
          <a:xfrm>
            <a:off x="8733750" y="4017923"/>
            <a:ext cx="243399" cy="374273"/>
            <a:chOff x="7020721" y="4231763"/>
            <a:chExt cx="415145" cy="638365"/>
          </a:xfrm>
        </p:grpSpPr>
        <p:sp>
          <p:nvSpPr>
            <p:cNvPr id="603" name="Google Shape;603;p27"/>
            <p:cNvSpPr/>
            <p:nvPr/>
          </p:nvSpPr>
          <p:spPr>
            <a:xfrm>
              <a:off x="7020721" y="4231763"/>
              <a:ext cx="310944" cy="638365"/>
            </a:xfrm>
            <a:custGeom>
              <a:rect b="b" l="l" r="r" t="t"/>
              <a:pathLst>
                <a:path extrusionOk="0" h="16155" w="7869">
                  <a:moveTo>
                    <a:pt x="3684" y="1"/>
                  </a:moveTo>
                  <a:lnTo>
                    <a:pt x="3307" y="43"/>
                  </a:lnTo>
                  <a:lnTo>
                    <a:pt x="2972" y="126"/>
                  </a:lnTo>
                  <a:lnTo>
                    <a:pt x="2679" y="168"/>
                  </a:lnTo>
                  <a:lnTo>
                    <a:pt x="2135" y="419"/>
                  </a:lnTo>
                  <a:lnTo>
                    <a:pt x="1675" y="712"/>
                  </a:lnTo>
                  <a:lnTo>
                    <a:pt x="1298" y="1047"/>
                  </a:lnTo>
                  <a:lnTo>
                    <a:pt x="963" y="1424"/>
                  </a:lnTo>
                  <a:lnTo>
                    <a:pt x="671" y="1800"/>
                  </a:lnTo>
                  <a:lnTo>
                    <a:pt x="461" y="2219"/>
                  </a:lnTo>
                  <a:lnTo>
                    <a:pt x="336" y="2637"/>
                  </a:lnTo>
                  <a:lnTo>
                    <a:pt x="210" y="3056"/>
                  </a:lnTo>
                  <a:lnTo>
                    <a:pt x="85" y="3767"/>
                  </a:lnTo>
                  <a:lnTo>
                    <a:pt x="43" y="4269"/>
                  </a:lnTo>
                  <a:lnTo>
                    <a:pt x="1" y="4479"/>
                  </a:lnTo>
                  <a:lnTo>
                    <a:pt x="43" y="4437"/>
                  </a:lnTo>
                  <a:lnTo>
                    <a:pt x="1" y="4646"/>
                  </a:lnTo>
                  <a:lnTo>
                    <a:pt x="43" y="5065"/>
                  </a:lnTo>
                  <a:lnTo>
                    <a:pt x="168" y="5483"/>
                  </a:lnTo>
                  <a:lnTo>
                    <a:pt x="378" y="5818"/>
                  </a:lnTo>
                  <a:lnTo>
                    <a:pt x="587" y="6153"/>
                  </a:lnTo>
                  <a:lnTo>
                    <a:pt x="880" y="6404"/>
                  </a:lnTo>
                  <a:lnTo>
                    <a:pt x="1215" y="6571"/>
                  </a:lnTo>
                  <a:lnTo>
                    <a:pt x="1591" y="6697"/>
                  </a:lnTo>
                  <a:lnTo>
                    <a:pt x="2010" y="6738"/>
                  </a:lnTo>
                  <a:lnTo>
                    <a:pt x="2386" y="6697"/>
                  </a:lnTo>
                  <a:lnTo>
                    <a:pt x="2763" y="6571"/>
                  </a:lnTo>
                  <a:lnTo>
                    <a:pt x="3098" y="6404"/>
                  </a:lnTo>
                  <a:lnTo>
                    <a:pt x="3391" y="6153"/>
                  </a:lnTo>
                  <a:lnTo>
                    <a:pt x="3642" y="5818"/>
                  </a:lnTo>
                  <a:lnTo>
                    <a:pt x="3809" y="5483"/>
                  </a:lnTo>
                  <a:lnTo>
                    <a:pt x="3935" y="5065"/>
                  </a:lnTo>
                  <a:lnTo>
                    <a:pt x="3977" y="4646"/>
                  </a:lnTo>
                  <a:lnTo>
                    <a:pt x="3935" y="4228"/>
                  </a:lnTo>
                  <a:lnTo>
                    <a:pt x="3809" y="3851"/>
                  </a:lnTo>
                  <a:lnTo>
                    <a:pt x="3642" y="3474"/>
                  </a:lnTo>
                  <a:lnTo>
                    <a:pt x="3391" y="3181"/>
                  </a:lnTo>
                  <a:lnTo>
                    <a:pt x="3098" y="2888"/>
                  </a:lnTo>
                  <a:lnTo>
                    <a:pt x="2763" y="2721"/>
                  </a:lnTo>
                  <a:lnTo>
                    <a:pt x="2386" y="2595"/>
                  </a:lnTo>
                  <a:lnTo>
                    <a:pt x="2010" y="2554"/>
                  </a:lnTo>
                  <a:lnTo>
                    <a:pt x="1759" y="2554"/>
                  </a:lnTo>
                  <a:lnTo>
                    <a:pt x="1549" y="2595"/>
                  </a:lnTo>
                  <a:lnTo>
                    <a:pt x="1173" y="2763"/>
                  </a:lnTo>
                  <a:lnTo>
                    <a:pt x="1173" y="2512"/>
                  </a:lnTo>
                  <a:lnTo>
                    <a:pt x="1256" y="2261"/>
                  </a:lnTo>
                  <a:lnTo>
                    <a:pt x="1340" y="2009"/>
                  </a:lnTo>
                  <a:lnTo>
                    <a:pt x="1466" y="1758"/>
                  </a:lnTo>
                  <a:lnTo>
                    <a:pt x="1633" y="1591"/>
                  </a:lnTo>
                  <a:lnTo>
                    <a:pt x="1842" y="1382"/>
                  </a:lnTo>
                  <a:lnTo>
                    <a:pt x="2093" y="1214"/>
                  </a:lnTo>
                  <a:lnTo>
                    <a:pt x="2386" y="1047"/>
                  </a:lnTo>
                  <a:lnTo>
                    <a:pt x="2679" y="921"/>
                  </a:lnTo>
                  <a:lnTo>
                    <a:pt x="3056" y="796"/>
                  </a:lnTo>
                  <a:lnTo>
                    <a:pt x="3767" y="796"/>
                  </a:lnTo>
                  <a:lnTo>
                    <a:pt x="4144" y="921"/>
                  </a:lnTo>
                  <a:lnTo>
                    <a:pt x="4521" y="1089"/>
                  </a:lnTo>
                  <a:lnTo>
                    <a:pt x="4897" y="1382"/>
                  </a:lnTo>
                  <a:lnTo>
                    <a:pt x="5232" y="1758"/>
                  </a:lnTo>
                  <a:lnTo>
                    <a:pt x="5525" y="2302"/>
                  </a:lnTo>
                  <a:lnTo>
                    <a:pt x="5776" y="2930"/>
                  </a:lnTo>
                  <a:lnTo>
                    <a:pt x="5985" y="3725"/>
                  </a:lnTo>
                  <a:lnTo>
                    <a:pt x="6153" y="4646"/>
                  </a:lnTo>
                  <a:lnTo>
                    <a:pt x="6195" y="5148"/>
                  </a:lnTo>
                  <a:lnTo>
                    <a:pt x="6195" y="5692"/>
                  </a:lnTo>
                  <a:lnTo>
                    <a:pt x="6153" y="6194"/>
                  </a:lnTo>
                  <a:lnTo>
                    <a:pt x="6069" y="6697"/>
                  </a:lnTo>
                  <a:lnTo>
                    <a:pt x="5985" y="7199"/>
                  </a:lnTo>
                  <a:lnTo>
                    <a:pt x="5860" y="7743"/>
                  </a:lnTo>
                  <a:lnTo>
                    <a:pt x="5693" y="8245"/>
                  </a:lnTo>
                  <a:lnTo>
                    <a:pt x="5525" y="8705"/>
                  </a:lnTo>
                  <a:lnTo>
                    <a:pt x="5065" y="9710"/>
                  </a:lnTo>
                  <a:lnTo>
                    <a:pt x="4563" y="10631"/>
                  </a:lnTo>
                  <a:lnTo>
                    <a:pt x="4019" y="11509"/>
                  </a:lnTo>
                  <a:lnTo>
                    <a:pt x="3433" y="12346"/>
                  </a:lnTo>
                  <a:lnTo>
                    <a:pt x="2889" y="13100"/>
                  </a:lnTo>
                  <a:lnTo>
                    <a:pt x="2303" y="13811"/>
                  </a:lnTo>
                  <a:lnTo>
                    <a:pt x="1256" y="14941"/>
                  </a:lnTo>
                  <a:lnTo>
                    <a:pt x="545" y="15694"/>
                  </a:lnTo>
                  <a:lnTo>
                    <a:pt x="252" y="15945"/>
                  </a:lnTo>
                  <a:lnTo>
                    <a:pt x="754" y="16155"/>
                  </a:lnTo>
                  <a:lnTo>
                    <a:pt x="1215" y="15904"/>
                  </a:lnTo>
                  <a:lnTo>
                    <a:pt x="1717" y="15527"/>
                  </a:lnTo>
                  <a:lnTo>
                    <a:pt x="2428" y="14983"/>
                  </a:lnTo>
                  <a:lnTo>
                    <a:pt x="3223" y="14313"/>
                  </a:lnTo>
                  <a:lnTo>
                    <a:pt x="4144" y="13393"/>
                  </a:lnTo>
                  <a:lnTo>
                    <a:pt x="4646" y="12849"/>
                  </a:lnTo>
                  <a:lnTo>
                    <a:pt x="5148" y="12263"/>
                  </a:lnTo>
                  <a:lnTo>
                    <a:pt x="5651" y="11593"/>
                  </a:lnTo>
                  <a:lnTo>
                    <a:pt x="6195" y="10882"/>
                  </a:lnTo>
                  <a:lnTo>
                    <a:pt x="6446" y="10505"/>
                  </a:lnTo>
                  <a:lnTo>
                    <a:pt x="6697" y="10128"/>
                  </a:lnTo>
                  <a:lnTo>
                    <a:pt x="7074" y="9291"/>
                  </a:lnTo>
                  <a:lnTo>
                    <a:pt x="7408" y="8412"/>
                  </a:lnTo>
                  <a:lnTo>
                    <a:pt x="7659" y="7534"/>
                  </a:lnTo>
                  <a:lnTo>
                    <a:pt x="7785" y="6613"/>
                  </a:lnTo>
                  <a:lnTo>
                    <a:pt x="7869" y="5692"/>
                  </a:lnTo>
                  <a:lnTo>
                    <a:pt x="7827" y="4813"/>
                  </a:lnTo>
                  <a:lnTo>
                    <a:pt x="7743" y="3976"/>
                  </a:lnTo>
                  <a:lnTo>
                    <a:pt x="7576" y="3139"/>
                  </a:lnTo>
                  <a:lnTo>
                    <a:pt x="7283" y="2386"/>
                  </a:lnTo>
                  <a:lnTo>
                    <a:pt x="7157" y="2051"/>
                  </a:lnTo>
                  <a:lnTo>
                    <a:pt x="6948" y="1717"/>
                  </a:lnTo>
                  <a:lnTo>
                    <a:pt x="6739" y="1424"/>
                  </a:lnTo>
                  <a:lnTo>
                    <a:pt x="6530" y="1131"/>
                  </a:lnTo>
                  <a:lnTo>
                    <a:pt x="6278" y="880"/>
                  </a:lnTo>
                  <a:lnTo>
                    <a:pt x="6027" y="670"/>
                  </a:lnTo>
                  <a:lnTo>
                    <a:pt x="5734" y="461"/>
                  </a:lnTo>
                  <a:lnTo>
                    <a:pt x="5441" y="294"/>
                  </a:lnTo>
                  <a:lnTo>
                    <a:pt x="5148" y="168"/>
                  </a:lnTo>
                  <a:lnTo>
                    <a:pt x="4772" y="8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7356441" y="4292972"/>
              <a:ext cx="79425" cy="95942"/>
            </a:xfrm>
            <a:custGeom>
              <a:rect b="b" l="l" r="r" t="t"/>
              <a:pathLst>
                <a:path extrusionOk="0" h="2428" w="2010">
                  <a:moveTo>
                    <a:pt x="796" y="0"/>
                  </a:moveTo>
                  <a:lnTo>
                    <a:pt x="628" y="84"/>
                  </a:lnTo>
                  <a:lnTo>
                    <a:pt x="461" y="209"/>
                  </a:lnTo>
                  <a:lnTo>
                    <a:pt x="293" y="335"/>
                  </a:lnTo>
                  <a:lnTo>
                    <a:pt x="168" y="544"/>
                  </a:lnTo>
                  <a:lnTo>
                    <a:pt x="84" y="753"/>
                  </a:lnTo>
                  <a:lnTo>
                    <a:pt x="42" y="963"/>
                  </a:lnTo>
                  <a:lnTo>
                    <a:pt x="0" y="1214"/>
                  </a:lnTo>
                  <a:lnTo>
                    <a:pt x="42" y="1465"/>
                  </a:lnTo>
                  <a:lnTo>
                    <a:pt x="84" y="1674"/>
                  </a:lnTo>
                  <a:lnTo>
                    <a:pt x="168" y="1883"/>
                  </a:lnTo>
                  <a:lnTo>
                    <a:pt x="293" y="2093"/>
                  </a:lnTo>
                  <a:lnTo>
                    <a:pt x="461" y="2218"/>
                  </a:lnTo>
                  <a:lnTo>
                    <a:pt x="628" y="2344"/>
                  </a:lnTo>
                  <a:lnTo>
                    <a:pt x="796" y="2427"/>
                  </a:lnTo>
                  <a:lnTo>
                    <a:pt x="1214" y="2427"/>
                  </a:lnTo>
                  <a:lnTo>
                    <a:pt x="1381" y="2344"/>
                  </a:lnTo>
                  <a:lnTo>
                    <a:pt x="1549" y="2218"/>
                  </a:lnTo>
                  <a:lnTo>
                    <a:pt x="1716" y="2093"/>
                  </a:lnTo>
                  <a:lnTo>
                    <a:pt x="1842" y="1883"/>
                  </a:lnTo>
                  <a:lnTo>
                    <a:pt x="1926" y="1674"/>
                  </a:lnTo>
                  <a:lnTo>
                    <a:pt x="1967" y="1465"/>
                  </a:lnTo>
                  <a:lnTo>
                    <a:pt x="2009" y="1214"/>
                  </a:lnTo>
                  <a:lnTo>
                    <a:pt x="1967" y="963"/>
                  </a:lnTo>
                  <a:lnTo>
                    <a:pt x="1926" y="753"/>
                  </a:lnTo>
                  <a:lnTo>
                    <a:pt x="1842" y="544"/>
                  </a:lnTo>
                  <a:lnTo>
                    <a:pt x="1716" y="335"/>
                  </a:lnTo>
                  <a:lnTo>
                    <a:pt x="1549" y="209"/>
                  </a:lnTo>
                  <a:lnTo>
                    <a:pt x="1381" y="8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7351462" y="4440126"/>
              <a:ext cx="77766" cy="97602"/>
            </a:xfrm>
            <a:custGeom>
              <a:rect b="b" l="l" r="r" t="t"/>
              <a:pathLst>
                <a:path extrusionOk="0" h="2470" w="1968">
                  <a:moveTo>
                    <a:pt x="963" y="1"/>
                  </a:moveTo>
                  <a:lnTo>
                    <a:pt x="754" y="43"/>
                  </a:lnTo>
                  <a:lnTo>
                    <a:pt x="587" y="126"/>
                  </a:lnTo>
                  <a:lnTo>
                    <a:pt x="419" y="210"/>
                  </a:lnTo>
                  <a:lnTo>
                    <a:pt x="294" y="377"/>
                  </a:lnTo>
                  <a:lnTo>
                    <a:pt x="168" y="545"/>
                  </a:lnTo>
                  <a:lnTo>
                    <a:pt x="43" y="754"/>
                  </a:lnTo>
                  <a:lnTo>
                    <a:pt x="1" y="1005"/>
                  </a:lnTo>
                  <a:lnTo>
                    <a:pt x="1" y="1256"/>
                  </a:lnTo>
                  <a:lnTo>
                    <a:pt x="1" y="1465"/>
                  </a:lnTo>
                  <a:lnTo>
                    <a:pt x="43" y="1717"/>
                  </a:lnTo>
                  <a:lnTo>
                    <a:pt x="168" y="1926"/>
                  </a:lnTo>
                  <a:lnTo>
                    <a:pt x="294" y="2093"/>
                  </a:lnTo>
                  <a:lnTo>
                    <a:pt x="419" y="2261"/>
                  </a:lnTo>
                  <a:lnTo>
                    <a:pt x="587" y="2386"/>
                  </a:lnTo>
                  <a:lnTo>
                    <a:pt x="754" y="2428"/>
                  </a:lnTo>
                  <a:lnTo>
                    <a:pt x="963" y="2470"/>
                  </a:lnTo>
                  <a:lnTo>
                    <a:pt x="1173" y="2428"/>
                  </a:lnTo>
                  <a:lnTo>
                    <a:pt x="1340" y="2386"/>
                  </a:lnTo>
                  <a:lnTo>
                    <a:pt x="1507" y="2261"/>
                  </a:lnTo>
                  <a:lnTo>
                    <a:pt x="1675" y="2093"/>
                  </a:lnTo>
                  <a:lnTo>
                    <a:pt x="1800" y="1926"/>
                  </a:lnTo>
                  <a:lnTo>
                    <a:pt x="1884" y="1717"/>
                  </a:lnTo>
                  <a:lnTo>
                    <a:pt x="1926" y="1465"/>
                  </a:lnTo>
                  <a:lnTo>
                    <a:pt x="1968" y="1256"/>
                  </a:lnTo>
                  <a:lnTo>
                    <a:pt x="1926" y="1005"/>
                  </a:lnTo>
                  <a:lnTo>
                    <a:pt x="1884" y="754"/>
                  </a:lnTo>
                  <a:lnTo>
                    <a:pt x="1800" y="545"/>
                  </a:lnTo>
                  <a:lnTo>
                    <a:pt x="1675" y="377"/>
                  </a:lnTo>
                  <a:lnTo>
                    <a:pt x="1507" y="210"/>
                  </a:lnTo>
                  <a:lnTo>
                    <a:pt x="1340" y="126"/>
                  </a:lnTo>
                  <a:lnTo>
                    <a:pt x="1173" y="4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27"/>
          <p:cNvSpPr/>
          <p:nvPr/>
        </p:nvSpPr>
        <p:spPr>
          <a:xfrm rot="10800000">
            <a:off x="-1434630" y="3469926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lt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09" name="Google Shape;609;p28"/>
          <p:cNvSpPr txBox="1"/>
          <p:nvPr>
            <p:ph idx="2" type="title"/>
          </p:nvPr>
        </p:nvSpPr>
        <p:spPr>
          <a:xfrm>
            <a:off x="2196572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0" name="Google Shape;610;p28"/>
          <p:cNvSpPr txBox="1"/>
          <p:nvPr>
            <p:ph idx="1" type="subTitle"/>
          </p:nvPr>
        </p:nvSpPr>
        <p:spPr>
          <a:xfrm>
            <a:off x="2196572" y="2124408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8"/>
          <p:cNvSpPr txBox="1"/>
          <p:nvPr>
            <p:ph idx="3" type="title"/>
          </p:nvPr>
        </p:nvSpPr>
        <p:spPr>
          <a:xfrm>
            <a:off x="5615953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28"/>
          <p:cNvSpPr txBox="1"/>
          <p:nvPr>
            <p:ph idx="4" type="subTitle"/>
          </p:nvPr>
        </p:nvSpPr>
        <p:spPr>
          <a:xfrm>
            <a:off x="5615953" y="2124408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8"/>
          <p:cNvSpPr txBox="1"/>
          <p:nvPr>
            <p:ph idx="5" type="title"/>
          </p:nvPr>
        </p:nvSpPr>
        <p:spPr>
          <a:xfrm>
            <a:off x="2196572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4" name="Google Shape;614;p28"/>
          <p:cNvSpPr txBox="1"/>
          <p:nvPr>
            <p:ph idx="6" type="subTitle"/>
          </p:nvPr>
        </p:nvSpPr>
        <p:spPr>
          <a:xfrm>
            <a:off x="2196572" y="3557808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8"/>
          <p:cNvSpPr txBox="1"/>
          <p:nvPr>
            <p:ph idx="7" type="title"/>
          </p:nvPr>
        </p:nvSpPr>
        <p:spPr>
          <a:xfrm>
            <a:off x="5615953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6" name="Google Shape;616;p28"/>
          <p:cNvSpPr txBox="1"/>
          <p:nvPr>
            <p:ph idx="8" type="subTitle"/>
          </p:nvPr>
        </p:nvSpPr>
        <p:spPr>
          <a:xfrm>
            <a:off x="5615953" y="3557808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7" name="Google Shape;617;p28"/>
          <p:cNvGrpSpPr/>
          <p:nvPr/>
        </p:nvGrpSpPr>
        <p:grpSpPr>
          <a:xfrm>
            <a:off x="-5163" y="-9894"/>
            <a:ext cx="1406163" cy="1417964"/>
            <a:chOff x="5310729" y="44"/>
            <a:chExt cx="2556660" cy="2578117"/>
          </a:xfrm>
        </p:grpSpPr>
        <p:grpSp>
          <p:nvGrpSpPr>
            <p:cNvPr id="618" name="Google Shape;618;p28"/>
            <p:cNvGrpSpPr/>
            <p:nvPr/>
          </p:nvGrpSpPr>
          <p:grpSpPr>
            <a:xfrm>
              <a:off x="5310729" y="44"/>
              <a:ext cx="1278335" cy="2578117"/>
              <a:chOff x="4146875" y="1183500"/>
              <a:chExt cx="808765" cy="1631100"/>
            </a:xfrm>
          </p:grpSpPr>
          <p:sp>
            <p:nvSpPr>
              <p:cNvPr id="619" name="Google Shape;619;p28"/>
              <p:cNvSpPr/>
              <p:nvPr/>
            </p:nvSpPr>
            <p:spPr>
              <a:xfrm>
                <a:off x="4146875" y="1183500"/>
                <a:ext cx="808765" cy="1631100"/>
              </a:xfrm>
              <a:custGeom>
                <a:rect b="b" l="l" r="r" t="t"/>
                <a:pathLst>
                  <a:path extrusionOk="0" h="65244" w="36871">
                    <a:moveTo>
                      <a:pt x="1" y="0"/>
                    </a:moveTo>
                    <a:lnTo>
                      <a:pt x="1" y="65244"/>
                    </a:lnTo>
                    <a:lnTo>
                      <a:pt x="36870" y="65244"/>
                    </a:lnTo>
                    <a:lnTo>
                      <a:pt x="36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4330850" y="1395875"/>
                <a:ext cx="401775" cy="1245050"/>
              </a:xfrm>
              <a:custGeom>
                <a:rect b="b" l="l" r="r" t="t"/>
                <a:pathLst>
                  <a:path extrusionOk="0" h="49802" w="16071">
                    <a:moveTo>
                      <a:pt x="11090" y="4395"/>
                    </a:moveTo>
                    <a:lnTo>
                      <a:pt x="11216" y="4437"/>
                    </a:lnTo>
                    <a:lnTo>
                      <a:pt x="11467" y="4520"/>
                    </a:lnTo>
                    <a:lnTo>
                      <a:pt x="11676" y="4688"/>
                    </a:lnTo>
                    <a:lnTo>
                      <a:pt x="11885" y="4939"/>
                    </a:lnTo>
                    <a:lnTo>
                      <a:pt x="12095" y="5232"/>
                    </a:lnTo>
                    <a:lnTo>
                      <a:pt x="12262" y="5566"/>
                    </a:lnTo>
                    <a:lnTo>
                      <a:pt x="12346" y="5901"/>
                    </a:lnTo>
                    <a:lnTo>
                      <a:pt x="12430" y="6320"/>
                    </a:lnTo>
                    <a:lnTo>
                      <a:pt x="12430" y="6738"/>
                    </a:lnTo>
                    <a:lnTo>
                      <a:pt x="12430" y="7240"/>
                    </a:lnTo>
                    <a:lnTo>
                      <a:pt x="12304" y="7743"/>
                    </a:lnTo>
                    <a:lnTo>
                      <a:pt x="12178" y="8329"/>
                    </a:lnTo>
                    <a:lnTo>
                      <a:pt x="11927" y="8956"/>
                    </a:lnTo>
                    <a:lnTo>
                      <a:pt x="11634" y="9584"/>
                    </a:lnTo>
                    <a:lnTo>
                      <a:pt x="11258" y="10296"/>
                    </a:lnTo>
                    <a:lnTo>
                      <a:pt x="10797" y="11091"/>
                    </a:lnTo>
                    <a:lnTo>
                      <a:pt x="10211" y="11886"/>
                    </a:lnTo>
                    <a:lnTo>
                      <a:pt x="9584" y="12765"/>
                    </a:lnTo>
                    <a:lnTo>
                      <a:pt x="8830" y="13685"/>
                    </a:lnTo>
                    <a:lnTo>
                      <a:pt x="8621" y="11635"/>
                    </a:lnTo>
                    <a:lnTo>
                      <a:pt x="8496" y="9835"/>
                    </a:lnTo>
                    <a:lnTo>
                      <a:pt x="8496" y="8329"/>
                    </a:lnTo>
                    <a:lnTo>
                      <a:pt x="8496" y="7701"/>
                    </a:lnTo>
                    <a:lnTo>
                      <a:pt x="8537" y="7115"/>
                    </a:lnTo>
                    <a:lnTo>
                      <a:pt x="8621" y="6613"/>
                    </a:lnTo>
                    <a:lnTo>
                      <a:pt x="8747" y="6194"/>
                    </a:lnTo>
                    <a:lnTo>
                      <a:pt x="8914" y="5818"/>
                    </a:lnTo>
                    <a:lnTo>
                      <a:pt x="9082" y="5483"/>
                    </a:lnTo>
                    <a:lnTo>
                      <a:pt x="9291" y="5232"/>
                    </a:lnTo>
                    <a:lnTo>
                      <a:pt x="9500" y="5022"/>
                    </a:lnTo>
                    <a:lnTo>
                      <a:pt x="9751" y="4813"/>
                    </a:lnTo>
                    <a:lnTo>
                      <a:pt x="9960" y="4688"/>
                    </a:lnTo>
                    <a:lnTo>
                      <a:pt x="10170" y="4604"/>
                    </a:lnTo>
                    <a:lnTo>
                      <a:pt x="10421" y="4520"/>
                    </a:lnTo>
                    <a:lnTo>
                      <a:pt x="10797" y="4437"/>
                    </a:lnTo>
                    <a:lnTo>
                      <a:pt x="11090" y="4395"/>
                    </a:lnTo>
                    <a:close/>
                    <a:moveTo>
                      <a:pt x="10756" y="26952"/>
                    </a:moveTo>
                    <a:lnTo>
                      <a:pt x="11007" y="26994"/>
                    </a:lnTo>
                    <a:lnTo>
                      <a:pt x="11258" y="27077"/>
                    </a:lnTo>
                    <a:lnTo>
                      <a:pt x="11509" y="27161"/>
                    </a:lnTo>
                    <a:lnTo>
                      <a:pt x="11718" y="27286"/>
                    </a:lnTo>
                    <a:lnTo>
                      <a:pt x="11969" y="27454"/>
                    </a:lnTo>
                    <a:lnTo>
                      <a:pt x="12178" y="27621"/>
                    </a:lnTo>
                    <a:lnTo>
                      <a:pt x="12555" y="28040"/>
                    </a:lnTo>
                    <a:lnTo>
                      <a:pt x="12932" y="28500"/>
                    </a:lnTo>
                    <a:lnTo>
                      <a:pt x="13225" y="29086"/>
                    </a:lnTo>
                    <a:lnTo>
                      <a:pt x="13434" y="29672"/>
                    </a:lnTo>
                    <a:lnTo>
                      <a:pt x="13601" y="30300"/>
                    </a:lnTo>
                    <a:lnTo>
                      <a:pt x="13727" y="31011"/>
                    </a:lnTo>
                    <a:lnTo>
                      <a:pt x="13769" y="31681"/>
                    </a:lnTo>
                    <a:lnTo>
                      <a:pt x="13727" y="32392"/>
                    </a:lnTo>
                    <a:lnTo>
                      <a:pt x="13559" y="33062"/>
                    </a:lnTo>
                    <a:lnTo>
                      <a:pt x="13350" y="33731"/>
                    </a:lnTo>
                    <a:lnTo>
                      <a:pt x="13225" y="34066"/>
                    </a:lnTo>
                    <a:lnTo>
                      <a:pt x="13057" y="34359"/>
                    </a:lnTo>
                    <a:lnTo>
                      <a:pt x="12848" y="34652"/>
                    </a:lnTo>
                    <a:lnTo>
                      <a:pt x="12597" y="34945"/>
                    </a:lnTo>
                    <a:lnTo>
                      <a:pt x="12388" y="35238"/>
                    </a:lnTo>
                    <a:lnTo>
                      <a:pt x="12095" y="35489"/>
                    </a:lnTo>
                    <a:lnTo>
                      <a:pt x="11467" y="31471"/>
                    </a:lnTo>
                    <a:lnTo>
                      <a:pt x="10756" y="26952"/>
                    </a:lnTo>
                    <a:close/>
                    <a:moveTo>
                      <a:pt x="8496" y="19209"/>
                    </a:moveTo>
                    <a:lnTo>
                      <a:pt x="8914" y="21762"/>
                    </a:lnTo>
                    <a:lnTo>
                      <a:pt x="9333" y="24399"/>
                    </a:lnTo>
                    <a:lnTo>
                      <a:pt x="9040" y="24399"/>
                    </a:lnTo>
                    <a:lnTo>
                      <a:pt x="8705" y="24441"/>
                    </a:lnTo>
                    <a:lnTo>
                      <a:pt x="8328" y="24524"/>
                    </a:lnTo>
                    <a:lnTo>
                      <a:pt x="7910" y="24650"/>
                    </a:lnTo>
                    <a:lnTo>
                      <a:pt x="7491" y="24817"/>
                    </a:lnTo>
                    <a:lnTo>
                      <a:pt x="7073" y="25027"/>
                    </a:lnTo>
                    <a:lnTo>
                      <a:pt x="6612" y="25320"/>
                    </a:lnTo>
                    <a:lnTo>
                      <a:pt x="6194" y="25654"/>
                    </a:lnTo>
                    <a:lnTo>
                      <a:pt x="5775" y="26031"/>
                    </a:lnTo>
                    <a:lnTo>
                      <a:pt x="5357" y="26408"/>
                    </a:lnTo>
                    <a:lnTo>
                      <a:pt x="5022" y="26868"/>
                    </a:lnTo>
                    <a:lnTo>
                      <a:pt x="4729" y="27412"/>
                    </a:lnTo>
                    <a:lnTo>
                      <a:pt x="4604" y="27663"/>
                    </a:lnTo>
                    <a:lnTo>
                      <a:pt x="4478" y="27998"/>
                    </a:lnTo>
                    <a:lnTo>
                      <a:pt x="4436" y="28291"/>
                    </a:lnTo>
                    <a:lnTo>
                      <a:pt x="4353" y="28626"/>
                    </a:lnTo>
                    <a:lnTo>
                      <a:pt x="4353" y="28960"/>
                    </a:lnTo>
                    <a:lnTo>
                      <a:pt x="4353" y="29337"/>
                    </a:lnTo>
                    <a:lnTo>
                      <a:pt x="4394" y="29756"/>
                    </a:lnTo>
                    <a:lnTo>
                      <a:pt x="4478" y="30174"/>
                    </a:lnTo>
                    <a:lnTo>
                      <a:pt x="4562" y="30509"/>
                    </a:lnTo>
                    <a:lnTo>
                      <a:pt x="4729" y="30844"/>
                    </a:lnTo>
                    <a:lnTo>
                      <a:pt x="4938" y="31137"/>
                    </a:lnTo>
                    <a:lnTo>
                      <a:pt x="5231" y="31430"/>
                    </a:lnTo>
                    <a:lnTo>
                      <a:pt x="5524" y="31639"/>
                    </a:lnTo>
                    <a:lnTo>
                      <a:pt x="5859" y="31806"/>
                    </a:lnTo>
                    <a:lnTo>
                      <a:pt x="6194" y="31890"/>
                    </a:lnTo>
                    <a:lnTo>
                      <a:pt x="6571" y="31890"/>
                    </a:lnTo>
                    <a:lnTo>
                      <a:pt x="7073" y="31806"/>
                    </a:lnTo>
                    <a:lnTo>
                      <a:pt x="7491" y="31639"/>
                    </a:lnTo>
                    <a:lnTo>
                      <a:pt x="7826" y="31430"/>
                    </a:lnTo>
                    <a:lnTo>
                      <a:pt x="8077" y="31179"/>
                    </a:lnTo>
                    <a:lnTo>
                      <a:pt x="8286" y="30844"/>
                    </a:lnTo>
                    <a:lnTo>
                      <a:pt x="8412" y="30551"/>
                    </a:lnTo>
                    <a:lnTo>
                      <a:pt x="8496" y="30174"/>
                    </a:lnTo>
                    <a:lnTo>
                      <a:pt x="8537" y="29839"/>
                    </a:lnTo>
                    <a:lnTo>
                      <a:pt x="8496" y="29463"/>
                    </a:lnTo>
                    <a:lnTo>
                      <a:pt x="8370" y="29170"/>
                    </a:lnTo>
                    <a:lnTo>
                      <a:pt x="8203" y="28877"/>
                    </a:lnTo>
                    <a:lnTo>
                      <a:pt x="7993" y="28626"/>
                    </a:lnTo>
                    <a:lnTo>
                      <a:pt x="7742" y="28416"/>
                    </a:lnTo>
                    <a:lnTo>
                      <a:pt x="7449" y="28249"/>
                    </a:lnTo>
                    <a:lnTo>
                      <a:pt x="7115" y="28123"/>
                    </a:lnTo>
                    <a:lnTo>
                      <a:pt x="6738" y="28123"/>
                    </a:lnTo>
                    <a:lnTo>
                      <a:pt x="6738" y="27998"/>
                    </a:lnTo>
                    <a:lnTo>
                      <a:pt x="6947" y="27789"/>
                    </a:lnTo>
                    <a:lnTo>
                      <a:pt x="7073" y="27621"/>
                    </a:lnTo>
                    <a:lnTo>
                      <a:pt x="7282" y="27454"/>
                    </a:lnTo>
                    <a:lnTo>
                      <a:pt x="7575" y="27286"/>
                    </a:lnTo>
                    <a:lnTo>
                      <a:pt x="7910" y="27077"/>
                    </a:lnTo>
                    <a:lnTo>
                      <a:pt x="8203" y="26952"/>
                    </a:lnTo>
                    <a:lnTo>
                      <a:pt x="8496" y="26910"/>
                    </a:lnTo>
                    <a:lnTo>
                      <a:pt x="8789" y="26868"/>
                    </a:lnTo>
                    <a:lnTo>
                      <a:pt x="8998" y="26826"/>
                    </a:lnTo>
                    <a:lnTo>
                      <a:pt x="9416" y="26868"/>
                    </a:lnTo>
                    <a:lnTo>
                      <a:pt x="9709" y="26952"/>
                    </a:lnTo>
                    <a:lnTo>
                      <a:pt x="10504" y="31639"/>
                    </a:lnTo>
                    <a:lnTo>
                      <a:pt x="10881" y="33899"/>
                    </a:lnTo>
                    <a:lnTo>
                      <a:pt x="11216" y="36075"/>
                    </a:lnTo>
                    <a:lnTo>
                      <a:pt x="11090" y="36159"/>
                    </a:lnTo>
                    <a:lnTo>
                      <a:pt x="10672" y="36368"/>
                    </a:lnTo>
                    <a:lnTo>
                      <a:pt x="10253" y="36493"/>
                    </a:lnTo>
                    <a:lnTo>
                      <a:pt x="9877" y="36619"/>
                    </a:lnTo>
                    <a:lnTo>
                      <a:pt x="9458" y="36703"/>
                    </a:lnTo>
                    <a:lnTo>
                      <a:pt x="9040" y="36786"/>
                    </a:lnTo>
                    <a:lnTo>
                      <a:pt x="8203" y="36786"/>
                    </a:lnTo>
                    <a:lnTo>
                      <a:pt x="7826" y="36745"/>
                    </a:lnTo>
                    <a:lnTo>
                      <a:pt x="7408" y="36703"/>
                    </a:lnTo>
                    <a:lnTo>
                      <a:pt x="7031" y="36577"/>
                    </a:lnTo>
                    <a:lnTo>
                      <a:pt x="6654" y="36452"/>
                    </a:lnTo>
                    <a:lnTo>
                      <a:pt x="6278" y="36326"/>
                    </a:lnTo>
                    <a:lnTo>
                      <a:pt x="5943" y="36159"/>
                    </a:lnTo>
                    <a:lnTo>
                      <a:pt x="5566" y="35949"/>
                    </a:lnTo>
                    <a:lnTo>
                      <a:pt x="5231" y="35698"/>
                    </a:lnTo>
                    <a:lnTo>
                      <a:pt x="4897" y="35447"/>
                    </a:lnTo>
                    <a:lnTo>
                      <a:pt x="4604" y="35196"/>
                    </a:lnTo>
                    <a:lnTo>
                      <a:pt x="4311" y="34903"/>
                    </a:lnTo>
                    <a:lnTo>
                      <a:pt x="4018" y="34568"/>
                    </a:lnTo>
                    <a:lnTo>
                      <a:pt x="3767" y="34234"/>
                    </a:lnTo>
                    <a:lnTo>
                      <a:pt x="3516" y="33857"/>
                    </a:lnTo>
                    <a:lnTo>
                      <a:pt x="3264" y="33480"/>
                    </a:lnTo>
                    <a:lnTo>
                      <a:pt x="3055" y="33104"/>
                    </a:lnTo>
                    <a:lnTo>
                      <a:pt x="2888" y="32685"/>
                    </a:lnTo>
                    <a:lnTo>
                      <a:pt x="2679" y="32267"/>
                    </a:lnTo>
                    <a:lnTo>
                      <a:pt x="2553" y="31806"/>
                    </a:lnTo>
                    <a:lnTo>
                      <a:pt x="2427" y="31346"/>
                    </a:lnTo>
                    <a:lnTo>
                      <a:pt x="2344" y="30844"/>
                    </a:lnTo>
                    <a:lnTo>
                      <a:pt x="2260" y="30383"/>
                    </a:lnTo>
                    <a:lnTo>
                      <a:pt x="2218" y="29881"/>
                    </a:lnTo>
                    <a:lnTo>
                      <a:pt x="2176" y="29337"/>
                    </a:lnTo>
                    <a:lnTo>
                      <a:pt x="2218" y="28835"/>
                    </a:lnTo>
                    <a:lnTo>
                      <a:pt x="2260" y="28165"/>
                    </a:lnTo>
                    <a:lnTo>
                      <a:pt x="2386" y="27538"/>
                    </a:lnTo>
                    <a:lnTo>
                      <a:pt x="2553" y="26910"/>
                    </a:lnTo>
                    <a:lnTo>
                      <a:pt x="2804" y="26324"/>
                    </a:lnTo>
                    <a:lnTo>
                      <a:pt x="3097" y="25696"/>
                    </a:lnTo>
                    <a:lnTo>
                      <a:pt x="3432" y="25110"/>
                    </a:lnTo>
                    <a:lnTo>
                      <a:pt x="3808" y="24524"/>
                    </a:lnTo>
                    <a:lnTo>
                      <a:pt x="4227" y="23939"/>
                    </a:lnTo>
                    <a:lnTo>
                      <a:pt x="4687" y="23353"/>
                    </a:lnTo>
                    <a:lnTo>
                      <a:pt x="5190" y="22767"/>
                    </a:lnTo>
                    <a:lnTo>
                      <a:pt x="6236" y="21595"/>
                    </a:lnTo>
                    <a:lnTo>
                      <a:pt x="8496" y="19209"/>
                    </a:lnTo>
                    <a:close/>
                    <a:moveTo>
                      <a:pt x="11341" y="0"/>
                    </a:moveTo>
                    <a:lnTo>
                      <a:pt x="11090" y="84"/>
                    </a:lnTo>
                    <a:lnTo>
                      <a:pt x="10756" y="210"/>
                    </a:lnTo>
                    <a:lnTo>
                      <a:pt x="10463" y="335"/>
                    </a:lnTo>
                    <a:lnTo>
                      <a:pt x="10211" y="545"/>
                    </a:lnTo>
                    <a:lnTo>
                      <a:pt x="9919" y="754"/>
                    </a:lnTo>
                    <a:lnTo>
                      <a:pt x="9709" y="1005"/>
                    </a:lnTo>
                    <a:lnTo>
                      <a:pt x="9458" y="1298"/>
                    </a:lnTo>
                    <a:lnTo>
                      <a:pt x="9082" y="1926"/>
                    </a:lnTo>
                    <a:lnTo>
                      <a:pt x="8998" y="2009"/>
                    </a:lnTo>
                    <a:lnTo>
                      <a:pt x="8956" y="2135"/>
                    </a:lnTo>
                    <a:lnTo>
                      <a:pt x="8579" y="2888"/>
                    </a:lnTo>
                    <a:lnTo>
                      <a:pt x="8537" y="3014"/>
                    </a:lnTo>
                    <a:lnTo>
                      <a:pt x="8496" y="3097"/>
                    </a:lnTo>
                    <a:lnTo>
                      <a:pt x="8245" y="3809"/>
                    </a:lnTo>
                    <a:lnTo>
                      <a:pt x="8035" y="4520"/>
                    </a:lnTo>
                    <a:lnTo>
                      <a:pt x="7868" y="5148"/>
                    </a:lnTo>
                    <a:lnTo>
                      <a:pt x="7742" y="5734"/>
                    </a:lnTo>
                    <a:lnTo>
                      <a:pt x="7617" y="6655"/>
                    </a:lnTo>
                    <a:lnTo>
                      <a:pt x="7575" y="6989"/>
                    </a:lnTo>
                    <a:lnTo>
                      <a:pt x="7491" y="7701"/>
                    </a:lnTo>
                    <a:lnTo>
                      <a:pt x="7449" y="8454"/>
                    </a:lnTo>
                    <a:lnTo>
                      <a:pt x="7449" y="9333"/>
                    </a:lnTo>
                    <a:lnTo>
                      <a:pt x="7449" y="10296"/>
                    </a:lnTo>
                    <a:lnTo>
                      <a:pt x="7617" y="12430"/>
                    </a:lnTo>
                    <a:lnTo>
                      <a:pt x="7868" y="14815"/>
                    </a:lnTo>
                    <a:lnTo>
                      <a:pt x="6696" y="16071"/>
                    </a:lnTo>
                    <a:lnTo>
                      <a:pt x="5524" y="17326"/>
                    </a:lnTo>
                    <a:lnTo>
                      <a:pt x="4478" y="18624"/>
                    </a:lnTo>
                    <a:lnTo>
                      <a:pt x="3474" y="19963"/>
                    </a:lnTo>
                    <a:lnTo>
                      <a:pt x="2637" y="21302"/>
                    </a:lnTo>
                    <a:lnTo>
                      <a:pt x="2218" y="21972"/>
                    </a:lnTo>
                    <a:lnTo>
                      <a:pt x="1883" y="22641"/>
                    </a:lnTo>
                    <a:lnTo>
                      <a:pt x="1549" y="23311"/>
                    </a:lnTo>
                    <a:lnTo>
                      <a:pt x="1214" y="23980"/>
                    </a:lnTo>
                    <a:lnTo>
                      <a:pt x="963" y="24692"/>
                    </a:lnTo>
                    <a:lnTo>
                      <a:pt x="712" y="25361"/>
                    </a:lnTo>
                    <a:lnTo>
                      <a:pt x="502" y="26031"/>
                    </a:lnTo>
                    <a:lnTo>
                      <a:pt x="335" y="26659"/>
                    </a:lnTo>
                    <a:lnTo>
                      <a:pt x="209" y="27328"/>
                    </a:lnTo>
                    <a:lnTo>
                      <a:pt x="126" y="27998"/>
                    </a:lnTo>
                    <a:lnTo>
                      <a:pt x="42" y="28626"/>
                    </a:lnTo>
                    <a:lnTo>
                      <a:pt x="0" y="29295"/>
                    </a:lnTo>
                    <a:lnTo>
                      <a:pt x="42" y="29923"/>
                    </a:lnTo>
                    <a:lnTo>
                      <a:pt x="84" y="30551"/>
                    </a:lnTo>
                    <a:lnTo>
                      <a:pt x="168" y="31179"/>
                    </a:lnTo>
                    <a:lnTo>
                      <a:pt x="293" y="31764"/>
                    </a:lnTo>
                    <a:lnTo>
                      <a:pt x="460" y="32350"/>
                    </a:lnTo>
                    <a:lnTo>
                      <a:pt x="670" y="32936"/>
                    </a:lnTo>
                    <a:lnTo>
                      <a:pt x="921" y="33522"/>
                    </a:lnTo>
                    <a:lnTo>
                      <a:pt x="1256" y="34066"/>
                    </a:lnTo>
                    <a:lnTo>
                      <a:pt x="1590" y="34610"/>
                    </a:lnTo>
                    <a:lnTo>
                      <a:pt x="1967" y="35112"/>
                    </a:lnTo>
                    <a:lnTo>
                      <a:pt x="2427" y="35615"/>
                    </a:lnTo>
                    <a:lnTo>
                      <a:pt x="2888" y="36117"/>
                    </a:lnTo>
                    <a:lnTo>
                      <a:pt x="3390" y="36535"/>
                    </a:lnTo>
                    <a:lnTo>
                      <a:pt x="3892" y="36954"/>
                    </a:lnTo>
                    <a:lnTo>
                      <a:pt x="4436" y="37289"/>
                    </a:lnTo>
                    <a:lnTo>
                      <a:pt x="4980" y="37582"/>
                    </a:lnTo>
                    <a:lnTo>
                      <a:pt x="5482" y="37791"/>
                    </a:lnTo>
                    <a:lnTo>
                      <a:pt x="6027" y="38000"/>
                    </a:lnTo>
                    <a:lnTo>
                      <a:pt x="6571" y="38167"/>
                    </a:lnTo>
                    <a:lnTo>
                      <a:pt x="7115" y="38293"/>
                    </a:lnTo>
                    <a:lnTo>
                      <a:pt x="7659" y="38335"/>
                    </a:lnTo>
                    <a:lnTo>
                      <a:pt x="8203" y="38377"/>
                    </a:lnTo>
                    <a:lnTo>
                      <a:pt x="8747" y="38377"/>
                    </a:lnTo>
                    <a:lnTo>
                      <a:pt x="9291" y="38293"/>
                    </a:lnTo>
                    <a:lnTo>
                      <a:pt x="9793" y="38209"/>
                    </a:lnTo>
                    <a:lnTo>
                      <a:pt x="10337" y="38084"/>
                    </a:lnTo>
                    <a:lnTo>
                      <a:pt x="10839" y="37916"/>
                    </a:lnTo>
                    <a:lnTo>
                      <a:pt x="11300" y="37707"/>
                    </a:lnTo>
                    <a:lnTo>
                      <a:pt x="11467" y="38628"/>
                    </a:lnTo>
                    <a:lnTo>
                      <a:pt x="11593" y="39883"/>
                    </a:lnTo>
                    <a:lnTo>
                      <a:pt x="11718" y="41306"/>
                    </a:lnTo>
                    <a:lnTo>
                      <a:pt x="11760" y="42059"/>
                    </a:lnTo>
                    <a:lnTo>
                      <a:pt x="11760" y="42813"/>
                    </a:lnTo>
                    <a:lnTo>
                      <a:pt x="11718" y="43524"/>
                    </a:lnTo>
                    <a:lnTo>
                      <a:pt x="11676" y="44236"/>
                    </a:lnTo>
                    <a:lnTo>
                      <a:pt x="11593" y="44905"/>
                    </a:lnTo>
                    <a:lnTo>
                      <a:pt x="11425" y="45491"/>
                    </a:lnTo>
                    <a:lnTo>
                      <a:pt x="11216" y="46035"/>
                    </a:lnTo>
                    <a:lnTo>
                      <a:pt x="11090" y="46286"/>
                    </a:lnTo>
                    <a:lnTo>
                      <a:pt x="10965" y="46495"/>
                    </a:lnTo>
                    <a:lnTo>
                      <a:pt x="10797" y="46663"/>
                    </a:lnTo>
                    <a:lnTo>
                      <a:pt x="10630" y="46830"/>
                    </a:lnTo>
                    <a:lnTo>
                      <a:pt x="10463" y="46956"/>
                    </a:lnTo>
                    <a:lnTo>
                      <a:pt x="10253" y="47040"/>
                    </a:lnTo>
                    <a:lnTo>
                      <a:pt x="9667" y="47207"/>
                    </a:lnTo>
                    <a:lnTo>
                      <a:pt x="9165" y="47291"/>
                    </a:lnTo>
                    <a:lnTo>
                      <a:pt x="8663" y="47332"/>
                    </a:lnTo>
                    <a:lnTo>
                      <a:pt x="8245" y="47291"/>
                    </a:lnTo>
                    <a:lnTo>
                      <a:pt x="7868" y="47165"/>
                    </a:lnTo>
                    <a:lnTo>
                      <a:pt x="7533" y="47040"/>
                    </a:lnTo>
                    <a:lnTo>
                      <a:pt x="7240" y="46872"/>
                    </a:lnTo>
                    <a:lnTo>
                      <a:pt x="7031" y="46705"/>
                    </a:lnTo>
                    <a:lnTo>
                      <a:pt x="7408" y="46412"/>
                    </a:lnTo>
                    <a:lnTo>
                      <a:pt x="7575" y="46203"/>
                    </a:lnTo>
                    <a:lnTo>
                      <a:pt x="7742" y="45993"/>
                    </a:lnTo>
                    <a:lnTo>
                      <a:pt x="7868" y="45784"/>
                    </a:lnTo>
                    <a:lnTo>
                      <a:pt x="7993" y="45491"/>
                    </a:lnTo>
                    <a:lnTo>
                      <a:pt x="8119" y="45240"/>
                    </a:lnTo>
                    <a:lnTo>
                      <a:pt x="8203" y="44905"/>
                    </a:lnTo>
                    <a:lnTo>
                      <a:pt x="8286" y="44361"/>
                    </a:lnTo>
                    <a:lnTo>
                      <a:pt x="8245" y="43817"/>
                    </a:lnTo>
                    <a:lnTo>
                      <a:pt x="8161" y="43315"/>
                    </a:lnTo>
                    <a:lnTo>
                      <a:pt x="7952" y="42855"/>
                    </a:lnTo>
                    <a:lnTo>
                      <a:pt x="7700" y="42394"/>
                    </a:lnTo>
                    <a:lnTo>
                      <a:pt x="7408" y="42018"/>
                    </a:lnTo>
                    <a:lnTo>
                      <a:pt x="7031" y="41683"/>
                    </a:lnTo>
                    <a:lnTo>
                      <a:pt x="6654" y="41432"/>
                    </a:lnTo>
                    <a:lnTo>
                      <a:pt x="6194" y="41264"/>
                    </a:lnTo>
                    <a:lnTo>
                      <a:pt x="5734" y="41139"/>
                    </a:lnTo>
                    <a:lnTo>
                      <a:pt x="5273" y="41097"/>
                    </a:lnTo>
                    <a:lnTo>
                      <a:pt x="4771" y="41139"/>
                    </a:lnTo>
                    <a:lnTo>
                      <a:pt x="4311" y="41306"/>
                    </a:lnTo>
                    <a:lnTo>
                      <a:pt x="4060" y="41432"/>
                    </a:lnTo>
                    <a:lnTo>
                      <a:pt x="3850" y="41557"/>
                    </a:lnTo>
                    <a:lnTo>
                      <a:pt x="3599" y="41725"/>
                    </a:lnTo>
                    <a:lnTo>
                      <a:pt x="3390" y="41934"/>
                    </a:lnTo>
                    <a:lnTo>
                      <a:pt x="3181" y="42143"/>
                    </a:lnTo>
                    <a:lnTo>
                      <a:pt x="2971" y="42394"/>
                    </a:lnTo>
                    <a:lnTo>
                      <a:pt x="2679" y="42813"/>
                    </a:lnTo>
                    <a:lnTo>
                      <a:pt x="2511" y="43273"/>
                    </a:lnTo>
                    <a:lnTo>
                      <a:pt x="2344" y="43692"/>
                    </a:lnTo>
                    <a:lnTo>
                      <a:pt x="2302" y="44152"/>
                    </a:lnTo>
                    <a:lnTo>
                      <a:pt x="2260" y="44612"/>
                    </a:lnTo>
                    <a:lnTo>
                      <a:pt x="2302" y="45114"/>
                    </a:lnTo>
                    <a:lnTo>
                      <a:pt x="2353" y="45394"/>
                    </a:lnTo>
                    <a:lnTo>
                      <a:pt x="2344" y="45366"/>
                    </a:lnTo>
                    <a:lnTo>
                      <a:pt x="2358" y="45421"/>
                    </a:lnTo>
                    <a:lnTo>
                      <a:pt x="2386" y="45575"/>
                    </a:lnTo>
                    <a:lnTo>
                      <a:pt x="2511" y="46035"/>
                    </a:lnTo>
                    <a:lnTo>
                      <a:pt x="2595" y="46244"/>
                    </a:lnTo>
                    <a:lnTo>
                      <a:pt x="2637" y="46370"/>
                    </a:lnTo>
                    <a:lnTo>
                      <a:pt x="2846" y="46872"/>
                    </a:lnTo>
                    <a:lnTo>
                      <a:pt x="3097" y="47332"/>
                    </a:lnTo>
                    <a:lnTo>
                      <a:pt x="3432" y="47793"/>
                    </a:lnTo>
                    <a:lnTo>
                      <a:pt x="3808" y="48169"/>
                    </a:lnTo>
                    <a:lnTo>
                      <a:pt x="4185" y="48546"/>
                    </a:lnTo>
                    <a:lnTo>
                      <a:pt x="4687" y="48923"/>
                    </a:lnTo>
                    <a:lnTo>
                      <a:pt x="5190" y="49216"/>
                    </a:lnTo>
                    <a:lnTo>
                      <a:pt x="5734" y="49425"/>
                    </a:lnTo>
                    <a:lnTo>
                      <a:pt x="6361" y="49634"/>
                    </a:lnTo>
                    <a:lnTo>
                      <a:pt x="6989" y="49760"/>
                    </a:lnTo>
                    <a:lnTo>
                      <a:pt x="7700" y="49802"/>
                    </a:lnTo>
                    <a:lnTo>
                      <a:pt x="8454" y="49802"/>
                    </a:lnTo>
                    <a:lnTo>
                      <a:pt x="9249" y="49718"/>
                    </a:lnTo>
                    <a:lnTo>
                      <a:pt x="10086" y="49551"/>
                    </a:lnTo>
                    <a:lnTo>
                      <a:pt x="10546" y="49425"/>
                    </a:lnTo>
                    <a:lnTo>
                      <a:pt x="10965" y="49216"/>
                    </a:lnTo>
                    <a:lnTo>
                      <a:pt x="11341" y="49006"/>
                    </a:lnTo>
                    <a:lnTo>
                      <a:pt x="11718" y="48755"/>
                    </a:lnTo>
                    <a:lnTo>
                      <a:pt x="12011" y="48462"/>
                    </a:lnTo>
                    <a:lnTo>
                      <a:pt x="12304" y="48169"/>
                    </a:lnTo>
                    <a:lnTo>
                      <a:pt x="12555" y="47793"/>
                    </a:lnTo>
                    <a:lnTo>
                      <a:pt x="12764" y="47458"/>
                    </a:lnTo>
                    <a:lnTo>
                      <a:pt x="12974" y="47040"/>
                    </a:lnTo>
                    <a:lnTo>
                      <a:pt x="13141" y="46621"/>
                    </a:lnTo>
                    <a:lnTo>
                      <a:pt x="13267" y="46203"/>
                    </a:lnTo>
                    <a:lnTo>
                      <a:pt x="13392" y="45742"/>
                    </a:lnTo>
                    <a:lnTo>
                      <a:pt x="13559" y="44780"/>
                    </a:lnTo>
                    <a:lnTo>
                      <a:pt x="13601" y="43817"/>
                    </a:lnTo>
                    <a:lnTo>
                      <a:pt x="13643" y="42813"/>
                    </a:lnTo>
                    <a:lnTo>
                      <a:pt x="13559" y="41808"/>
                    </a:lnTo>
                    <a:lnTo>
                      <a:pt x="13476" y="40846"/>
                    </a:lnTo>
                    <a:lnTo>
                      <a:pt x="13308" y="39883"/>
                    </a:lnTo>
                    <a:lnTo>
                      <a:pt x="13183" y="39004"/>
                    </a:lnTo>
                    <a:lnTo>
                      <a:pt x="12974" y="38209"/>
                    </a:lnTo>
                    <a:lnTo>
                      <a:pt x="12639" y="36912"/>
                    </a:lnTo>
                    <a:lnTo>
                      <a:pt x="13015" y="36619"/>
                    </a:lnTo>
                    <a:lnTo>
                      <a:pt x="13392" y="36326"/>
                    </a:lnTo>
                    <a:lnTo>
                      <a:pt x="13769" y="35949"/>
                    </a:lnTo>
                    <a:lnTo>
                      <a:pt x="14104" y="35615"/>
                    </a:lnTo>
                    <a:lnTo>
                      <a:pt x="14438" y="35196"/>
                    </a:lnTo>
                    <a:lnTo>
                      <a:pt x="14731" y="34778"/>
                    </a:lnTo>
                    <a:lnTo>
                      <a:pt x="14982" y="34359"/>
                    </a:lnTo>
                    <a:lnTo>
                      <a:pt x="15233" y="33899"/>
                    </a:lnTo>
                    <a:lnTo>
                      <a:pt x="15485" y="33397"/>
                    </a:lnTo>
                    <a:lnTo>
                      <a:pt x="15652" y="32894"/>
                    </a:lnTo>
                    <a:lnTo>
                      <a:pt x="15819" y="32392"/>
                    </a:lnTo>
                    <a:lnTo>
                      <a:pt x="15945" y="31806"/>
                    </a:lnTo>
                    <a:lnTo>
                      <a:pt x="16029" y="31220"/>
                    </a:lnTo>
                    <a:lnTo>
                      <a:pt x="16070" y="30634"/>
                    </a:lnTo>
                    <a:lnTo>
                      <a:pt x="16070" y="30007"/>
                    </a:lnTo>
                    <a:lnTo>
                      <a:pt x="16029" y="29337"/>
                    </a:lnTo>
                    <a:lnTo>
                      <a:pt x="15945" y="28751"/>
                    </a:lnTo>
                    <a:lnTo>
                      <a:pt x="15777" y="28207"/>
                    </a:lnTo>
                    <a:lnTo>
                      <a:pt x="15568" y="27663"/>
                    </a:lnTo>
                    <a:lnTo>
                      <a:pt x="15275" y="27161"/>
                    </a:lnTo>
                    <a:lnTo>
                      <a:pt x="14941" y="26659"/>
                    </a:lnTo>
                    <a:lnTo>
                      <a:pt x="14606" y="26240"/>
                    </a:lnTo>
                    <a:lnTo>
                      <a:pt x="14187" y="25822"/>
                    </a:lnTo>
                    <a:lnTo>
                      <a:pt x="13769" y="25445"/>
                    </a:lnTo>
                    <a:lnTo>
                      <a:pt x="13350" y="25152"/>
                    </a:lnTo>
                    <a:lnTo>
                      <a:pt x="12890" y="24859"/>
                    </a:lnTo>
                    <a:lnTo>
                      <a:pt x="12430" y="24650"/>
                    </a:lnTo>
                    <a:lnTo>
                      <a:pt x="11969" y="24441"/>
                    </a:lnTo>
                    <a:lnTo>
                      <a:pt x="11551" y="24315"/>
                    </a:lnTo>
                    <a:lnTo>
                      <a:pt x="11090" y="24273"/>
                    </a:lnTo>
                    <a:lnTo>
                      <a:pt x="10672" y="24231"/>
                    </a:lnTo>
                    <a:lnTo>
                      <a:pt x="10295" y="24273"/>
                    </a:lnTo>
                    <a:lnTo>
                      <a:pt x="9835" y="21260"/>
                    </a:lnTo>
                    <a:lnTo>
                      <a:pt x="9416" y="18289"/>
                    </a:lnTo>
                    <a:lnTo>
                      <a:pt x="10588" y="16950"/>
                    </a:lnTo>
                    <a:lnTo>
                      <a:pt x="11174" y="16280"/>
                    </a:lnTo>
                    <a:lnTo>
                      <a:pt x="11718" y="15569"/>
                    </a:lnTo>
                    <a:lnTo>
                      <a:pt x="12262" y="14857"/>
                    </a:lnTo>
                    <a:lnTo>
                      <a:pt x="12764" y="14146"/>
                    </a:lnTo>
                    <a:lnTo>
                      <a:pt x="13225" y="13392"/>
                    </a:lnTo>
                    <a:lnTo>
                      <a:pt x="13685" y="12597"/>
                    </a:lnTo>
                    <a:lnTo>
                      <a:pt x="13978" y="11970"/>
                    </a:lnTo>
                    <a:lnTo>
                      <a:pt x="14271" y="11342"/>
                    </a:lnTo>
                    <a:lnTo>
                      <a:pt x="14480" y="10714"/>
                    </a:lnTo>
                    <a:lnTo>
                      <a:pt x="14689" y="10128"/>
                    </a:lnTo>
                    <a:lnTo>
                      <a:pt x="14857" y="9500"/>
                    </a:lnTo>
                    <a:lnTo>
                      <a:pt x="14982" y="8914"/>
                    </a:lnTo>
                    <a:lnTo>
                      <a:pt x="15108" y="8287"/>
                    </a:lnTo>
                    <a:lnTo>
                      <a:pt x="15150" y="7701"/>
                    </a:lnTo>
                    <a:lnTo>
                      <a:pt x="15192" y="7157"/>
                    </a:lnTo>
                    <a:lnTo>
                      <a:pt x="15233" y="6571"/>
                    </a:lnTo>
                    <a:lnTo>
                      <a:pt x="15192" y="6027"/>
                    </a:lnTo>
                    <a:lnTo>
                      <a:pt x="15192" y="5483"/>
                    </a:lnTo>
                    <a:lnTo>
                      <a:pt x="15108" y="4981"/>
                    </a:lnTo>
                    <a:lnTo>
                      <a:pt x="15024" y="4478"/>
                    </a:lnTo>
                    <a:lnTo>
                      <a:pt x="14773" y="3516"/>
                    </a:lnTo>
                    <a:lnTo>
                      <a:pt x="14480" y="2637"/>
                    </a:lnTo>
                    <a:lnTo>
                      <a:pt x="14313" y="2260"/>
                    </a:lnTo>
                    <a:lnTo>
                      <a:pt x="14104" y="1884"/>
                    </a:lnTo>
                    <a:lnTo>
                      <a:pt x="13894" y="1549"/>
                    </a:lnTo>
                    <a:lnTo>
                      <a:pt x="13685" y="1256"/>
                    </a:lnTo>
                    <a:lnTo>
                      <a:pt x="13476" y="963"/>
                    </a:lnTo>
                    <a:lnTo>
                      <a:pt x="13225" y="712"/>
                    </a:lnTo>
                    <a:lnTo>
                      <a:pt x="12974" y="503"/>
                    </a:lnTo>
                    <a:lnTo>
                      <a:pt x="12722" y="335"/>
                    </a:lnTo>
                    <a:lnTo>
                      <a:pt x="12430" y="168"/>
                    </a:lnTo>
                    <a:lnTo>
                      <a:pt x="12178" y="84"/>
                    </a:lnTo>
                    <a:lnTo>
                      <a:pt x="118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1" name="Google Shape;621;p28"/>
            <p:cNvSpPr/>
            <p:nvPr/>
          </p:nvSpPr>
          <p:spPr>
            <a:xfrm>
              <a:off x="6589039" y="51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6901603" y="277881"/>
              <a:ext cx="527565" cy="673099"/>
            </a:xfrm>
            <a:custGeom>
              <a:rect b="b" l="l" r="r" t="t"/>
              <a:pathLst>
                <a:path extrusionOk="0" h="17034" w="13351">
                  <a:moveTo>
                    <a:pt x="10881" y="1"/>
                  </a:moveTo>
                  <a:lnTo>
                    <a:pt x="5482" y="13811"/>
                  </a:lnTo>
                  <a:lnTo>
                    <a:pt x="5273" y="13476"/>
                  </a:lnTo>
                  <a:lnTo>
                    <a:pt x="5022" y="13183"/>
                  </a:lnTo>
                  <a:lnTo>
                    <a:pt x="4687" y="12932"/>
                  </a:lnTo>
                  <a:lnTo>
                    <a:pt x="4269" y="12765"/>
                  </a:lnTo>
                  <a:lnTo>
                    <a:pt x="3850" y="12639"/>
                  </a:lnTo>
                  <a:lnTo>
                    <a:pt x="3390" y="12556"/>
                  </a:lnTo>
                  <a:lnTo>
                    <a:pt x="2930" y="12556"/>
                  </a:lnTo>
                  <a:lnTo>
                    <a:pt x="2427" y="12597"/>
                  </a:lnTo>
                  <a:lnTo>
                    <a:pt x="1841" y="12765"/>
                  </a:lnTo>
                  <a:lnTo>
                    <a:pt x="1339" y="12974"/>
                  </a:lnTo>
                  <a:lnTo>
                    <a:pt x="921" y="13267"/>
                  </a:lnTo>
                  <a:lnTo>
                    <a:pt x="544" y="13644"/>
                  </a:lnTo>
                  <a:lnTo>
                    <a:pt x="293" y="14020"/>
                  </a:lnTo>
                  <a:lnTo>
                    <a:pt x="167" y="14230"/>
                  </a:lnTo>
                  <a:lnTo>
                    <a:pt x="84" y="14439"/>
                  </a:lnTo>
                  <a:lnTo>
                    <a:pt x="42" y="14648"/>
                  </a:lnTo>
                  <a:lnTo>
                    <a:pt x="0" y="14899"/>
                  </a:lnTo>
                  <a:lnTo>
                    <a:pt x="0" y="15108"/>
                  </a:lnTo>
                  <a:lnTo>
                    <a:pt x="42" y="15318"/>
                  </a:lnTo>
                  <a:lnTo>
                    <a:pt x="84" y="15569"/>
                  </a:lnTo>
                  <a:lnTo>
                    <a:pt x="167" y="15778"/>
                  </a:lnTo>
                  <a:lnTo>
                    <a:pt x="293" y="15945"/>
                  </a:lnTo>
                  <a:lnTo>
                    <a:pt x="419" y="16155"/>
                  </a:lnTo>
                  <a:lnTo>
                    <a:pt x="586" y="16322"/>
                  </a:lnTo>
                  <a:lnTo>
                    <a:pt x="753" y="16448"/>
                  </a:lnTo>
                  <a:lnTo>
                    <a:pt x="1172" y="16741"/>
                  </a:lnTo>
                  <a:lnTo>
                    <a:pt x="1632" y="16908"/>
                  </a:lnTo>
                  <a:lnTo>
                    <a:pt x="2134" y="17033"/>
                  </a:lnTo>
                  <a:lnTo>
                    <a:pt x="2678" y="17033"/>
                  </a:lnTo>
                  <a:lnTo>
                    <a:pt x="3264" y="16992"/>
                  </a:lnTo>
                  <a:lnTo>
                    <a:pt x="3683" y="16866"/>
                  </a:lnTo>
                  <a:lnTo>
                    <a:pt x="4018" y="16741"/>
                  </a:lnTo>
                  <a:lnTo>
                    <a:pt x="4394" y="16573"/>
                  </a:lnTo>
                  <a:lnTo>
                    <a:pt x="4687" y="16364"/>
                  </a:lnTo>
                  <a:lnTo>
                    <a:pt x="4938" y="16113"/>
                  </a:lnTo>
                  <a:lnTo>
                    <a:pt x="5189" y="15862"/>
                  </a:lnTo>
                  <a:lnTo>
                    <a:pt x="5399" y="15569"/>
                  </a:lnTo>
                  <a:lnTo>
                    <a:pt x="5524" y="15276"/>
                  </a:lnTo>
                  <a:lnTo>
                    <a:pt x="8496" y="7659"/>
                  </a:lnTo>
                  <a:lnTo>
                    <a:pt x="9040" y="8078"/>
                  </a:lnTo>
                  <a:lnTo>
                    <a:pt x="9374" y="8329"/>
                  </a:lnTo>
                  <a:lnTo>
                    <a:pt x="9751" y="8622"/>
                  </a:lnTo>
                  <a:lnTo>
                    <a:pt x="10086" y="8956"/>
                  </a:lnTo>
                  <a:lnTo>
                    <a:pt x="10421" y="9333"/>
                  </a:lnTo>
                  <a:lnTo>
                    <a:pt x="10672" y="9752"/>
                  </a:lnTo>
                  <a:lnTo>
                    <a:pt x="10755" y="9961"/>
                  </a:lnTo>
                  <a:lnTo>
                    <a:pt x="10839" y="10212"/>
                  </a:lnTo>
                  <a:lnTo>
                    <a:pt x="10881" y="10630"/>
                  </a:lnTo>
                  <a:lnTo>
                    <a:pt x="10923" y="11049"/>
                  </a:lnTo>
                  <a:lnTo>
                    <a:pt x="10881" y="11467"/>
                  </a:lnTo>
                  <a:lnTo>
                    <a:pt x="10839" y="11844"/>
                  </a:lnTo>
                  <a:lnTo>
                    <a:pt x="10714" y="12597"/>
                  </a:lnTo>
                  <a:lnTo>
                    <a:pt x="10463" y="13225"/>
                  </a:lnTo>
                  <a:lnTo>
                    <a:pt x="10253" y="13769"/>
                  </a:lnTo>
                  <a:lnTo>
                    <a:pt x="10002" y="14188"/>
                  </a:lnTo>
                  <a:lnTo>
                    <a:pt x="9793" y="14564"/>
                  </a:lnTo>
                  <a:lnTo>
                    <a:pt x="9751" y="15318"/>
                  </a:lnTo>
                  <a:lnTo>
                    <a:pt x="10044" y="14983"/>
                  </a:lnTo>
                  <a:lnTo>
                    <a:pt x="10379" y="14522"/>
                  </a:lnTo>
                  <a:lnTo>
                    <a:pt x="10714" y="13937"/>
                  </a:lnTo>
                  <a:lnTo>
                    <a:pt x="11048" y="13225"/>
                  </a:lnTo>
                  <a:lnTo>
                    <a:pt x="11174" y="12849"/>
                  </a:lnTo>
                  <a:lnTo>
                    <a:pt x="11299" y="12388"/>
                  </a:lnTo>
                  <a:lnTo>
                    <a:pt x="11383" y="11970"/>
                  </a:lnTo>
                  <a:lnTo>
                    <a:pt x="11425" y="11467"/>
                  </a:lnTo>
                  <a:lnTo>
                    <a:pt x="11425" y="10965"/>
                  </a:lnTo>
                  <a:lnTo>
                    <a:pt x="11383" y="10463"/>
                  </a:lnTo>
                  <a:lnTo>
                    <a:pt x="11216" y="9417"/>
                  </a:lnTo>
                  <a:lnTo>
                    <a:pt x="10965" y="8371"/>
                  </a:lnTo>
                  <a:lnTo>
                    <a:pt x="10672" y="7408"/>
                  </a:lnTo>
                  <a:lnTo>
                    <a:pt x="10379" y="6529"/>
                  </a:lnTo>
                  <a:lnTo>
                    <a:pt x="9877" y="5232"/>
                  </a:lnTo>
                  <a:lnTo>
                    <a:pt x="9626" y="4730"/>
                  </a:lnTo>
                  <a:lnTo>
                    <a:pt x="10086" y="3600"/>
                  </a:lnTo>
                  <a:lnTo>
                    <a:pt x="10672" y="4018"/>
                  </a:lnTo>
                  <a:lnTo>
                    <a:pt x="11048" y="4311"/>
                  </a:lnTo>
                  <a:lnTo>
                    <a:pt x="11467" y="4688"/>
                  </a:lnTo>
                  <a:lnTo>
                    <a:pt x="11885" y="5064"/>
                  </a:lnTo>
                  <a:lnTo>
                    <a:pt x="12262" y="5525"/>
                  </a:lnTo>
                  <a:lnTo>
                    <a:pt x="12388" y="5734"/>
                  </a:lnTo>
                  <a:lnTo>
                    <a:pt x="12555" y="5985"/>
                  </a:lnTo>
                  <a:lnTo>
                    <a:pt x="12639" y="6236"/>
                  </a:lnTo>
                  <a:lnTo>
                    <a:pt x="12722" y="6487"/>
                  </a:lnTo>
                  <a:lnTo>
                    <a:pt x="12764" y="6906"/>
                  </a:lnTo>
                  <a:lnTo>
                    <a:pt x="12806" y="7283"/>
                  </a:lnTo>
                  <a:lnTo>
                    <a:pt x="12806" y="7659"/>
                  </a:lnTo>
                  <a:lnTo>
                    <a:pt x="12764" y="8036"/>
                  </a:lnTo>
                  <a:lnTo>
                    <a:pt x="12639" y="8705"/>
                  </a:lnTo>
                  <a:lnTo>
                    <a:pt x="12471" y="9291"/>
                  </a:lnTo>
                  <a:lnTo>
                    <a:pt x="12304" y="9793"/>
                  </a:lnTo>
                  <a:lnTo>
                    <a:pt x="12095" y="10170"/>
                  </a:lnTo>
                  <a:lnTo>
                    <a:pt x="11927" y="10463"/>
                  </a:lnTo>
                  <a:lnTo>
                    <a:pt x="11927" y="11216"/>
                  </a:lnTo>
                  <a:lnTo>
                    <a:pt x="12220" y="10840"/>
                  </a:lnTo>
                  <a:lnTo>
                    <a:pt x="12471" y="10379"/>
                  </a:lnTo>
                  <a:lnTo>
                    <a:pt x="12806" y="9752"/>
                  </a:lnTo>
                  <a:lnTo>
                    <a:pt x="13057" y="9040"/>
                  </a:lnTo>
                  <a:lnTo>
                    <a:pt x="13183" y="8622"/>
                  </a:lnTo>
                  <a:lnTo>
                    <a:pt x="13266" y="8203"/>
                  </a:lnTo>
                  <a:lnTo>
                    <a:pt x="13308" y="7743"/>
                  </a:lnTo>
                  <a:lnTo>
                    <a:pt x="13350" y="7241"/>
                  </a:lnTo>
                  <a:lnTo>
                    <a:pt x="13308" y="6738"/>
                  </a:lnTo>
                  <a:lnTo>
                    <a:pt x="13225" y="6236"/>
                  </a:lnTo>
                  <a:lnTo>
                    <a:pt x="13015" y="5357"/>
                  </a:lnTo>
                  <a:lnTo>
                    <a:pt x="12764" y="4479"/>
                  </a:lnTo>
                  <a:lnTo>
                    <a:pt x="12471" y="3642"/>
                  </a:lnTo>
                  <a:lnTo>
                    <a:pt x="12136" y="2888"/>
                  </a:lnTo>
                  <a:lnTo>
                    <a:pt x="11592" y="1633"/>
                  </a:lnTo>
                  <a:lnTo>
                    <a:pt x="11174" y="838"/>
                  </a:lnTo>
                  <a:lnTo>
                    <a:pt x="11425" y="210"/>
                  </a:lnTo>
                  <a:lnTo>
                    <a:pt x="10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8439733" y="3736821"/>
            <a:ext cx="703582" cy="1418995"/>
            <a:chOff x="7865689" y="2578100"/>
            <a:chExt cx="1278310" cy="2578117"/>
          </a:xfrm>
        </p:grpSpPr>
        <p:sp>
          <p:nvSpPr>
            <p:cNvPr id="624" name="Google Shape;624;p28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178974" y="2900542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28"/>
          <p:cNvSpPr/>
          <p:nvPr/>
        </p:nvSpPr>
        <p:spPr>
          <a:xfrm>
            <a:off x="7460973" y="57804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8"/>
          <p:cNvSpPr/>
          <p:nvPr/>
        </p:nvSpPr>
        <p:spPr>
          <a:xfrm>
            <a:off x="-238450" y="2160725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9"/>
          <p:cNvSpPr txBox="1"/>
          <p:nvPr>
            <p:ph idx="1" type="subTitle"/>
          </p:nvPr>
        </p:nvSpPr>
        <p:spPr>
          <a:xfrm>
            <a:off x="1774350" y="1657825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9"/>
          <p:cNvSpPr txBox="1"/>
          <p:nvPr>
            <p:ph idx="2" type="subTitle"/>
          </p:nvPr>
        </p:nvSpPr>
        <p:spPr>
          <a:xfrm>
            <a:off x="1774350" y="2869250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9"/>
          <p:cNvSpPr txBox="1"/>
          <p:nvPr>
            <p:ph idx="3" type="subTitle"/>
          </p:nvPr>
        </p:nvSpPr>
        <p:spPr>
          <a:xfrm>
            <a:off x="1774350" y="4080675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9"/>
          <p:cNvSpPr txBox="1"/>
          <p:nvPr>
            <p:ph hasCustomPrompt="1" type="title"/>
          </p:nvPr>
        </p:nvSpPr>
        <p:spPr>
          <a:xfrm>
            <a:off x="984750" y="853900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4" name="Google Shape;634;p29"/>
          <p:cNvSpPr txBox="1"/>
          <p:nvPr>
            <p:ph hasCustomPrompt="1" idx="4" type="title"/>
          </p:nvPr>
        </p:nvSpPr>
        <p:spPr>
          <a:xfrm>
            <a:off x="984750" y="2065238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5" name="Google Shape;635;p29"/>
          <p:cNvSpPr txBox="1"/>
          <p:nvPr>
            <p:ph hasCustomPrompt="1" idx="5" type="title"/>
          </p:nvPr>
        </p:nvSpPr>
        <p:spPr>
          <a:xfrm>
            <a:off x="984750" y="3276588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6" name="Google Shape;636;p29"/>
          <p:cNvSpPr/>
          <p:nvPr/>
        </p:nvSpPr>
        <p:spPr>
          <a:xfrm>
            <a:off x="6798143" y="2434893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9"/>
          <p:cNvSpPr/>
          <p:nvPr/>
        </p:nvSpPr>
        <p:spPr>
          <a:xfrm>
            <a:off x="610123" y="929342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9"/>
          <p:cNvSpPr/>
          <p:nvPr/>
        </p:nvSpPr>
        <p:spPr>
          <a:xfrm>
            <a:off x="3707100" y="-2669925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29"/>
          <p:cNvGrpSpPr/>
          <p:nvPr/>
        </p:nvGrpSpPr>
        <p:grpSpPr>
          <a:xfrm>
            <a:off x="-19462" y="-9186"/>
            <a:ext cx="1420970" cy="1432917"/>
            <a:chOff x="5310828" y="2578100"/>
            <a:chExt cx="2556620" cy="2578117"/>
          </a:xfrm>
        </p:grpSpPr>
        <p:sp>
          <p:nvSpPr>
            <p:cNvPr id="640" name="Google Shape;640;p29"/>
            <p:cNvSpPr/>
            <p:nvPr/>
          </p:nvSpPr>
          <p:spPr>
            <a:xfrm>
              <a:off x="5310828" y="3866289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5730873" y="4112705"/>
              <a:ext cx="286128" cy="762402"/>
            </a:xfrm>
            <a:custGeom>
              <a:rect b="b" l="l" r="r" t="t"/>
              <a:pathLst>
                <a:path extrusionOk="0" h="19294" w="7241">
                  <a:moveTo>
                    <a:pt x="4813" y="15192"/>
                  </a:moveTo>
                  <a:lnTo>
                    <a:pt x="5231" y="15234"/>
                  </a:lnTo>
                  <a:lnTo>
                    <a:pt x="5608" y="15317"/>
                  </a:lnTo>
                  <a:lnTo>
                    <a:pt x="5901" y="15443"/>
                  </a:lnTo>
                  <a:lnTo>
                    <a:pt x="6027" y="15569"/>
                  </a:lnTo>
                  <a:lnTo>
                    <a:pt x="6110" y="15652"/>
                  </a:lnTo>
                  <a:lnTo>
                    <a:pt x="6194" y="15778"/>
                  </a:lnTo>
                  <a:lnTo>
                    <a:pt x="6194" y="15903"/>
                  </a:lnTo>
                  <a:lnTo>
                    <a:pt x="6236" y="16029"/>
                  </a:lnTo>
                  <a:lnTo>
                    <a:pt x="6194" y="16196"/>
                  </a:lnTo>
                  <a:lnTo>
                    <a:pt x="6110" y="16489"/>
                  </a:lnTo>
                  <a:lnTo>
                    <a:pt x="5901" y="16782"/>
                  </a:lnTo>
                  <a:lnTo>
                    <a:pt x="5608" y="17075"/>
                  </a:lnTo>
                  <a:lnTo>
                    <a:pt x="5231" y="17368"/>
                  </a:lnTo>
                  <a:lnTo>
                    <a:pt x="4813" y="17661"/>
                  </a:lnTo>
                  <a:lnTo>
                    <a:pt x="4311" y="17870"/>
                  </a:lnTo>
                  <a:lnTo>
                    <a:pt x="3767" y="18080"/>
                  </a:lnTo>
                  <a:lnTo>
                    <a:pt x="3223" y="18247"/>
                  </a:lnTo>
                  <a:lnTo>
                    <a:pt x="2720" y="18331"/>
                  </a:lnTo>
                  <a:lnTo>
                    <a:pt x="2260" y="18373"/>
                  </a:lnTo>
                  <a:lnTo>
                    <a:pt x="1842" y="18331"/>
                  </a:lnTo>
                  <a:lnTo>
                    <a:pt x="1465" y="18247"/>
                  </a:lnTo>
                  <a:lnTo>
                    <a:pt x="1172" y="18121"/>
                  </a:lnTo>
                  <a:lnTo>
                    <a:pt x="1046" y="17996"/>
                  </a:lnTo>
                  <a:lnTo>
                    <a:pt x="963" y="17912"/>
                  </a:lnTo>
                  <a:lnTo>
                    <a:pt x="879" y="17787"/>
                  </a:lnTo>
                  <a:lnTo>
                    <a:pt x="879" y="17661"/>
                  </a:lnTo>
                  <a:lnTo>
                    <a:pt x="837" y="17536"/>
                  </a:lnTo>
                  <a:lnTo>
                    <a:pt x="879" y="17368"/>
                  </a:lnTo>
                  <a:lnTo>
                    <a:pt x="963" y="17075"/>
                  </a:lnTo>
                  <a:lnTo>
                    <a:pt x="1172" y="16782"/>
                  </a:lnTo>
                  <a:lnTo>
                    <a:pt x="1465" y="16489"/>
                  </a:lnTo>
                  <a:lnTo>
                    <a:pt x="1842" y="16196"/>
                  </a:lnTo>
                  <a:lnTo>
                    <a:pt x="2260" y="15903"/>
                  </a:lnTo>
                  <a:lnTo>
                    <a:pt x="2762" y="15652"/>
                  </a:lnTo>
                  <a:lnTo>
                    <a:pt x="3306" y="15485"/>
                  </a:lnTo>
                  <a:lnTo>
                    <a:pt x="3850" y="15317"/>
                  </a:lnTo>
                  <a:lnTo>
                    <a:pt x="4353" y="15234"/>
                  </a:lnTo>
                  <a:lnTo>
                    <a:pt x="4813" y="15192"/>
                  </a:lnTo>
                  <a:close/>
                  <a:moveTo>
                    <a:pt x="6236" y="1"/>
                  </a:moveTo>
                  <a:lnTo>
                    <a:pt x="6236" y="14857"/>
                  </a:lnTo>
                  <a:lnTo>
                    <a:pt x="5817" y="14606"/>
                  </a:lnTo>
                  <a:lnTo>
                    <a:pt x="5399" y="14439"/>
                  </a:lnTo>
                  <a:lnTo>
                    <a:pt x="4897" y="14313"/>
                  </a:lnTo>
                  <a:lnTo>
                    <a:pt x="4353" y="14271"/>
                  </a:lnTo>
                  <a:lnTo>
                    <a:pt x="3808" y="14271"/>
                  </a:lnTo>
                  <a:lnTo>
                    <a:pt x="3223" y="14355"/>
                  </a:lnTo>
                  <a:lnTo>
                    <a:pt x="2679" y="14522"/>
                  </a:lnTo>
                  <a:lnTo>
                    <a:pt x="2134" y="14732"/>
                  </a:lnTo>
                  <a:lnTo>
                    <a:pt x="1800" y="14857"/>
                  </a:lnTo>
                  <a:lnTo>
                    <a:pt x="1507" y="15025"/>
                  </a:lnTo>
                  <a:lnTo>
                    <a:pt x="1214" y="15234"/>
                  </a:lnTo>
                  <a:lnTo>
                    <a:pt x="963" y="15401"/>
                  </a:lnTo>
                  <a:lnTo>
                    <a:pt x="753" y="15652"/>
                  </a:lnTo>
                  <a:lnTo>
                    <a:pt x="544" y="15862"/>
                  </a:lnTo>
                  <a:lnTo>
                    <a:pt x="377" y="16071"/>
                  </a:lnTo>
                  <a:lnTo>
                    <a:pt x="251" y="16322"/>
                  </a:lnTo>
                  <a:lnTo>
                    <a:pt x="126" y="16531"/>
                  </a:lnTo>
                  <a:lnTo>
                    <a:pt x="42" y="16782"/>
                  </a:lnTo>
                  <a:lnTo>
                    <a:pt x="0" y="17033"/>
                  </a:lnTo>
                  <a:lnTo>
                    <a:pt x="0" y="17284"/>
                  </a:lnTo>
                  <a:lnTo>
                    <a:pt x="42" y="17494"/>
                  </a:lnTo>
                  <a:lnTo>
                    <a:pt x="84" y="17745"/>
                  </a:lnTo>
                  <a:lnTo>
                    <a:pt x="168" y="17954"/>
                  </a:lnTo>
                  <a:lnTo>
                    <a:pt x="293" y="18205"/>
                  </a:lnTo>
                  <a:lnTo>
                    <a:pt x="460" y="18414"/>
                  </a:lnTo>
                  <a:lnTo>
                    <a:pt x="670" y="18582"/>
                  </a:lnTo>
                  <a:lnTo>
                    <a:pt x="879" y="18749"/>
                  </a:lnTo>
                  <a:lnTo>
                    <a:pt x="1088" y="18875"/>
                  </a:lnTo>
                  <a:lnTo>
                    <a:pt x="1381" y="19000"/>
                  </a:lnTo>
                  <a:lnTo>
                    <a:pt x="1632" y="19126"/>
                  </a:lnTo>
                  <a:lnTo>
                    <a:pt x="2260" y="19251"/>
                  </a:lnTo>
                  <a:lnTo>
                    <a:pt x="2888" y="19293"/>
                  </a:lnTo>
                  <a:lnTo>
                    <a:pt x="3599" y="19251"/>
                  </a:lnTo>
                  <a:lnTo>
                    <a:pt x="4269" y="19084"/>
                  </a:lnTo>
                  <a:lnTo>
                    <a:pt x="4604" y="19000"/>
                  </a:lnTo>
                  <a:lnTo>
                    <a:pt x="4938" y="18833"/>
                  </a:lnTo>
                  <a:lnTo>
                    <a:pt x="5482" y="18582"/>
                  </a:lnTo>
                  <a:lnTo>
                    <a:pt x="5943" y="18289"/>
                  </a:lnTo>
                  <a:lnTo>
                    <a:pt x="6361" y="17954"/>
                  </a:lnTo>
                  <a:lnTo>
                    <a:pt x="6696" y="17619"/>
                  </a:lnTo>
                  <a:lnTo>
                    <a:pt x="6947" y="17243"/>
                  </a:lnTo>
                  <a:lnTo>
                    <a:pt x="7156" y="16866"/>
                  </a:lnTo>
                  <a:lnTo>
                    <a:pt x="7240" y="16447"/>
                  </a:lnTo>
                  <a:lnTo>
                    <a:pt x="7240" y="16280"/>
                  </a:lnTo>
                  <a:lnTo>
                    <a:pt x="7240" y="16071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5310828" y="2578100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658913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735812" y="2811239"/>
              <a:ext cx="390329" cy="755803"/>
            </a:xfrm>
            <a:custGeom>
              <a:rect b="b" l="l" r="r" t="t"/>
              <a:pathLst>
                <a:path extrusionOk="0" h="19127" w="9878">
                  <a:moveTo>
                    <a:pt x="4772" y="1"/>
                  </a:moveTo>
                  <a:lnTo>
                    <a:pt x="4772" y="14857"/>
                  </a:lnTo>
                  <a:lnTo>
                    <a:pt x="4479" y="14606"/>
                  </a:lnTo>
                  <a:lnTo>
                    <a:pt x="4102" y="14439"/>
                  </a:lnTo>
                  <a:lnTo>
                    <a:pt x="3725" y="14355"/>
                  </a:lnTo>
                  <a:lnTo>
                    <a:pt x="3265" y="14313"/>
                  </a:lnTo>
                  <a:lnTo>
                    <a:pt x="2846" y="14313"/>
                  </a:lnTo>
                  <a:lnTo>
                    <a:pt x="2386" y="14439"/>
                  </a:lnTo>
                  <a:lnTo>
                    <a:pt x="1926" y="14606"/>
                  </a:lnTo>
                  <a:lnTo>
                    <a:pt x="1465" y="14857"/>
                  </a:lnTo>
                  <a:lnTo>
                    <a:pt x="1005" y="15192"/>
                  </a:lnTo>
                  <a:lnTo>
                    <a:pt x="628" y="15569"/>
                  </a:lnTo>
                  <a:lnTo>
                    <a:pt x="335" y="16029"/>
                  </a:lnTo>
                  <a:lnTo>
                    <a:pt x="126" y="16490"/>
                  </a:lnTo>
                  <a:lnTo>
                    <a:pt x="1" y="16950"/>
                  </a:lnTo>
                  <a:lnTo>
                    <a:pt x="1" y="17159"/>
                  </a:lnTo>
                  <a:lnTo>
                    <a:pt x="1" y="17410"/>
                  </a:lnTo>
                  <a:lnTo>
                    <a:pt x="1" y="17620"/>
                  </a:lnTo>
                  <a:lnTo>
                    <a:pt x="84" y="17829"/>
                  </a:lnTo>
                  <a:lnTo>
                    <a:pt x="168" y="18038"/>
                  </a:lnTo>
                  <a:lnTo>
                    <a:pt x="252" y="18247"/>
                  </a:lnTo>
                  <a:lnTo>
                    <a:pt x="377" y="18457"/>
                  </a:lnTo>
                  <a:lnTo>
                    <a:pt x="545" y="18582"/>
                  </a:lnTo>
                  <a:lnTo>
                    <a:pt x="712" y="18749"/>
                  </a:lnTo>
                  <a:lnTo>
                    <a:pt x="921" y="18875"/>
                  </a:lnTo>
                  <a:lnTo>
                    <a:pt x="1131" y="18959"/>
                  </a:lnTo>
                  <a:lnTo>
                    <a:pt x="1340" y="19042"/>
                  </a:lnTo>
                  <a:lnTo>
                    <a:pt x="1800" y="19126"/>
                  </a:lnTo>
                  <a:lnTo>
                    <a:pt x="2302" y="19126"/>
                  </a:lnTo>
                  <a:lnTo>
                    <a:pt x="2846" y="19042"/>
                  </a:lnTo>
                  <a:lnTo>
                    <a:pt x="3349" y="18875"/>
                  </a:lnTo>
                  <a:lnTo>
                    <a:pt x="3851" y="18624"/>
                  </a:lnTo>
                  <a:lnTo>
                    <a:pt x="4186" y="18373"/>
                  </a:lnTo>
                  <a:lnTo>
                    <a:pt x="4479" y="18080"/>
                  </a:lnTo>
                  <a:lnTo>
                    <a:pt x="4730" y="17829"/>
                  </a:lnTo>
                  <a:lnTo>
                    <a:pt x="4981" y="17494"/>
                  </a:lnTo>
                  <a:lnTo>
                    <a:pt x="5148" y="17201"/>
                  </a:lnTo>
                  <a:lnTo>
                    <a:pt x="5274" y="16866"/>
                  </a:lnTo>
                  <a:lnTo>
                    <a:pt x="5316" y="16531"/>
                  </a:lnTo>
                  <a:lnTo>
                    <a:pt x="5357" y="16197"/>
                  </a:lnTo>
                  <a:lnTo>
                    <a:pt x="5357" y="5609"/>
                  </a:lnTo>
                  <a:lnTo>
                    <a:pt x="5650" y="5651"/>
                  </a:lnTo>
                  <a:lnTo>
                    <a:pt x="6027" y="5734"/>
                  </a:lnTo>
                  <a:lnTo>
                    <a:pt x="6446" y="5860"/>
                  </a:lnTo>
                  <a:lnTo>
                    <a:pt x="6906" y="6027"/>
                  </a:lnTo>
                  <a:lnTo>
                    <a:pt x="7324" y="6320"/>
                  </a:lnTo>
                  <a:lnTo>
                    <a:pt x="7743" y="6655"/>
                  </a:lnTo>
                  <a:lnTo>
                    <a:pt x="7952" y="6864"/>
                  </a:lnTo>
                  <a:lnTo>
                    <a:pt x="8120" y="7073"/>
                  </a:lnTo>
                  <a:lnTo>
                    <a:pt x="8287" y="7325"/>
                  </a:lnTo>
                  <a:lnTo>
                    <a:pt x="8454" y="7617"/>
                  </a:lnTo>
                  <a:lnTo>
                    <a:pt x="8664" y="8161"/>
                  </a:lnTo>
                  <a:lnTo>
                    <a:pt x="8831" y="8664"/>
                  </a:lnTo>
                  <a:lnTo>
                    <a:pt x="8915" y="9124"/>
                  </a:lnTo>
                  <a:lnTo>
                    <a:pt x="8998" y="9626"/>
                  </a:lnTo>
                  <a:lnTo>
                    <a:pt x="9040" y="10045"/>
                  </a:lnTo>
                  <a:lnTo>
                    <a:pt x="8998" y="10463"/>
                  </a:lnTo>
                  <a:lnTo>
                    <a:pt x="8998" y="10840"/>
                  </a:lnTo>
                  <a:lnTo>
                    <a:pt x="8915" y="11217"/>
                  </a:lnTo>
                  <a:lnTo>
                    <a:pt x="8747" y="11844"/>
                  </a:lnTo>
                  <a:lnTo>
                    <a:pt x="8580" y="12305"/>
                  </a:lnTo>
                  <a:lnTo>
                    <a:pt x="8412" y="12681"/>
                  </a:lnTo>
                  <a:lnTo>
                    <a:pt x="8747" y="13728"/>
                  </a:lnTo>
                  <a:lnTo>
                    <a:pt x="9040" y="13100"/>
                  </a:lnTo>
                  <a:lnTo>
                    <a:pt x="9291" y="12346"/>
                  </a:lnTo>
                  <a:lnTo>
                    <a:pt x="9584" y="11426"/>
                  </a:lnTo>
                  <a:lnTo>
                    <a:pt x="9710" y="10882"/>
                  </a:lnTo>
                  <a:lnTo>
                    <a:pt x="9794" y="10338"/>
                  </a:lnTo>
                  <a:lnTo>
                    <a:pt x="9835" y="9752"/>
                  </a:lnTo>
                  <a:lnTo>
                    <a:pt x="9877" y="9124"/>
                  </a:lnTo>
                  <a:lnTo>
                    <a:pt x="9835" y="8538"/>
                  </a:lnTo>
                  <a:lnTo>
                    <a:pt x="9752" y="7910"/>
                  </a:lnTo>
                  <a:lnTo>
                    <a:pt x="9584" y="7283"/>
                  </a:lnTo>
                  <a:lnTo>
                    <a:pt x="9375" y="6655"/>
                  </a:lnTo>
                  <a:lnTo>
                    <a:pt x="8789" y="5441"/>
                  </a:lnTo>
                  <a:lnTo>
                    <a:pt x="8161" y="4228"/>
                  </a:lnTo>
                  <a:lnTo>
                    <a:pt x="7492" y="3098"/>
                  </a:lnTo>
                  <a:lnTo>
                    <a:pt x="6822" y="2093"/>
                  </a:lnTo>
                  <a:lnTo>
                    <a:pt x="5776" y="587"/>
                  </a:lnTo>
                  <a:lnTo>
                    <a:pt x="5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29"/>
          <p:cNvSpPr/>
          <p:nvPr/>
        </p:nvSpPr>
        <p:spPr>
          <a:xfrm>
            <a:off x="8339050" y="4328359"/>
            <a:ext cx="823414" cy="829777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48" name="Google Shape;648;p30"/>
          <p:cNvSpPr txBox="1"/>
          <p:nvPr>
            <p:ph idx="2" type="title"/>
          </p:nvPr>
        </p:nvSpPr>
        <p:spPr>
          <a:xfrm>
            <a:off x="1596675" y="32369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49" name="Google Shape;649;p30"/>
          <p:cNvSpPr txBox="1"/>
          <p:nvPr>
            <p:ph idx="3" type="title"/>
          </p:nvPr>
        </p:nvSpPr>
        <p:spPr>
          <a:xfrm>
            <a:off x="4804722" y="32369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50" name="Google Shape;650;p30"/>
          <p:cNvSpPr txBox="1"/>
          <p:nvPr>
            <p:ph idx="1" type="subTitle"/>
          </p:nvPr>
        </p:nvSpPr>
        <p:spPr>
          <a:xfrm>
            <a:off x="4804725" y="3724575"/>
            <a:ext cx="27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1" name="Google Shape;651;p30"/>
          <p:cNvSpPr txBox="1"/>
          <p:nvPr>
            <p:ph idx="4" type="subTitle"/>
          </p:nvPr>
        </p:nvSpPr>
        <p:spPr>
          <a:xfrm>
            <a:off x="1596850" y="3724575"/>
            <a:ext cx="27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2" name="Google Shape;652;p30"/>
          <p:cNvSpPr/>
          <p:nvPr/>
        </p:nvSpPr>
        <p:spPr>
          <a:xfrm>
            <a:off x="5865707" y="-1328037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-19125" y="-9901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8439733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>
            <a:off x="-9233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>
            <a:off x="246173" y="1578054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8449624" y="-9901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>
                <a:solidFill>
                  <a:schemeClr val="accent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4" name="Google Shape;274;p4"/>
          <p:cNvSpPr/>
          <p:nvPr/>
        </p:nvSpPr>
        <p:spPr>
          <a:xfrm>
            <a:off x="5981351" y="-2767349"/>
            <a:ext cx="2722066" cy="84353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5">
    <p:bg>
      <p:bgPr>
        <a:solidFill>
          <a:schemeClr val="lt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/>
          <p:nvPr>
            <p:ph idx="1" type="subTitle"/>
          </p:nvPr>
        </p:nvSpPr>
        <p:spPr>
          <a:xfrm>
            <a:off x="1170950" y="1357625"/>
            <a:ext cx="68022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641"/>
              </a:buClr>
              <a:buSzPts val="14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641"/>
              </a:buClr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13641"/>
              </a:buClr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13641"/>
              </a:buClr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13641"/>
              </a:buClr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13641"/>
              </a:buClr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13641"/>
              </a:buClr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13641"/>
              </a:buClr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13641"/>
              </a:buClr>
              <a:buSzPts val="1400"/>
              <a:buAutoNum type="romanLcPeriod"/>
              <a:defRPr/>
            </a:lvl9pPr>
          </a:lstStyle>
          <a:p/>
        </p:txBody>
      </p:sp>
      <p:sp>
        <p:nvSpPr>
          <p:cNvPr id="660" name="Google Shape;66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61" name="Google Shape;661;p31"/>
          <p:cNvSpPr/>
          <p:nvPr/>
        </p:nvSpPr>
        <p:spPr>
          <a:xfrm>
            <a:off x="8217419" y="4205800"/>
            <a:ext cx="945054" cy="952357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-73700" y="258215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1"/>
          <p:cNvSpPr/>
          <p:nvPr/>
        </p:nvSpPr>
        <p:spPr>
          <a:xfrm>
            <a:off x="7414200" y="-300720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31"/>
          <p:cNvGrpSpPr/>
          <p:nvPr/>
        </p:nvGrpSpPr>
        <p:grpSpPr>
          <a:xfrm rot="-5400000">
            <a:off x="8330571" y="4413397"/>
            <a:ext cx="677489" cy="608692"/>
            <a:chOff x="4729980" y="3920018"/>
            <a:chExt cx="1782865" cy="1601821"/>
          </a:xfrm>
        </p:grpSpPr>
        <p:sp>
          <p:nvSpPr>
            <p:cNvPr id="665" name="Google Shape;665;p31"/>
            <p:cNvSpPr/>
            <p:nvPr/>
          </p:nvSpPr>
          <p:spPr>
            <a:xfrm rot="4772179">
              <a:off x="4882966" y="4555266"/>
              <a:ext cx="795974" cy="973580"/>
            </a:xfrm>
            <a:custGeom>
              <a:rect b="b" l="l" r="r" t="t"/>
              <a:pathLst>
                <a:path extrusionOk="0" h="15820" w="12933">
                  <a:moveTo>
                    <a:pt x="6278" y="0"/>
                  </a:moveTo>
                  <a:lnTo>
                    <a:pt x="6069" y="42"/>
                  </a:lnTo>
                  <a:lnTo>
                    <a:pt x="5901" y="84"/>
                  </a:lnTo>
                  <a:lnTo>
                    <a:pt x="5776" y="167"/>
                  </a:lnTo>
                  <a:lnTo>
                    <a:pt x="545" y="3390"/>
                  </a:lnTo>
                  <a:lnTo>
                    <a:pt x="419" y="3474"/>
                  </a:lnTo>
                  <a:lnTo>
                    <a:pt x="252" y="3599"/>
                  </a:lnTo>
                  <a:lnTo>
                    <a:pt x="168" y="3767"/>
                  </a:lnTo>
                  <a:lnTo>
                    <a:pt x="84" y="3934"/>
                  </a:lnTo>
                  <a:lnTo>
                    <a:pt x="42" y="4101"/>
                  </a:lnTo>
                  <a:lnTo>
                    <a:pt x="1" y="4311"/>
                  </a:lnTo>
                  <a:lnTo>
                    <a:pt x="42" y="4520"/>
                  </a:lnTo>
                  <a:lnTo>
                    <a:pt x="84" y="4687"/>
                  </a:lnTo>
                  <a:lnTo>
                    <a:pt x="168" y="4896"/>
                  </a:lnTo>
                  <a:lnTo>
                    <a:pt x="293" y="5064"/>
                  </a:lnTo>
                  <a:lnTo>
                    <a:pt x="461" y="5189"/>
                  </a:lnTo>
                  <a:lnTo>
                    <a:pt x="628" y="5315"/>
                  </a:lnTo>
                  <a:lnTo>
                    <a:pt x="838" y="5357"/>
                  </a:lnTo>
                  <a:lnTo>
                    <a:pt x="1047" y="5399"/>
                  </a:lnTo>
                  <a:lnTo>
                    <a:pt x="1256" y="5399"/>
                  </a:lnTo>
                  <a:lnTo>
                    <a:pt x="1465" y="5315"/>
                  </a:lnTo>
                  <a:lnTo>
                    <a:pt x="1675" y="5231"/>
                  </a:lnTo>
                  <a:lnTo>
                    <a:pt x="2972" y="4436"/>
                  </a:lnTo>
                  <a:lnTo>
                    <a:pt x="7282" y="11509"/>
                  </a:lnTo>
                  <a:lnTo>
                    <a:pt x="7157" y="11844"/>
                  </a:lnTo>
                  <a:lnTo>
                    <a:pt x="7031" y="12220"/>
                  </a:lnTo>
                  <a:lnTo>
                    <a:pt x="6989" y="12597"/>
                  </a:lnTo>
                  <a:lnTo>
                    <a:pt x="6989" y="12973"/>
                  </a:lnTo>
                  <a:lnTo>
                    <a:pt x="7031" y="13350"/>
                  </a:lnTo>
                  <a:lnTo>
                    <a:pt x="7115" y="13727"/>
                  </a:lnTo>
                  <a:lnTo>
                    <a:pt x="7241" y="14062"/>
                  </a:lnTo>
                  <a:lnTo>
                    <a:pt x="7408" y="14438"/>
                  </a:lnTo>
                  <a:lnTo>
                    <a:pt x="7575" y="14689"/>
                  </a:lnTo>
                  <a:lnTo>
                    <a:pt x="7785" y="14899"/>
                  </a:lnTo>
                  <a:lnTo>
                    <a:pt x="7994" y="15108"/>
                  </a:lnTo>
                  <a:lnTo>
                    <a:pt x="8245" y="15275"/>
                  </a:lnTo>
                  <a:lnTo>
                    <a:pt x="8454" y="15443"/>
                  </a:lnTo>
                  <a:lnTo>
                    <a:pt x="8747" y="15568"/>
                  </a:lnTo>
                  <a:lnTo>
                    <a:pt x="8998" y="15694"/>
                  </a:lnTo>
                  <a:lnTo>
                    <a:pt x="9249" y="15777"/>
                  </a:lnTo>
                  <a:lnTo>
                    <a:pt x="9542" y="15819"/>
                  </a:lnTo>
                  <a:lnTo>
                    <a:pt x="10421" y="15819"/>
                  </a:lnTo>
                  <a:lnTo>
                    <a:pt x="10714" y="15736"/>
                  </a:lnTo>
                  <a:lnTo>
                    <a:pt x="10965" y="15652"/>
                  </a:lnTo>
                  <a:lnTo>
                    <a:pt x="11258" y="15568"/>
                  </a:lnTo>
                  <a:lnTo>
                    <a:pt x="11509" y="15401"/>
                  </a:lnTo>
                  <a:lnTo>
                    <a:pt x="11760" y="15233"/>
                  </a:lnTo>
                  <a:lnTo>
                    <a:pt x="12011" y="15024"/>
                  </a:lnTo>
                  <a:lnTo>
                    <a:pt x="12221" y="14815"/>
                  </a:lnTo>
                  <a:lnTo>
                    <a:pt x="12388" y="14606"/>
                  </a:lnTo>
                  <a:lnTo>
                    <a:pt x="12555" y="14355"/>
                  </a:lnTo>
                  <a:lnTo>
                    <a:pt x="12681" y="14103"/>
                  </a:lnTo>
                  <a:lnTo>
                    <a:pt x="12765" y="13810"/>
                  </a:lnTo>
                  <a:lnTo>
                    <a:pt x="12848" y="13559"/>
                  </a:lnTo>
                  <a:lnTo>
                    <a:pt x="12932" y="13266"/>
                  </a:lnTo>
                  <a:lnTo>
                    <a:pt x="12932" y="12973"/>
                  </a:lnTo>
                  <a:lnTo>
                    <a:pt x="12932" y="12681"/>
                  </a:lnTo>
                  <a:lnTo>
                    <a:pt x="12890" y="12429"/>
                  </a:lnTo>
                  <a:lnTo>
                    <a:pt x="12848" y="12136"/>
                  </a:lnTo>
                  <a:lnTo>
                    <a:pt x="12765" y="11844"/>
                  </a:lnTo>
                  <a:lnTo>
                    <a:pt x="12639" y="11551"/>
                  </a:lnTo>
                  <a:lnTo>
                    <a:pt x="12514" y="11299"/>
                  </a:lnTo>
                  <a:lnTo>
                    <a:pt x="12263" y="10965"/>
                  </a:lnTo>
                  <a:lnTo>
                    <a:pt x="12011" y="10672"/>
                  </a:lnTo>
                  <a:lnTo>
                    <a:pt x="11718" y="10462"/>
                  </a:lnTo>
                  <a:lnTo>
                    <a:pt x="11384" y="10253"/>
                  </a:lnTo>
                  <a:lnTo>
                    <a:pt x="11049" y="10086"/>
                  </a:lnTo>
                  <a:lnTo>
                    <a:pt x="10714" y="9960"/>
                  </a:lnTo>
                  <a:lnTo>
                    <a:pt x="10337" y="9918"/>
                  </a:lnTo>
                  <a:lnTo>
                    <a:pt x="9961" y="9877"/>
                  </a:lnTo>
                  <a:lnTo>
                    <a:pt x="5608" y="2804"/>
                  </a:lnTo>
                  <a:lnTo>
                    <a:pt x="6906" y="2009"/>
                  </a:lnTo>
                  <a:lnTo>
                    <a:pt x="7073" y="1883"/>
                  </a:lnTo>
                  <a:lnTo>
                    <a:pt x="7241" y="1716"/>
                  </a:lnTo>
                  <a:lnTo>
                    <a:pt x="7324" y="1549"/>
                  </a:lnTo>
                  <a:lnTo>
                    <a:pt x="7408" y="1339"/>
                  </a:lnTo>
                  <a:lnTo>
                    <a:pt x="7408" y="1130"/>
                  </a:lnTo>
                  <a:lnTo>
                    <a:pt x="7408" y="921"/>
                  </a:lnTo>
                  <a:lnTo>
                    <a:pt x="7366" y="712"/>
                  </a:lnTo>
                  <a:lnTo>
                    <a:pt x="7282" y="502"/>
                  </a:lnTo>
                  <a:lnTo>
                    <a:pt x="7157" y="335"/>
                  </a:lnTo>
                  <a:lnTo>
                    <a:pt x="6989" y="209"/>
                  </a:lnTo>
                  <a:lnTo>
                    <a:pt x="6822" y="126"/>
                  </a:lnTo>
                  <a:lnTo>
                    <a:pt x="6655" y="42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 rot="4772179">
              <a:off x="5636279" y="4034023"/>
              <a:ext cx="857767" cy="752094"/>
            </a:xfrm>
            <a:custGeom>
              <a:rect b="b" l="l" r="r" t="t"/>
              <a:pathLst>
                <a:path extrusionOk="0" h="12221" w="13937">
                  <a:moveTo>
                    <a:pt x="5734" y="0"/>
                  </a:moveTo>
                  <a:lnTo>
                    <a:pt x="5232" y="84"/>
                  </a:lnTo>
                  <a:lnTo>
                    <a:pt x="4729" y="210"/>
                  </a:lnTo>
                  <a:lnTo>
                    <a:pt x="4227" y="377"/>
                  </a:lnTo>
                  <a:lnTo>
                    <a:pt x="3683" y="628"/>
                  </a:lnTo>
                  <a:lnTo>
                    <a:pt x="3181" y="921"/>
                  </a:lnTo>
                  <a:lnTo>
                    <a:pt x="2595" y="1298"/>
                  </a:lnTo>
                  <a:lnTo>
                    <a:pt x="2093" y="1716"/>
                  </a:lnTo>
                  <a:lnTo>
                    <a:pt x="1632" y="2218"/>
                  </a:lnTo>
                  <a:lnTo>
                    <a:pt x="1256" y="2762"/>
                  </a:lnTo>
                  <a:lnTo>
                    <a:pt x="879" y="3306"/>
                  </a:lnTo>
                  <a:lnTo>
                    <a:pt x="586" y="3934"/>
                  </a:lnTo>
                  <a:lnTo>
                    <a:pt x="377" y="4562"/>
                  </a:lnTo>
                  <a:lnTo>
                    <a:pt x="210" y="5232"/>
                  </a:lnTo>
                  <a:lnTo>
                    <a:pt x="126" y="5692"/>
                  </a:lnTo>
                  <a:lnTo>
                    <a:pt x="42" y="6194"/>
                  </a:lnTo>
                  <a:lnTo>
                    <a:pt x="0" y="6654"/>
                  </a:lnTo>
                  <a:lnTo>
                    <a:pt x="0" y="7157"/>
                  </a:lnTo>
                  <a:lnTo>
                    <a:pt x="42" y="7659"/>
                  </a:lnTo>
                  <a:lnTo>
                    <a:pt x="84" y="8161"/>
                  </a:lnTo>
                  <a:lnTo>
                    <a:pt x="168" y="8663"/>
                  </a:lnTo>
                  <a:lnTo>
                    <a:pt x="293" y="9165"/>
                  </a:lnTo>
                  <a:lnTo>
                    <a:pt x="963" y="9082"/>
                  </a:lnTo>
                  <a:lnTo>
                    <a:pt x="1716" y="8914"/>
                  </a:lnTo>
                  <a:lnTo>
                    <a:pt x="2469" y="8705"/>
                  </a:lnTo>
                  <a:lnTo>
                    <a:pt x="3265" y="8412"/>
                  </a:lnTo>
                  <a:lnTo>
                    <a:pt x="4102" y="8077"/>
                  </a:lnTo>
                  <a:lnTo>
                    <a:pt x="4939" y="7701"/>
                  </a:lnTo>
                  <a:lnTo>
                    <a:pt x="5817" y="7240"/>
                  </a:lnTo>
                  <a:lnTo>
                    <a:pt x="6738" y="6696"/>
                  </a:lnTo>
                  <a:lnTo>
                    <a:pt x="7659" y="6110"/>
                  </a:lnTo>
                  <a:lnTo>
                    <a:pt x="8496" y="5483"/>
                  </a:lnTo>
                  <a:lnTo>
                    <a:pt x="9542" y="4604"/>
                  </a:lnTo>
                  <a:lnTo>
                    <a:pt x="10463" y="3767"/>
                  </a:lnTo>
                  <a:lnTo>
                    <a:pt x="11216" y="2930"/>
                  </a:lnTo>
                  <a:lnTo>
                    <a:pt x="11551" y="2511"/>
                  </a:lnTo>
                  <a:lnTo>
                    <a:pt x="11844" y="2093"/>
                  </a:lnTo>
                  <a:lnTo>
                    <a:pt x="11425" y="1758"/>
                  </a:lnTo>
                  <a:lnTo>
                    <a:pt x="11007" y="1465"/>
                  </a:lnTo>
                  <a:lnTo>
                    <a:pt x="10588" y="1172"/>
                  </a:lnTo>
                  <a:lnTo>
                    <a:pt x="10170" y="921"/>
                  </a:lnTo>
                  <a:lnTo>
                    <a:pt x="9709" y="712"/>
                  </a:lnTo>
                  <a:lnTo>
                    <a:pt x="9291" y="503"/>
                  </a:lnTo>
                  <a:lnTo>
                    <a:pt x="8831" y="335"/>
                  </a:lnTo>
                  <a:lnTo>
                    <a:pt x="8370" y="210"/>
                  </a:lnTo>
                  <a:lnTo>
                    <a:pt x="7826" y="84"/>
                  </a:lnTo>
                  <a:lnTo>
                    <a:pt x="7324" y="0"/>
                  </a:lnTo>
                  <a:close/>
                  <a:moveTo>
                    <a:pt x="12932" y="3223"/>
                  </a:moveTo>
                  <a:lnTo>
                    <a:pt x="12304" y="4018"/>
                  </a:lnTo>
                  <a:lnTo>
                    <a:pt x="11593" y="4813"/>
                  </a:lnTo>
                  <a:lnTo>
                    <a:pt x="10756" y="5608"/>
                  </a:lnTo>
                  <a:lnTo>
                    <a:pt x="9835" y="6403"/>
                  </a:lnTo>
                  <a:lnTo>
                    <a:pt x="8705" y="7240"/>
                  </a:lnTo>
                  <a:lnTo>
                    <a:pt x="7533" y="7994"/>
                  </a:lnTo>
                  <a:lnTo>
                    <a:pt x="6654" y="8538"/>
                  </a:lnTo>
                  <a:lnTo>
                    <a:pt x="5734" y="8998"/>
                  </a:lnTo>
                  <a:lnTo>
                    <a:pt x="4897" y="9416"/>
                  </a:lnTo>
                  <a:lnTo>
                    <a:pt x="4018" y="9751"/>
                  </a:lnTo>
                  <a:lnTo>
                    <a:pt x="3181" y="10086"/>
                  </a:lnTo>
                  <a:lnTo>
                    <a:pt x="2344" y="10337"/>
                  </a:lnTo>
                  <a:lnTo>
                    <a:pt x="1549" y="10505"/>
                  </a:lnTo>
                  <a:lnTo>
                    <a:pt x="795" y="10630"/>
                  </a:lnTo>
                  <a:lnTo>
                    <a:pt x="1088" y="11216"/>
                  </a:lnTo>
                  <a:lnTo>
                    <a:pt x="1423" y="11760"/>
                  </a:lnTo>
                  <a:lnTo>
                    <a:pt x="1674" y="12220"/>
                  </a:lnTo>
                  <a:lnTo>
                    <a:pt x="1716" y="12220"/>
                  </a:lnTo>
                  <a:lnTo>
                    <a:pt x="2386" y="12137"/>
                  </a:lnTo>
                  <a:lnTo>
                    <a:pt x="3181" y="12011"/>
                  </a:lnTo>
                  <a:lnTo>
                    <a:pt x="3976" y="11802"/>
                  </a:lnTo>
                  <a:lnTo>
                    <a:pt x="4813" y="11509"/>
                  </a:lnTo>
                  <a:lnTo>
                    <a:pt x="5734" y="11174"/>
                  </a:lnTo>
                  <a:lnTo>
                    <a:pt x="6654" y="10756"/>
                  </a:lnTo>
                  <a:lnTo>
                    <a:pt x="7617" y="10295"/>
                  </a:lnTo>
                  <a:lnTo>
                    <a:pt x="8579" y="9709"/>
                  </a:lnTo>
                  <a:lnTo>
                    <a:pt x="9458" y="9165"/>
                  </a:lnTo>
                  <a:lnTo>
                    <a:pt x="10253" y="8579"/>
                  </a:lnTo>
                  <a:lnTo>
                    <a:pt x="11007" y="7994"/>
                  </a:lnTo>
                  <a:lnTo>
                    <a:pt x="11676" y="7408"/>
                  </a:lnTo>
                  <a:lnTo>
                    <a:pt x="12388" y="6696"/>
                  </a:lnTo>
                  <a:lnTo>
                    <a:pt x="12974" y="6027"/>
                  </a:lnTo>
                  <a:lnTo>
                    <a:pt x="13518" y="5357"/>
                  </a:lnTo>
                  <a:lnTo>
                    <a:pt x="13936" y="4729"/>
                  </a:lnTo>
                  <a:lnTo>
                    <a:pt x="13643" y="4269"/>
                  </a:lnTo>
                  <a:lnTo>
                    <a:pt x="13309" y="3725"/>
                  </a:lnTo>
                  <a:lnTo>
                    <a:pt x="12932" y="3223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 rot="4772179">
              <a:off x="5402567" y="4291428"/>
              <a:ext cx="749630" cy="594979"/>
            </a:xfrm>
            <a:custGeom>
              <a:rect b="b" l="l" r="r" t="t"/>
              <a:pathLst>
                <a:path extrusionOk="0" h="9668" w="12180">
                  <a:moveTo>
                    <a:pt x="11761" y="0"/>
                  </a:moveTo>
                  <a:lnTo>
                    <a:pt x="11217" y="670"/>
                  </a:lnTo>
                  <a:lnTo>
                    <a:pt x="10798" y="1172"/>
                  </a:lnTo>
                  <a:lnTo>
                    <a:pt x="10338" y="1632"/>
                  </a:lnTo>
                  <a:lnTo>
                    <a:pt x="9501" y="2386"/>
                  </a:lnTo>
                  <a:lnTo>
                    <a:pt x="8580" y="3181"/>
                  </a:lnTo>
                  <a:lnTo>
                    <a:pt x="7576" y="3892"/>
                  </a:lnTo>
                  <a:lnTo>
                    <a:pt x="6488" y="4604"/>
                  </a:lnTo>
                  <a:lnTo>
                    <a:pt x="5609" y="5106"/>
                  </a:lnTo>
                  <a:lnTo>
                    <a:pt x="4772" y="5566"/>
                  </a:lnTo>
                  <a:lnTo>
                    <a:pt x="3935" y="5985"/>
                  </a:lnTo>
                  <a:lnTo>
                    <a:pt x="3098" y="6320"/>
                  </a:lnTo>
                  <a:lnTo>
                    <a:pt x="2303" y="6613"/>
                  </a:lnTo>
                  <a:lnTo>
                    <a:pt x="1508" y="6864"/>
                  </a:lnTo>
                  <a:lnTo>
                    <a:pt x="712" y="7073"/>
                  </a:lnTo>
                  <a:lnTo>
                    <a:pt x="1" y="7240"/>
                  </a:lnTo>
                  <a:lnTo>
                    <a:pt x="545" y="7743"/>
                  </a:lnTo>
                  <a:lnTo>
                    <a:pt x="1173" y="8203"/>
                  </a:lnTo>
                  <a:lnTo>
                    <a:pt x="1800" y="8579"/>
                  </a:lnTo>
                  <a:lnTo>
                    <a:pt x="2470" y="8956"/>
                  </a:lnTo>
                  <a:lnTo>
                    <a:pt x="3140" y="9207"/>
                  </a:lnTo>
                  <a:lnTo>
                    <a:pt x="3809" y="9416"/>
                  </a:lnTo>
                  <a:lnTo>
                    <a:pt x="4521" y="9584"/>
                  </a:lnTo>
                  <a:lnTo>
                    <a:pt x="5190" y="9626"/>
                  </a:lnTo>
                  <a:lnTo>
                    <a:pt x="5400" y="9668"/>
                  </a:lnTo>
                  <a:lnTo>
                    <a:pt x="5818" y="9668"/>
                  </a:lnTo>
                  <a:lnTo>
                    <a:pt x="5944" y="9584"/>
                  </a:lnTo>
                  <a:lnTo>
                    <a:pt x="11175" y="6361"/>
                  </a:lnTo>
                  <a:lnTo>
                    <a:pt x="11300" y="6278"/>
                  </a:lnTo>
                  <a:lnTo>
                    <a:pt x="11551" y="5734"/>
                  </a:lnTo>
                  <a:lnTo>
                    <a:pt x="11719" y="5315"/>
                  </a:lnTo>
                  <a:lnTo>
                    <a:pt x="11844" y="4897"/>
                  </a:lnTo>
                  <a:lnTo>
                    <a:pt x="11970" y="4478"/>
                  </a:lnTo>
                  <a:lnTo>
                    <a:pt x="12054" y="4018"/>
                  </a:lnTo>
                  <a:lnTo>
                    <a:pt x="12137" y="3558"/>
                  </a:lnTo>
                  <a:lnTo>
                    <a:pt x="12137" y="3097"/>
                  </a:lnTo>
                  <a:lnTo>
                    <a:pt x="12179" y="2637"/>
                  </a:lnTo>
                  <a:lnTo>
                    <a:pt x="12137" y="2135"/>
                  </a:lnTo>
                  <a:lnTo>
                    <a:pt x="12096" y="1591"/>
                  </a:lnTo>
                  <a:lnTo>
                    <a:pt x="12012" y="1088"/>
                  </a:lnTo>
                  <a:lnTo>
                    <a:pt x="11886" y="544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 rot="4772179">
              <a:off x="5657057" y="4128578"/>
              <a:ext cx="777880" cy="525499"/>
            </a:xfrm>
            <a:custGeom>
              <a:rect b="b" l="l" r="r" t="t"/>
              <a:pathLst>
                <a:path extrusionOk="0" h="8539" w="12639">
                  <a:moveTo>
                    <a:pt x="11551" y="1"/>
                  </a:moveTo>
                  <a:lnTo>
                    <a:pt x="11258" y="419"/>
                  </a:lnTo>
                  <a:lnTo>
                    <a:pt x="10923" y="838"/>
                  </a:lnTo>
                  <a:lnTo>
                    <a:pt x="10170" y="1675"/>
                  </a:lnTo>
                  <a:lnTo>
                    <a:pt x="9249" y="2512"/>
                  </a:lnTo>
                  <a:lnTo>
                    <a:pt x="8203" y="3391"/>
                  </a:lnTo>
                  <a:lnTo>
                    <a:pt x="7366" y="4018"/>
                  </a:lnTo>
                  <a:lnTo>
                    <a:pt x="6445" y="4604"/>
                  </a:lnTo>
                  <a:lnTo>
                    <a:pt x="5524" y="5148"/>
                  </a:lnTo>
                  <a:lnTo>
                    <a:pt x="4646" y="5609"/>
                  </a:lnTo>
                  <a:lnTo>
                    <a:pt x="3809" y="5985"/>
                  </a:lnTo>
                  <a:lnTo>
                    <a:pt x="2972" y="6320"/>
                  </a:lnTo>
                  <a:lnTo>
                    <a:pt x="2176" y="6613"/>
                  </a:lnTo>
                  <a:lnTo>
                    <a:pt x="1423" y="6822"/>
                  </a:lnTo>
                  <a:lnTo>
                    <a:pt x="670" y="6990"/>
                  </a:lnTo>
                  <a:lnTo>
                    <a:pt x="0" y="7073"/>
                  </a:lnTo>
                  <a:lnTo>
                    <a:pt x="209" y="7827"/>
                  </a:lnTo>
                  <a:lnTo>
                    <a:pt x="502" y="8538"/>
                  </a:lnTo>
                  <a:lnTo>
                    <a:pt x="1256" y="8413"/>
                  </a:lnTo>
                  <a:lnTo>
                    <a:pt x="2051" y="8245"/>
                  </a:lnTo>
                  <a:lnTo>
                    <a:pt x="2888" y="7994"/>
                  </a:lnTo>
                  <a:lnTo>
                    <a:pt x="3725" y="7659"/>
                  </a:lnTo>
                  <a:lnTo>
                    <a:pt x="4604" y="7324"/>
                  </a:lnTo>
                  <a:lnTo>
                    <a:pt x="5441" y="6906"/>
                  </a:lnTo>
                  <a:lnTo>
                    <a:pt x="6361" y="6446"/>
                  </a:lnTo>
                  <a:lnTo>
                    <a:pt x="7240" y="5902"/>
                  </a:lnTo>
                  <a:lnTo>
                    <a:pt x="8412" y="5148"/>
                  </a:lnTo>
                  <a:lnTo>
                    <a:pt x="9542" y="4311"/>
                  </a:lnTo>
                  <a:lnTo>
                    <a:pt x="10463" y="3516"/>
                  </a:lnTo>
                  <a:lnTo>
                    <a:pt x="11300" y="2721"/>
                  </a:lnTo>
                  <a:lnTo>
                    <a:pt x="12011" y="1926"/>
                  </a:lnTo>
                  <a:lnTo>
                    <a:pt x="12639" y="1131"/>
                  </a:lnTo>
                  <a:lnTo>
                    <a:pt x="12095" y="545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 rot="4772179">
              <a:off x="5494627" y="4243569"/>
              <a:ext cx="795913" cy="548639"/>
            </a:xfrm>
            <a:custGeom>
              <a:rect b="b" l="l" r="r" t="t"/>
              <a:pathLst>
                <a:path extrusionOk="0" h="8915" w="12932">
                  <a:moveTo>
                    <a:pt x="12220" y="0"/>
                  </a:moveTo>
                  <a:lnTo>
                    <a:pt x="11802" y="628"/>
                  </a:lnTo>
                  <a:lnTo>
                    <a:pt x="11258" y="1298"/>
                  </a:lnTo>
                  <a:lnTo>
                    <a:pt x="10672" y="1967"/>
                  </a:lnTo>
                  <a:lnTo>
                    <a:pt x="9960" y="2679"/>
                  </a:lnTo>
                  <a:lnTo>
                    <a:pt x="9291" y="3265"/>
                  </a:lnTo>
                  <a:lnTo>
                    <a:pt x="8537" y="3850"/>
                  </a:lnTo>
                  <a:lnTo>
                    <a:pt x="7742" y="4436"/>
                  </a:lnTo>
                  <a:lnTo>
                    <a:pt x="6863" y="4980"/>
                  </a:lnTo>
                  <a:lnTo>
                    <a:pt x="5901" y="5566"/>
                  </a:lnTo>
                  <a:lnTo>
                    <a:pt x="4938" y="6027"/>
                  </a:lnTo>
                  <a:lnTo>
                    <a:pt x="4018" y="6445"/>
                  </a:lnTo>
                  <a:lnTo>
                    <a:pt x="3097" y="6780"/>
                  </a:lnTo>
                  <a:lnTo>
                    <a:pt x="2260" y="7073"/>
                  </a:lnTo>
                  <a:lnTo>
                    <a:pt x="1465" y="7282"/>
                  </a:lnTo>
                  <a:lnTo>
                    <a:pt x="670" y="7408"/>
                  </a:lnTo>
                  <a:lnTo>
                    <a:pt x="0" y="7491"/>
                  </a:lnTo>
                  <a:lnTo>
                    <a:pt x="419" y="8035"/>
                  </a:lnTo>
                  <a:lnTo>
                    <a:pt x="837" y="8580"/>
                  </a:lnTo>
                  <a:lnTo>
                    <a:pt x="1172" y="8914"/>
                  </a:lnTo>
                  <a:lnTo>
                    <a:pt x="1883" y="8747"/>
                  </a:lnTo>
                  <a:lnTo>
                    <a:pt x="2679" y="8538"/>
                  </a:lnTo>
                  <a:lnTo>
                    <a:pt x="3474" y="8287"/>
                  </a:lnTo>
                  <a:lnTo>
                    <a:pt x="4269" y="7994"/>
                  </a:lnTo>
                  <a:lnTo>
                    <a:pt x="5106" y="7659"/>
                  </a:lnTo>
                  <a:lnTo>
                    <a:pt x="5943" y="7240"/>
                  </a:lnTo>
                  <a:lnTo>
                    <a:pt x="6780" y="6780"/>
                  </a:lnTo>
                  <a:lnTo>
                    <a:pt x="7659" y="6278"/>
                  </a:lnTo>
                  <a:lnTo>
                    <a:pt x="8747" y="5566"/>
                  </a:lnTo>
                  <a:lnTo>
                    <a:pt x="9751" y="4855"/>
                  </a:lnTo>
                  <a:lnTo>
                    <a:pt x="10672" y="4060"/>
                  </a:lnTo>
                  <a:lnTo>
                    <a:pt x="11509" y="3306"/>
                  </a:lnTo>
                  <a:lnTo>
                    <a:pt x="11969" y="2846"/>
                  </a:lnTo>
                  <a:lnTo>
                    <a:pt x="12388" y="2344"/>
                  </a:lnTo>
                  <a:lnTo>
                    <a:pt x="12932" y="1674"/>
                  </a:lnTo>
                  <a:lnTo>
                    <a:pt x="12890" y="1549"/>
                  </a:lnTo>
                  <a:lnTo>
                    <a:pt x="12764" y="1172"/>
                  </a:lnTo>
                  <a:lnTo>
                    <a:pt x="12513" y="586"/>
                  </a:lnTo>
                  <a:lnTo>
                    <a:pt x="122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1"/>
          <p:cNvGrpSpPr/>
          <p:nvPr/>
        </p:nvGrpSpPr>
        <p:grpSpPr>
          <a:xfrm>
            <a:off x="-13689" y="-13651"/>
            <a:ext cx="1420970" cy="1432917"/>
            <a:chOff x="5310828" y="2578100"/>
            <a:chExt cx="2556620" cy="2578117"/>
          </a:xfrm>
        </p:grpSpPr>
        <p:sp>
          <p:nvSpPr>
            <p:cNvPr id="671" name="Google Shape;671;p31"/>
            <p:cNvSpPr/>
            <p:nvPr/>
          </p:nvSpPr>
          <p:spPr>
            <a:xfrm>
              <a:off x="5310828" y="3866289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5730873" y="4112705"/>
              <a:ext cx="286128" cy="762402"/>
            </a:xfrm>
            <a:custGeom>
              <a:rect b="b" l="l" r="r" t="t"/>
              <a:pathLst>
                <a:path extrusionOk="0" h="19294" w="7241">
                  <a:moveTo>
                    <a:pt x="4813" y="15192"/>
                  </a:moveTo>
                  <a:lnTo>
                    <a:pt x="5231" y="15234"/>
                  </a:lnTo>
                  <a:lnTo>
                    <a:pt x="5608" y="15317"/>
                  </a:lnTo>
                  <a:lnTo>
                    <a:pt x="5901" y="15443"/>
                  </a:lnTo>
                  <a:lnTo>
                    <a:pt x="6027" y="15569"/>
                  </a:lnTo>
                  <a:lnTo>
                    <a:pt x="6110" y="15652"/>
                  </a:lnTo>
                  <a:lnTo>
                    <a:pt x="6194" y="15778"/>
                  </a:lnTo>
                  <a:lnTo>
                    <a:pt x="6194" y="15903"/>
                  </a:lnTo>
                  <a:lnTo>
                    <a:pt x="6236" y="16029"/>
                  </a:lnTo>
                  <a:lnTo>
                    <a:pt x="6194" y="16196"/>
                  </a:lnTo>
                  <a:lnTo>
                    <a:pt x="6110" y="16489"/>
                  </a:lnTo>
                  <a:lnTo>
                    <a:pt x="5901" y="16782"/>
                  </a:lnTo>
                  <a:lnTo>
                    <a:pt x="5608" y="17075"/>
                  </a:lnTo>
                  <a:lnTo>
                    <a:pt x="5231" y="17368"/>
                  </a:lnTo>
                  <a:lnTo>
                    <a:pt x="4813" y="17661"/>
                  </a:lnTo>
                  <a:lnTo>
                    <a:pt x="4311" y="17870"/>
                  </a:lnTo>
                  <a:lnTo>
                    <a:pt x="3767" y="18080"/>
                  </a:lnTo>
                  <a:lnTo>
                    <a:pt x="3223" y="18247"/>
                  </a:lnTo>
                  <a:lnTo>
                    <a:pt x="2720" y="18331"/>
                  </a:lnTo>
                  <a:lnTo>
                    <a:pt x="2260" y="18373"/>
                  </a:lnTo>
                  <a:lnTo>
                    <a:pt x="1842" y="18331"/>
                  </a:lnTo>
                  <a:lnTo>
                    <a:pt x="1465" y="18247"/>
                  </a:lnTo>
                  <a:lnTo>
                    <a:pt x="1172" y="18121"/>
                  </a:lnTo>
                  <a:lnTo>
                    <a:pt x="1046" y="17996"/>
                  </a:lnTo>
                  <a:lnTo>
                    <a:pt x="963" y="17912"/>
                  </a:lnTo>
                  <a:lnTo>
                    <a:pt x="879" y="17787"/>
                  </a:lnTo>
                  <a:lnTo>
                    <a:pt x="879" y="17661"/>
                  </a:lnTo>
                  <a:lnTo>
                    <a:pt x="837" y="17536"/>
                  </a:lnTo>
                  <a:lnTo>
                    <a:pt x="879" y="17368"/>
                  </a:lnTo>
                  <a:lnTo>
                    <a:pt x="963" y="17075"/>
                  </a:lnTo>
                  <a:lnTo>
                    <a:pt x="1172" y="16782"/>
                  </a:lnTo>
                  <a:lnTo>
                    <a:pt x="1465" y="16489"/>
                  </a:lnTo>
                  <a:lnTo>
                    <a:pt x="1842" y="16196"/>
                  </a:lnTo>
                  <a:lnTo>
                    <a:pt x="2260" y="15903"/>
                  </a:lnTo>
                  <a:lnTo>
                    <a:pt x="2762" y="15652"/>
                  </a:lnTo>
                  <a:lnTo>
                    <a:pt x="3306" y="15485"/>
                  </a:lnTo>
                  <a:lnTo>
                    <a:pt x="3850" y="15317"/>
                  </a:lnTo>
                  <a:lnTo>
                    <a:pt x="4353" y="15234"/>
                  </a:lnTo>
                  <a:lnTo>
                    <a:pt x="4813" y="15192"/>
                  </a:lnTo>
                  <a:close/>
                  <a:moveTo>
                    <a:pt x="6236" y="1"/>
                  </a:moveTo>
                  <a:lnTo>
                    <a:pt x="6236" y="14857"/>
                  </a:lnTo>
                  <a:lnTo>
                    <a:pt x="5817" y="14606"/>
                  </a:lnTo>
                  <a:lnTo>
                    <a:pt x="5399" y="14439"/>
                  </a:lnTo>
                  <a:lnTo>
                    <a:pt x="4897" y="14313"/>
                  </a:lnTo>
                  <a:lnTo>
                    <a:pt x="4353" y="14271"/>
                  </a:lnTo>
                  <a:lnTo>
                    <a:pt x="3808" y="14271"/>
                  </a:lnTo>
                  <a:lnTo>
                    <a:pt x="3223" y="14355"/>
                  </a:lnTo>
                  <a:lnTo>
                    <a:pt x="2679" y="14522"/>
                  </a:lnTo>
                  <a:lnTo>
                    <a:pt x="2134" y="14732"/>
                  </a:lnTo>
                  <a:lnTo>
                    <a:pt x="1800" y="14857"/>
                  </a:lnTo>
                  <a:lnTo>
                    <a:pt x="1507" y="15025"/>
                  </a:lnTo>
                  <a:lnTo>
                    <a:pt x="1214" y="15234"/>
                  </a:lnTo>
                  <a:lnTo>
                    <a:pt x="963" y="15401"/>
                  </a:lnTo>
                  <a:lnTo>
                    <a:pt x="753" y="15652"/>
                  </a:lnTo>
                  <a:lnTo>
                    <a:pt x="544" y="15862"/>
                  </a:lnTo>
                  <a:lnTo>
                    <a:pt x="377" y="16071"/>
                  </a:lnTo>
                  <a:lnTo>
                    <a:pt x="251" y="16322"/>
                  </a:lnTo>
                  <a:lnTo>
                    <a:pt x="126" y="16531"/>
                  </a:lnTo>
                  <a:lnTo>
                    <a:pt x="42" y="16782"/>
                  </a:lnTo>
                  <a:lnTo>
                    <a:pt x="0" y="17033"/>
                  </a:lnTo>
                  <a:lnTo>
                    <a:pt x="0" y="17284"/>
                  </a:lnTo>
                  <a:lnTo>
                    <a:pt x="42" y="17494"/>
                  </a:lnTo>
                  <a:lnTo>
                    <a:pt x="84" y="17745"/>
                  </a:lnTo>
                  <a:lnTo>
                    <a:pt x="168" y="17954"/>
                  </a:lnTo>
                  <a:lnTo>
                    <a:pt x="293" y="18205"/>
                  </a:lnTo>
                  <a:lnTo>
                    <a:pt x="460" y="18414"/>
                  </a:lnTo>
                  <a:lnTo>
                    <a:pt x="670" y="18582"/>
                  </a:lnTo>
                  <a:lnTo>
                    <a:pt x="879" y="18749"/>
                  </a:lnTo>
                  <a:lnTo>
                    <a:pt x="1088" y="18875"/>
                  </a:lnTo>
                  <a:lnTo>
                    <a:pt x="1381" y="19000"/>
                  </a:lnTo>
                  <a:lnTo>
                    <a:pt x="1632" y="19126"/>
                  </a:lnTo>
                  <a:lnTo>
                    <a:pt x="2260" y="19251"/>
                  </a:lnTo>
                  <a:lnTo>
                    <a:pt x="2888" y="19293"/>
                  </a:lnTo>
                  <a:lnTo>
                    <a:pt x="3599" y="19251"/>
                  </a:lnTo>
                  <a:lnTo>
                    <a:pt x="4269" y="19084"/>
                  </a:lnTo>
                  <a:lnTo>
                    <a:pt x="4604" y="19000"/>
                  </a:lnTo>
                  <a:lnTo>
                    <a:pt x="4938" y="18833"/>
                  </a:lnTo>
                  <a:lnTo>
                    <a:pt x="5482" y="18582"/>
                  </a:lnTo>
                  <a:lnTo>
                    <a:pt x="5943" y="18289"/>
                  </a:lnTo>
                  <a:lnTo>
                    <a:pt x="6361" y="17954"/>
                  </a:lnTo>
                  <a:lnTo>
                    <a:pt x="6696" y="17619"/>
                  </a:lnTo>
                  <a:lnTo>
                    <a:pt x="6947" y="17243"/>
                  </a:lnTo>
                  <a:lnTo>
                    <a:pt x="7156" y="16866"/>
                  </a:lnTo>
                  <a:lnTo>
                    <a:pt x="7240" y="16447"/>
                  </a:lnTo>
                  <a:lnTo>
                    <a:pt x="7240" y="16280"/>
                  </a:lnTo>
                  <a:lnTo>
                    <a:pt x="7240" y="16071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5310828" y="2578100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58913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5735812" y="2811239"/>
              <a:ext cx="390329" cy="755803"/>
            </a:xfrm>
            <a:custGeom>
              <a:rect b="b" l="l" r="r" t="t"/>
              <a:pathLst>
                <a:path extrusionOk="0" h="19127" w="9878">
                  <a:moveTo>
                    <a:pt x="4772" y="1"/>
                  </a:moveTo>
                  <a:lnTo>
                    <a:pt x="4772" y="14857"/>
                  </a:lnTo>
                  <a:lnTo>
                    <a:pt x="4479" y="14606"/>
                  </a:lnTo>
                  <a:lnTo>
                    <a:pt x="4102" y="14439"/>
                  </a:lnTo>
                  <a:lnTo>
                    <a:pt x="3725" y="14355"/>
                  </a:lnTo>
                  <a:lnTo>
                    <a:pt x="3265" y="14313"/>
                  </a:lnTo>
                  <a:lnTo>
                    <a:pt x="2846" y="14313"/>
                  </a:lnTo>
                  <a:lnTo>
                    <a:pt x="2386" y="14439"/>
                  </a:lnTo>
                  <a:lnTo>
                    <a:pt x="1926" y="14606"/>
                  </a:lnTo>
                  <a:lnTo>
                    <a:pt x="1465" y="14857"/>
                  </a:lnTo>
                  <a:lnTo>
                    <a:pt x="1005" y="15192"/>
                  </a:lnTo>
                  <a:lnTo>
                    <a:pt x="628" y="15569"/>
                  </a:lnTo>
                  <a:lnTo>
                    <a:pt x="335" y="16029"/>
                  </a:lnTo>
                  <a:lnTo>
                    <a:pt x="126" y="16490"/>
                  </a:lnTo>
                  <a:lnTo>
                    <a:pt x="1" y="16950"/>
                  </a:lnTo>
                  <a:lnTo>
                    <a:pt x="1" y="17159"/>
                  </a:lnTo>
                  <a:lnTo>
                    <a:pt x="1" y="17410"/>
                  </a:lnTo>
                  <a:lnTo>
                    <a:pt x="1" y="17620"/>
                  </a:lnTo>
                  <a:lnTo>
                    <a:pt x="84" y="17829"/>
                  </a:lnTo>
                  <a:lnTo>
                    <a:pt x="168" y="18038"/>
                  </a:lnTo>
                  <a:lnTo>
                    <a:pt x="252" y="18247"/>
                  </a:lnTo>
                  <a:lnTo>
                    <a:pt x="377" y="18457"/>
                  </a:lnTo>
                  <a:lnTo>
                    <a:pt x="545" y="18582"/>
                  </a:lnTo>
                  <a:lnTo>
                    <a:pt x="712" y="18749"/>
                  </a:lnTo>
                  <a:lnTo>
                    <a:pt x="921" y="18875"/>
                  </a:lnTo>
                  <a:lnTo>
                    <a:pt x="1131" y="18959"/>
                  </a:lnTo>
                  <a:lnTo>
                    <a:pt x="1340" y="19042"/>
                  </a:lnTo>
                  <a:lnTo>
                    <a:pt x="1800" y="19126"/>
                  </a:lnTo>
                  <a:lnTo>
                    <a:pt x="2302" y="19126"/>
                  </a:lnTo>
                  <a:lnTo>
                    <a:pt x="2846" y="19042"/>
                  </a:lnTo>
                  <a:lnTo>
                    <a:pt x="3349" y="18875"/>
                  </a:lnTo>
                  <a:lnTo>
                    <a:pt x="3851" y="18624"/>
                  </a:lnTo>
                  <a:lnTo>
                    <a:pt x="4186" y="18373"/>
                  </a:lnTo>
                  <a:lnTo>
                    <a:pt x="4479" y="18080"/>
                  </a:lnTo>
                  <a:lnTo>
                    <a:pt x="4730" y="17829"/>
                  </a:lnTo>
                  <a:lnTo>
                    <a:pt x="4981" y="17494"/>
                  </a:lnTo>
                  <a:lnTo>
                    <a:pt x="5148" y="17201"/>
                  </a:lnTo>
                  <a:lnTo>
                    <a:pt x="5274" y="16866"/>
                  </a:lnTo>
                  <a:lnTo>
                    <a:pt x="5316" y="16531"/>
                  </a:lnTo>
                  <a:lnTo>
                    <a:pt x="5357" y="16197"/>
                  </a:lnTo>
                  <a:lnTo>
                    <a:pt x="5357" y="5609"/>
                  </a:lnTo>
                  <a:lnTo>
                    <a:pt x="5650" y="5651"/>
                  </a:lnTo>
                  <a:lnTo>
                    <a:pt x="6027" y="5734"/>
                  </a:lnTo>
                  <a:lnTo>
                    <a:pt x="6446" y="5860"/>
                  </a:lnTo>
                  <a:lnTo>
                    <a:pt x="6906" y="6027"/>
                  </a:lnTo>
                  <a:lnTo>
                    <a:pt x="7324" y="6320"/>
                  </a:lnTo>
                  <a:lnTo>
                    <a:pt x="7743" y="6655"/>
                  </a:lnTo>
                  <a:lnTo>
                    <a:pt x="7952" y="6864"/>
                  </a:lnTo>
                  <a:lnTo>
                    <a:pt x="8120" y="7073"/>
                  </a:lnTo>
                  <a:lnTo>
                    <a:pt x="8287" y="7325"/>
                  </a:lnTo>
                  <a:lnTo>
                    <a:pt x="8454" y="7617"/>
                  </a:lnTo>
                  <a:lnTo>
                    <a:pt x="8664" y="8161"/>
                  </a:lnTo>
                  <a:lnTo>
                    <a:pt x="8831" y="8664"/>
                  </a:lnTo>
                  <a:lnTo>
                    <a:pt x="8915" y="9124"/>
                  </a:lnTo>
                  <a:lnTo>
                    <a:pt x="8998" y="9626"/>
                  </a:lnTo>
                  <a:lnTo>
                    <a:pt x="9040" y="10045"/>
                  </a:lnTo>
                  <a:lnTo>
                    <a:pt x="8998" y="10463"/>
                  </a:lnTo>
                  <a:lnTo>
                    <a:pt x="8998" y="10840"/>
                  </a:lnTo>
                  <a:lnTo>
                    <a:pt x="8915" y="11217"/>
                  </a:lnTo>
                  <a:lnTo>
                    <a:pt x="8747" y="11844"/>
                  </a:lnTo>
                  <a:lnTo>
                    <a:pt x="8580" y="12305"/>
                  </a:lnTo>
                  <a:lnTo>
                    <a:pt x="8412" y="12681"/>
                  </a:lnTo>
                  <a:lnTo>
                    <a:pt x="8747" y="13728"/>
                  </a:lnTo>
                  <a:lnTo>
                    <a:pt x="9040" y="13100"/>
                  </a:lnTo>
                  <a:lnTo>
                    <a:pt x="9291" y="12346"/>
                  </a:lnTo>
                  <a:lnTo>
                    <a:pt x="9584" y="11426"/>
                  </a:lnTo>
                  <a:lnTo>
                    <a:pt x="9710" y="10882"/>
                  </a:lnTo>
                  <a:lnTo>
                    <a:pt x="9794" y="10338"/>
                  </a:lnTo>
                  <a:lnTo>
                    <a:pt x="9835" y="9752"/>
                  </a:lnTo>
                  <a:lnTo>
                    <a:pt x="9877" y="9124"/>
                  </a:lnTo>
                  <a:lnTo>
                    <a:pt x="9835" y="8538"/>
                  </a:lnTo>
                  <a:lnTo>
                    <a:pt x="9752" y="7910"/>
                  </a:lnTo>
                  <a:lnTo>
                    <a:pt x="9584" y="7283"/>
                  </a:lnTo>
                  <a:lnTo>
                    <a:pt x="9375" y="6655"/>
                  </a:lnTo>
                  <a:lnTo>
                    <a:pt x="8789" y="5441"/>
                  </a:lnTo>
                  <a:lnTo>
                    <a:pt x="8161" y="4228"/>
                  </a:lnTo>
                  <a:lnTo>
                    <a:pt x="7492" y="3098"/>
                  </a:lnTo>
                  <a:lnTo>
                    <a:pt x="6822" y="2093"/>
                  </a:lnTo>
                  <a:lnTo>
                    <a:pt x="5776" y="587"/>
                  </a:lnTo>
                  <a:lnTo>
                    <a:pt x="5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bg>
      <p:bgPr>
        <a:solidFill>
          <a:schemeClr val="lt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2"/>
          <p:cNvSpPr txBox="1"/>
          <p:nvPr>
            <p:ph type="title"/>
          </p:nvPr>
        </p:nvSpPr>
        <p:spPr>
          <a:xfrm>
            <a:off x="720000" y="1823500"/>
            <a:ext cx="37722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78" name="Google Shape;678;p32"/>
          <p:cNvSpPr txBox="1"/>
          <p:nvPr>
            <p:ph idx="1" type="subTitle"/>
          </p:nvPr>
        </p:nvSpPr>
        <p:spPr>
          <a:xfrm>
            <a:off x="720000" y="3048225"/>
            <a:ext cx="33723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32"/>
          <p:cNvSpPr/>
          <p:nvPr/>
        </p:nvSpPr>
        <p:spPr>
          <a:xfrm>
            <a:off x="3592473" y="-89146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2"/>
          <p:cNvSpPr/>
          <p:nvPr/>
        </p:nvSpPr>
        <p:spPr>
          <a:xfrm>
            <a:off x="-277350" y="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2"/>
          <p:cNvSpPr/>
          <p:nvPr/>
        </p:nvSpPr>
        <p:spPr>
          <a:xfrm>
            <a:off x="6950543" y="2434893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32"/>
          <p:cNvGrpSpPr/>
          <p:nvPr/>
        </p:nvGrpSpPr>
        <p:grpSpPr>
          <a:xfrm>
            <a:off x="-9570" y="-9186"/>
            <a:ext cx="1420970" cy="1432917"/>
            <a:chOff x="5310828" y="2578100"/>
            <a:chExt cx="2556620" cy="2578117"/>
          </a:xfrm>
        </p:grpSpPr>
        <p:sp>
          <p:nvSpPr>
            <p:cNvPr id="683" name="Google Shape;683;p32"/>
            <p:cNvSpPr/>
            <p:nvPr/>
          </p:nvSpPr>
          <p:spPr>
            <a:xfrm>
              <a:off x="5310828" y="3866289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5730873" y="4112705"/>
              <a:ext cx="286128" cy="762402"/>
            </a:xfrm>
            <a:custGeom>
              <a:rect b="b" l="l" r="r" t="t"/>
              <a:pathLst>
                <a:path extrusionOk="0" h="19294" w="7241">
                  <a:moveTo>
                    <a:pt x="4813" y="15192"/>
                  </a:moveTo>
                  <a:lnTo>
                    <a:pt x="5231" y="15234"/>
                  </a:lnTo>
                  <a:lnTo>
                    <a:pt x="5608" y="15317"/>
                  </a:lnTo>
                  <a:lnTo>
                    <a:pt x="5901" y="15443"/>
                  </a:lnTo>
                  <a:lnTo>
                    <a:pt x="6027" y="15569"/>
                  </a:lnTo>
                  <a:lnTo>
                    <a:pt x="6110" y="15652"/>
                  </a:lnTo>
                  <a:lnTo>
                    <a:pt x="6194" y="15778"/>
                  </a:lnTo>
                  <a:lnTo>
                    <a:pt x="6194" y="15903"/>
                  </a:lnTo>
                  <a:lnTo>
                    <a:pt x="6236" y="16029"/>
                  </a:lnTo>
                  <a:lnTo>
                    <a:pt x="6194" y="16196"/>
                  </a:lnTo>
                  <a:lnTo>
                    <a:pt x="6110" y="16489"/>
                  </a:lnTo>
                  <a:lnTo>
                    <a:pt x="5901" y="16782"/>
                  </a:lnTo>
                  <a:lnTo>
                    <a:pt x="5608" y="17075"/>
                  </a:lnTo>
                  <a:lnTo>
                    <a:pt x="5231" y="17368"/>
                  </a:lnTo>
                  <a:lnTo>
                    <a:pt x="4813" y="17661"/>
                  </a:lnTo>
                  <a:lnTo>
                    <a:pt x="4311" y="17870"/>
                  </a:lnTo>
                  <a:lnTo>
                    <a:pt x="3767" y="18080"/>
                  </a:lnTo>
                  <a:lnTo>
                    <a:pt x="3223" y="18247"/>
                  </a:lnTo>
                  <a:lnTo>
                    <a:pt x="2720" y="18331"/>
                  </a:lnTo>
                  <a:lnTo>
                    <a:pt x="2260" y="18373"/>
                  </a:lnTo>
                  <a:lnTo>
                    <a:pt x="1842" y="18331"/>
                  </a:lnTo>
                  <a:lnTo>
                    <a:pt x="1465" y="18247"/>
                  </a:lnTo>
                  <a:lnTo>
                    <a:pt x="1172" y="18121"/>
                  </a:lnTo>
                  <a:lnTo>
                    <a:pt x="1046" y="17996"/>
                  </a:lnTo>
                  <a:lnTo>
                    <a:pt x="963" y="17912"/>
                  </a:lnTo>
                  <a:lnTo>
                    <a:pt x="879" y="17787"/>
                  </a:lnTo>
                  <a:lnTo>
                    <a:pt x="879" y="17661"/>
                  </a:lnTo>
                  <a:lnTo>
                    <a:pt x="837" y="17536"/>
                  </a:lnTo>
                  <a:lnTo>
                    <a:pt x="879" y="17368"/>
                  </a:lnTo>
                  <a:lnTo>
                    <a:pt x="963" y="17075"/>
                  </a:lnTo>
                  <a:lnTo>
                    <a:pt x="1172" y="16782"/>
                  </a:lnTo>
                  <a:lnTo>
                    <a:pt x="1465" y="16489"/>
                  </a:lnTo>
                  <a:lnTo>
                    <a:pt x="1842" y="16196"/>
                  </a:lnTo>
                  <a:lnTo>
                    <a:pt x="2260" y="15903"/>
                  </a:lnTo>
                  <a:lnTo>
                    <a:pt x="2762" y="15652"/>
                  </a:lnTo>
                  <a:lnTo>
                    <a:pt x="3306" y="15485"/>
                  </a:lnTo>
                  <a:lnTo>
                    <a:pt x="3850" y="15317"/>
                  </a:lnTo>
                  <a:lnTo>
                    <a:pt x="4353" y="15234"/>
                  </a:lnTo>
                  <a:lnTo>
                    <a:pt x="4813" y="15192"/>
                  </a:lnTo>
                  <a:close/>
                  <a:moveTo>
                    <a:pt x="6236" y="1"/>
                  </a:moveTo>
                  <a:lnTo>
                    <a:pt x="6236" y="14857"/>
                  </a:lnTo>
                  <a:lnTo>
                    <a:pt x="5817" y="14606"/>
                  </a:lnTo>
                  <a:lnTo>
                    <a:pt x="5399" y="14439"/>
                  </a:lnTo>
                  <a:lnTo>
                    <a:pt x="4897" y="14313"/>
                  </a:lnTo>
                  <a:lnTo>
                    <a:pt x="4353" y="14271"/>
                  </a:lnTo>
                  <a:lnTo>
                    <a:pt x="3808" y="14271"/>
                  </a:lnTo>
                  <a:lnTo>
                    <a:pt x="3223" y="14355"/>
                  </a:lnTo>
                  <a:lnTo>
                    <a:pt x="2679" y="14522"/>
                  </a:lnTo>
                  <a:lnTo>
                    <a:pt x="2134" y="14732"/>
                  </a:lnTo>
                  <a:lnTo>
                    <a:pt x="1800" y="14857"/>
                  </a:lnTo>
                  <a:lnTo>
                    <a:pt x="1507" y="15025"/>
                  </a:lnTo>
                  <a:lnTo>
                    <a:pt x="1214" y="15234"/>
                  </a:lnTo>
                  <a:lnTo>
                    <a:pt x="963" y="15401"/>
                  </a:lnTo>
                  <a:lnTo>
                    <a:pt x="753" y="15652"/>
                  </a:lnTo>
                  <a:lnTo>
                    <a:pt x="544" y="15862"/>
                  </a:lnTo>
                  <a:lnTo>
                    <a:pt x="377" y="16071"/>
                  </a:lnTo>
                  <a:lnTo>
                    <a:pt x="251" y="16322"/>
                  </a:lnTo>
                  <a:lnTo>
                    <a:pt x="126" y="16531"/>
                  </a:lnTo>
                  <a:lnTo>
                    <a:pt x="42" y="16782"/>
                  </a:lnTo>
                  <a:lnTo>
                    <a:pt x="0" y="17033"/>
                  </a:lnTo>
                  <a:lnTo>
                    <a:pt x="0" y="17284"/>
                  </a:lnTo>
                  <a:lnTo>
                    <a:pt x="42" y="17494"/>
                  </a:lnTo>
                  <a:lnTo>
                    <a:pt x="84" y="17745"/>
                  </a:lnTo>
                  <a:lnTo>
                    <a:pt x="168" y="17954"/>
                  </a:lnTo>
                  <a:lnTo>
                    <a:pt x="293" y="18205"/>
                  </a:lnTo>
                  <a:lnTo>
                    <a:pt x="460" y="18414"/>
                  </a:lnTo>
                  <a:lnTo>
                    <a:pt x="670" y="18582"/>
                  </a:lnTo>
                  <a:lnTo>
                    <a:pt x="879" y="18749"/>
                  </a:lnTo>
                  <a:lnTo>
                    <a:pt x="1088" y="18875"/>
                  </a:lnTo>
                  <a:lnTo>
                    <a:pt x="1381" y="19000"/>
                  </a:lnTo>
                  <a:lnTo>
                    <a:pt x="1632" y="19126"/>
                  </a:lnTo>
                  <a:lnTo>
                    <a:pt x="2260" y="19251"/>
                  </a:lnTo>
                  <a:lnTo>
                    <a:pt x="2888" y="19293"/>
                  </a:lnTo>
                  <a:lnTo>
                    <a:pt x="3599" y="19251"/>
                  </a:lnTo>
                  <a:lnTo>
                    <a:pt x="4269" y="19084"/>
                  </a:lnTo>
                  <a:lnTo>
                    <a:pt x="4604" y="19000"/>
                  </a:lnTo>
                  <a:lnTo>
                    <a:pt x="4938" y="18833"/>
                  </a:lnTo>
                  <a:lnTo>
                    <a:pt x="5482" y="18582"/>
                  </a:lnTo>
                  <a:lnTo>
                    <a:pt x="5943" y="18289"/>
                  </a:lnTo>
                  <a:lnTo>
                    <a:pt x="6361" y="17954"/>
                  </a:lnTo>
                  <a:lnTo>
                    <a:pt x="6696" y="17619"/>
                  </a:lnTo>
                  <a:lnTo>
                    <a:pt x="6947" y="17243"/>
                  </a:lnTo>
                  <a:lnTo>
                    <a:pt x="7156" y="16866"/>
                  </a:lnTo>
                  <a:lnTo>
                    <a:pt x="7240" y="16447"/>
                  </a:lnTo>
                  <a:lnTo>
                    <a:pt x="7240" y="16280"/>
                  </a:lnTo>
                  <a:lnTo>
                    <a:pt x="7240" y="16071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5310828" y="2578100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58913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5735812" y="2811239"/>
              <a:ext cx="390329" cy="755803"/>
            </a:xfrm>
            <a:custGeom>
              <a:rect b="b" l="l" r="r" t="t"/>
              <a:pathLst>
                <a:path extrusionOk="0" h="19127" w="9878">
                  <a:moveTo>
                    <a:pt x="4772" y="1"/>
                  </a:moveTo>
                  <a:lnTo>
                    <a:pt x="4772" y="14857"/>
                  </a:lnTo>
                  <a:lnTo>
                    <a:pt x="4479" y="14606"/>
                  </a:lnTo>
                  <a:lnTo>
                    <a:pt x="4102" y="14439"/>
                  </a:lnTo>
                  <a:lnTo>
                    <a:pt x="3725" y="14355"/>
                  </a:lnTo>
                  <a:lnTo>
                    <a:pt x="3265" y="14313"/>
                  </a:lnTo>
                  <a:lnTo>
                    <a:pt x="2846" y="14313"/>
                  </a:lnTo>
                  <a:lnTo>
                    <a:pt x="2386" y="14439"/>
                  </a:lnTo>
                  <a:lnTo>
                    <a:pt x="1926" y="14606"/>
                  </a:lnTo>
                  <a:lnTo>
                    <a:pt x="1465" y="14857"/>
                  </a:lnTo>
                  <a:lnTo>
                    <a:pt x="1005" y="15192"/>
                  </a:lnTo>
                  <a:lnTo>
                    <a:pt x="628" y="15569"/>
                  </a:lnTo>
                  <a:lnTo>
                    <a:pt x="335" y="16029"/>
                  </a:lnTo>
                  <a:lnTo>
                    <a:pt x="126" y="16490"/>
                  </a:lnTo>
                  <a:lnTo>
                    <a:pt x="1" y="16950"/>
                  </a:lnTo>
                  <a:lnTo>
                    <a:pt x="1" y="17159"/>
                  </a:lnTo>
                  <a:lnTo>
                    <a:pt x="1" y="17410"/>
                  </a:lnTo>
                  <a:lnTo>
                    <a:pt x="1" y="17620"/>
                  </a:lnTo>
                  <a:lnTo>
                    <a:pt x="84" y="17829"/>
                  </a:lnTo>
                  <a:lnTo>
                    <a:pt x="168" y="18038"/>
                  </a:lnTo>
                  <a:lnTo>
                    <a:pt x="252" y="18247"/>
                  </a:lnTo>
                  <a:lnTo>
                    <a:pt x="377" y="18457"/>
                  </a:lnTo>
                  <a:lnTo>
                    <a:pt x="545" y="18582"/>
                  </a:lnTo>
                  <a:lnTo>
                    <a:pt x="712" y="18749"/>
                  </a:lnTo>
                  <a:lnTo>
                    <a:pt x="921" y="18875"/>
                  </a:lnTo>
                  <a:lnTo>
                    <a:pt x="1131" y="18959"/>
                  </a:lnTo>
                  <a:lnTo>
                    <a:pt x="1340" y="19042"/>
                  </a:lnTo>
                  <a:lnTo>
                    <a:pt x="1800" y="19126"/>
                  </a:lnTo>
                  <a:lnTo>
                    <a:pt x="2302" y="19126"/>
                  </a:lnTo>
                  <a:lnTo>
                    <a:pt x="2846" y="19042"/>
                  </a:lnTo>
                  <a:lnTo>
                    <a:pt x="3349" y="18875"/>
                  </a:lnTo>
                  <a:lnTo>
                    <a:pt x="3851" y="18624"/>
                  </a:lnTo>
                  <a:lnTo>
                    <a:pt x="4186" y="18373"/>
                  </a:lnTo>
                  <a:lnTo>
                    <a:pt x="4479" y="18080"/>
                  </a:lnTo>
                  <a:lnTo>
                    <a:pt x="4730" y="17829"/>
                  </a:lnTo>
                  <a:lnTo>
                    <a:pt x="4981" y="17494"/>
                  </a:lnTo>
                  <a:lnTo>
                    <a:pt x="5148" y="17201"/>
                  </a:lnTo>
                  <a:lnTo>
                    <a:pt x="5274" y="16866"/>
                  </a:lnTo>
                  <a:lnTo>
                    <a:pt x="5316" y="16531"/>
                  </a:lnTo>
                  <a:lnTo>
                    <a:pt x="5357" y="16197"/>
                  </a:lnTo>
                  <a:lnTo>
                    <a:pt x="5357" y="5609"/>
                  </a:lnTo>
                  <a:lnTo>
                    <a:pt x="5650" y="5651"/>
                  </a:lnTo>
                  <a:lnTo>
                    <a:pt x="6027" y="5734"/>
                  </a:lnTo>
                  <a:lnTo>
                    <a:pt x="6446" y="5860"/>
                  </a:lnTo>
                  <a:lnTo>
                    <a:pt x="6906" y="6027"/>
                  </a:lnTo>
                  <a:lnTo>
                    <a:pt x="7324" y="6320"/>
                  </a:lnTo>
                  <a:lnTo>
                    <a:pt x="7743" y="6655"/>
                  </a:lnTo>
                  <a:lnTo>
                    <a:pt x="7952" y="6864"/>
                  </a:lnTo>
                  <a:lnTo>
                    <a:pt x="8120" y="7073"/>
                  </a:lnTo>
                  <a:lnTo>
                    <a:pt x="8287" y="7325"/>
                  </a:lnTo>
                  <a:lnTo>
                    <a:pt x="8454" y="7617"/>
                  </a:lnTo>
                  <a:lnTo>
                    <a:pt x="8664" y="8161"/>
                  </a:lnTo>
                  <a:lnTo>
                    <a:pt x="8831" y="8664"/>
                  </a:lnTo>
                  <a:lnTo>
                    <a:pt x="8915" y="9124"/>
                  </a:lnTo>
                  <a:lnTo>
                    <a:pt x="8998" y="9626"/>
                  </a:lnTo>
                  <a:lnTo>
                    <a:pt x="9040" y="10045"/>
                  </a:lnTo>
                  <a:lnTo>
                    <a:pt x="8998" y="10463"/>
                  </a:lnTo>
                  <a:lnTo>
                    <a:pt x="8998" y="10840"/>
                  </a:lnTo>
                  <a:lnTo>
                    <a:pt x="8915" y="11217"/>
                  </a:lnTo>
                  <a:lnTo>
                    <a:pt x="8747" y="11844"/>
                  </a:lnTo>
                  <a:lnTo>
                    <a:pt x="8580" y="12305"/>
                  </a:lnTo>
                  <a:lnTo>
                    <a:pt x="8412" y="12681"/>
                  </a:lnTo>
                  <a:lnTo>
                    <a:pt x="8747" y="13728"/>
                  </a:lnTo>
                  <a:lnTo>
                    <a:pt x="9040" y="13100"/>
                  </a:lnTo>
                  <a:lnTo>
                    <a:pt x="9291" y="12346"/>
                  </a:lnTo>
                  <a:lnTo>
                    <a:pt x="9584" y="11426"/>
                  </a:lnTo>
                  <a:lnTo>
                    <a:pt x="9710" y="10882"/>
                  </a:lnTo>
                  <a:lnTo>
                    <a:pt x="9794" y="10338"/>
                  </a:lnTo>
                  <a:lnTo>
                    <a:pt x="9835" y="9752"/>
                  </a:lnTo>
                  <a:lnTo>
                    <a:pt x="9877" y="9124"/>
                  </a:lnTo>
                  <a:lnTo>
                    <a:pt x="9835" y="8538"/>
                  </a:lnTo>
                  <a:lnTo>
                    <a:pt x="9752" y="7910"/>
                  </a:lnTo>
                  <a:lnTo>
                    <a:pt x="9584" y="7283"/>
                  </a:lnTo>
                  <a:lnTo>
                    <a:pt x="9375" y="6655"/>
                  </a:lnTo>
                  <a:lnTo>
                    <a:pt x="8789" y="5441"/>
                  </a:lnTo>
                  <a:lnTo>
                    <a:pt x="8161" y="4228"/>
                  </a:lnTo>
                  <a:lnTo>
                    <a:pt x="7492" y="3098"/>
                  </a:lnTo>
                  <a:lnTo>
                    <a:pt x="6822" y="2093"/>
                  </a:lnTo>
                  <a:lnTo>
                    <a:pt x="5776" y="587"/>
                  </a:lnTo>
                  <a:lnTo>
                    <a:pt x="5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2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3"/>
          <p:cNvSpPr txBox="1"/>
          <p:nvPr>
            <p:ph type="title"/>
          </p:nvPr>
        </p:nvSpPr>
        <p:spPr>
          <a:xfrm>
            <a:off x="2424600" y="756287"/>
            <a:ext cx="4294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0" name="Google Shape;690;p33"/>
          <p:cNvSpPr txBox="1"/>
          <p:nvPr>
            <p:ph idx="1" type="subTitle"/>
          </p:nvPr>
        </p:nvSpPr>
        <p:spPr>
          <a:xfrm>
            <a:off x="1459350" y="1746025"/>
            <a:ext cx="62253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1" name="Google Shape;691;p33"/>
          <p:cNvSpPr txBox="1"/>
          <p:nvPr/>
        </p:nvSpPr>
        <p:spPr>
          <a:xfrm>
            <a:off x="1684950" y="34325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CREDITS: This presentation </a:t>
            </a: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template</a:t>
            </a: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was created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2" name="Google Shape;692;p33"/>
          <p:cNvSpPr/>
          <p:nvPr/>
        </p:nvSpPr>
        <p:spPr>
          <a:xfrm>
            <a:off x="7806930" y="1370268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3"/>
          <p:cNvSpPr/>
          <p:nvPr/>
        </p:nvSpPr>
        <p:spPr>
          <a:xfrm>
            <a:off x="704283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3"/>
          <p:cNvSpPr/>
          <p:nvPr/>
        </p:nvSpPr>
        <p:spPr>
          <a:xfrm>
            <a:off x="8439733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658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3"/>
          <p:cNvSpPr/>
          <p:nvPr/>
        </p:nvSpPr>
        <p:spPr>
          <a:xfrm>
            <a:off x="-1001045" y="1050193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3"/>
          <p:cNvSpPr/>
          <p:nvPr/>
        </p:nvSpPr>
        <p:spPr>
          <a:xfrm>
            <a:off x="7736108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"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4"/>
          <p:cNvSpPr/>
          <p:nvPr/>
        </p:nvSpPr>
        <p:spPr>
          <a:xfrm>
            <a:off x="458376" y="-2353649"/>
            <a:ext cx="2722066" cy="84353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4"/>
          <p:cNvSpPr/>
          <p:nvPr/>
        </p:nvSpPr>
        <p:spPr>
          <a:xfrm>
            <a:off x="7073498" y="1990029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34"/>
          <p:cNvGrpSpPr/>
          <p:nvPr/>
        </p:nvGrpSpPr>
        <p:grpSpPr>
          <a:xfrm>
            <a:off x="7747012" y="3736821"/>
            <a:ext cx="1406195" cy="1418995"/>
            <a:chOff x="6589139" y="2578100"/>
            <a:chExt cx="2554860" cy="2578117"/>
          </a:xfrm>
        </p:grpSpPr>
        <p:sp>
          <p:nvSpPr>
            <p:cNvPr id="702" name="Google Shape;702;p34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58913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020721" y="4231763"/>
              <a:ext cx="310944" cy="638365"/>
            </a:xfrm>
            <a:custGeom>
              <a:rect b="b" l="l" r="r" t="t"/>
              <a:pathLst>
                <a:path extrusionOk="0" h="16155" w="7869">
                  <a:moveTo>
                    <a:pt x="3684" y="1"/>
                  </a:moveTo>
                  <a:lnTo>
                    <a:pt x="3307" y="43"/>
                  </a:lnTo>
                  <a:lnTo>
                    <a:pt x="2972" y="126"/>
                  </a:lnTo>
                  <a:lnTo>
                    <a:pt x="2679" y="168"/>
                  </a:lnTo>
                  <a:lnTo>
                    <a:pt x="2135" y="419"/>
                  </a:lnTo>
                  <a:lnTo>
                    <a:pt x="1675" y="712"/>
                  </a:lnTo>
                  <a:lnTo>
                    <a:pt x="1298" y="1047"/>
                  </a:lnTo>
                  <a:lnTo>
                    <a:pt x="963" y="1424"/>
                  </a:lnTo>
                  <a:lnTo>
                    <a:pt x="671" y="1800"/>
                  </a:lnTo>
                  <a:lnTo>
                    <a:pt x="461" y="2219"/>
                  </a:lnTo>
                  <a:lnTo>
                    <a:pt x="336" y="2637"/>
                  </a:lnTo>
                  <a:lnTo>
                    <a:pt x="210" y="3056"/>
                  </a:lnTo>
                  <a:lnTo>
                    <a:pt x="85" y="3767"/>
                  </a:lnTo>
                  <a:lnTo>
                    <a:pt x="43" y="4269"/>
                  </a:lnTo>
                  <a:lnTo>
                    <a:pt x="1" y="4479"/>
                  </a:lnTo>
                  <a:lnTo>
                    <a:pt x="43" y="4437"/>
                  </a:lnTo>
                  <a:lnTo>
                    <a:pt x="1" y="4646"/>
                  </a:lnTo>
                  <a:lnTo>
                    <a:pt x="43" y="5065"/>
                  </a:lnTo>
                  <a:lnTo>
                    <a:pt x="168" y="5483"/>
                  </a:lnTo>
                  <a:lnTo>
                    <a:pt x="378" y="5818"/>
                  </a:lnTo>
                  <a:lnTo>
                    <a:pt x="587" y="6153"/>
                  </a:lnTo>
                  <a:lnTo>
                    <a:pt x="880" y="6404"/>
                  </a:lnTo>
                  <a:lnTo>
                    <a:pt x="1215" y="6571"/>
                  </a:lnTo>
                  <a:lnTo>
                    <a:pt x="1591" y="6697"/>
                  </a:lnTo>
                  <a:lnTo>
                    <a:pt x="2010" y="6738"/>
                  </a:lnTo>
                  <a:lnTo>
                    <a:pt x="2386" y="6697"/>
                  </a:lnTo>
                  <a:lnTo>
                    <a:pt x="2763" y="6571"/>
                  </a:lnTo>
                  <a:lnTo>
                    <a:pt x="3098" y="6404"/>
                  </a:lnTo>
                  <a:lnTo>
                    <a:pt x="3391" y="6153"/>
                  </a:lnTo>
                  <a:lnTo>
                    <a:pt x="3642" y="5818"/>
                  </a:lnTo>
                  <a:lnTo>
                    <a:pt x="3809" y="5483"/>
                  </a:lnTo>
                  <a:lnTo>
                    <a:pt x="3935" y="5065"/>
                  </a:lnTo>
                  <a:lnTo>
                    <a:pt x="3977" y="4646"/>
                  </a:lnTo>
                  <a:lnTo>
                    <a:pt x="3935" y="4228"/>
                  </a:lnTo>
                  <a:lnTo>
                    <a:pt x="3809" y="3851"/>
                  </a:lnTo>
                  <a:lnTo>
                    <a:pt x="3642" y="3474"/>
                  </a:lnTo>
                  <a:lnTo>
                    <a:pt x="3391" y="3181"/>
                  </a:lnTo>
                  <a:lnTo>
                    <a:pt x="3098" y="2888"/>
                  </a:lnTo>
                  <a:lnTo>
                    <a:pt x="2763" y="2721"/>
                  </a:lnTo>
                  <a:lnTo>
                    <a:pt x="2386" y="2595"/>
                  </a:lnTo>
                  <a:lnTo>
                    <a:pt x="2010" y="2554"/>
                  </a:lnTo>
                  <a:lnTo>
                    <a:pt x="1759" y="2554"/>
                  </a:lnTo>
                  <a:lnTo>
                    <a:pt x="1549" y="2595"/>
                  </a:lnTo>
                  <a:lnTo>
                    <a:pt x="1173" y="2763"/>
                  </a:lnTo>
                  <a:lnTo>
                    <a:pt x="1173" y="2512"/>
                  </a:lnTo>
                  <a:lnTo>
                    <a:pt x="1256" y="2261"/>
                  </a:lnTo>
                  <a:lnTo>
                    <a:pt x="1340" y="2009"/>
                  </a:lnTo>
                  <a:lnTo>
                    <a:pt x="1466" y="1758"/>
                  </a:lnTo>
                  <a:lnTo>
                    <a:pt x="1633" y="1591"/>
                  </a:lnTo>
                  <a:lnTo>
                    <a:pt x="1842" y="1382"/>
                  </a:lnTo>
                  <a:lnTo>
                    <a:pt x="2093" y="1214"/>
                  </a:lnTo>
                  <a:lnTo>
                    <a:pt x="2386" y="1047"/>
                  </a:lnTo>
                  <a:lnTo>
                    <a:pt x="2679" y="921"/>
                  </a:lnTo>
                  <a:lnTo>
                    <a:pt x="3056" y="796"/>
                  </a:lnTo>
                  <a:lnTo>
                    <a:pt x="3767" y="796"/>
                  </a:lnTo>
                  <a:lnTo>
                    <a:pt x="4144" y="921"/>
                  </a:lnTo>
                  <a:lnTo>
                    <a:pt x="4521" y="1089"/>
                  </a:lnTo>
                  <a:lnTo>
                    <a:pt x="4897" y="1382"/>
                  </a:lnTo>
                  <a:lnTo>
                    <a:pt x="5232" y="1758"/>
                  </a:lnTo>
                  <a:lnTo>
                    <a:pt x="5525" y="2302"/>
                  </a:lnTo>
                  <a:lnTo>
                    <a:pt x="5776" y="2930"/>
                  </a:lnTo>
                  <a:lnTo>
                    <a:pt x="5985" y="3725"/>
                  </a:lnTo>
                  <a:lnTo>
                    <a:pt x="6153" y="4646"/>
                  </a:lnTo>
                  <a:lnTo>
                    <a:pt x="6195" y="5148"/>
                  </a:lnTo>
                  <a:lnTo>
                    <a:pt x="6195" y="5692"/>
                  </a:lnTo>
                  <a:lnTo>
                    <a:pt x="6153" y="6194"/>
                  </a:lnTo>
                  <a:lnTo>
                    <a:pt x="6069" y="6697"/>
                  </a:lnTo>
                  <a:lnTo>
                    <a:pt x="5985" y="7199"/>
                  </a:lnTo>
                  <a:lnTo>
                    <a:pt x="5860" y="7743"/>
                  </a:lnTo>
                  <a:lnTo>
                    <a:pt x="5693" y="8245"/>
                  </a:lnTo>
                  <a:lnTo>
                    <a:pt x="5525" y="8705"/>
                  </a:lnTo>
                  <a:lnTo>
                    <a:pt x="5065" y="9710"/>
                  </a:lnTo>
                  <a:lnTo>
                    <a:pt x="4563" y="10631"/>
                  </a:lnTo>
                  <a:lnTo>
                    <a:pt x="4019" y="11509"/>
                  </a:lnTo>
                  <a:lnTo>
                    <a:pt x="3433" y="12346"/>
                  </a:lnTo>
                  <a:lnTo>
                    <a:pt x="2889" y="13100"/>
                  </a:lnTo>
                  <a:lnTo>
                    <a:pt x="2303" y="13811"/>
                  </a:lnTo>
                  <a:lnTo>
                    <a:pt x="1256" y="14941"/>
                  </a:lnTo>
                  <a:lnTo>
                    <a:pt x="545" y="15694"/>
                  </a:lnTo>
                  <a:lnTo>
                    <a:pt x="252" y="15945"/>
                  </a:lnTo>
                  <a:lnTo>
                    <a:pt x="754" y="16155"/>
                  </a:lnTo>
                  <a:lnTo>
                    <a:pt x="1215" y="15904"/>
                  </a:lnTo>
                  <a:lnTo>
                    <a:pt x="1717" y="15527"/>
                  </a:lnTo>
                  <a:lnTo>
                    <a:pt x="2428" y="14983"/>
                  </a:lnTo>
                  <a:lnTo>
                    <a:pt x="3223" y="14313"/>
                  </a:lnTo>
                  <a:lnTo>
                    <a:pt x="4144" y="13393"/>
                  </a:lnTo>
                  <a:lnTo>
                    <a:pt x="4646" y="12849"/>
                  </a:lnTo>
                  <a:lnTo>
                    <a:pt x="5148" y="12263"/>
                  </a:lnTo>
                  <a:lnTo>
                    <a:pt x="5651" y="11593"/>
                  </a:lnTo>
                  <a:lnTo>
                    <a:pt x="6195" y="10882"/>
                  </a:lnTo>
                  <a:lnTo>
                    <a:pt x="6446" y="10505"/>
                  </a:lnTo>
                  <a:lnTo>
                    <a:pt x="6697" y="10128"/>
                  </a:lnTo>
                  <a:lnTo>
                    <a:pt x="7074" y="9291"/>
                  </a:lnTo>
                  <a:lnTo>
                    <a:pt x="7408" y="8412"/>
                  </a:lnTo>
                  <a:lnTo>
                    <a:pt x="7659" y="7534"/>
                  </a:lnTo>
                  <a:lnTo>
                    <a:pt x="7785" y="6613"/>
                  </a:lnTo>
                  <a:lnTo>
                    <a:pt x="7869" y="5692"/>
                  </a:lnTo>
                  <a:lnTo>
                    <a:pt x="7827" y="4813"/>
                  </a:lnTo>
                  <a:lnTo>
                    <a:pt x="7743" y="3976"/>
                  </a:lnTo>
                  <a:lnTo>
                    <a:pt x="7576" y="3139"/>
                  </a:lnTo>
                  <a:lnTo>
                    <a:pt x="7283" y="2386"/>
                  </a:lnTo>
                  <a:lnTo>
                    <a:pt x="7157" y="2051"/>
                  </a:lnTo>
                  <a:lnTo>
                    <a:pt x="6948" y="1717"/>
                  </a:lnTo>
                  <a:lnTo>
                    <a:pt x="6739" y="1424"/>
                  </a:lnTo>
                  <a:lnTo>
                    <a:pt x="6530" y="1131"/>
                  </a:lnTo>
                  <a:lnTo>
                    <a:pt x="6278" y="880"/>
                  </a:lnTo>
                  <a:lnTo>
                    <a:pt x="6027" y="670"/>
                  </a:lnTo>
                  <a:lnTo>
                    <a:pt x="5734" y="461"/>
                  </a:lnTo>
                  <a:lnTo>
                    <a:pt x="5441" y="294"/>
                  </a:lnTo>
                  <a:lnTo>
                    <a:pt x="5148" y="168"/>
                  </a:lnTo>
                  <a:lnTo>
                    <a:pt x="4772" y="8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56441" y="4292972"/>
              <a:ext cx="79425" cy="95942"/>
            </a:xfrm>
            <a:custGeom>
              <a:rect b="b" l="l" r="r" t="t"/>
              <a:pathLst>
                <a:path extrusionOk="0" h="2428" w="2010">
                  <a:moveTo>
                    <a:pt x="796" y="0"/>
                  </a:moveTo>
                  <a:lnTo>
                    <a:pt x="628" y="84"/>
                  </a:lnTo>
                  <a:lnTo>
                    <a:pt x="461" y="209"/>
                  </a:lnTo>
                  <a:lnTo>
                    <a:pt x="293" y="335"/>
                  </a:lnTo>
                  <a:lnTo>
                    <a:pt x="168" y="544"/>
                  </a:lnTo>
                  <a:lnTo>
                    <a:pt x="84" y="753"/>
                  </a:lnTo>
                  <a:lnTo>
                    <a:pt x="42" y="963"/>
                  </a:lnTo>
                  <a:lnTo>
                    <a:pt x="0" y="1214"/>
                  </a:lnTo>
                  <a:lnTo>
                    <a:pt x="42" y="1465"/>
                  </a:lnTo>
                  <a:lnTo>
                    <a:pt x="84" y="1674"/>
                  </a:lnTo>
                  <a:lnTo>
                    <a:pt x="168" y="1883"/>
                  </a:lnTo>
                  <a:lnTo>
                    <a:pt x="293" y="2093"/>
                  </a:lnTo>
                  <a:lnTo>
                    <a:pt x="461" y="2218"/>
                  </a:lnTo>
                  <a:lnTo>
                    <a:pt x="628" y="2344"/>
                  </a:lnTo>
                  <a:lnTo>
                    <a:pt x="796" y="2427"/>
                  </a:lnTo>
                  <a:lnTo>
                    <a:pt x="1214" y="2427"/>
                  </a:lnTo>
                  <a:lnTo>
                    <a:pt x="1381" y="2344"/>
                  </a:lnTo>
                  <a:lnTo>
                    <a:pt x="1549" y="2218"/>
                  </a:lnTo>
                  <a:lnTo>
                    <a:pt x="1716" y="2093"/>
                  </a:lnTo>
                  <a:lnTo>
                    <a:pt x="1842" y="1883"/>
                  </a:lnTo>
                  <a:lnTo>
                    <a:pt x="1926" y="1674"/>
                  </a:lnTo>
                  <a:lnTo>
                    <a:pt x="1967" y="1465"/>
                  </a:lnTo>
                  <a:lnTo>
                    <a:pt x="2009" y="1214"/>
                  </a:lnTo>
                  <a:lnTo>
                    <a:pt x="1967" y="963"/>
                  </a:lnTo>
                  <a:lnTo>
                    <a:pt x="1926" y="753"/>
                  </a:lnTo>
                  <a:lnTo>
                    <a:pt x="1842" y="544"/>
                  </a:lnTo>
                  <a:lnTo>
                    <a:pt x="1716" y="335"/>
                  </a:lnTo>
                  <a:lnTo>
                    <a:pt x="1549" y="209"/>
                  </a:lnTo>
                  <a:lnTo>
                    <a:pt x="1381" y="8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351462" y="4440126"/>
              <a:ext cx="77766" cy="97602"/>
            </a:xfrm>
            <a:custGeom>
              <a:rect b="b" l="l" r="r" t="t"/>
              <a:pathLst>
                <a:path extrusionOk="0" h="2470" w="1968">
                  <a:moveTo>
                    <a:pt x="963" y="1"/>
                  </a:moveTo>
                  <a:lnTo>
                    <a:pt x="754" y="43"/>
                  </a:lnTo>
                  <a:lnTo>
                    <a:pt x="587" y="126"/>
                  </a:lnTo>
                  <a:lnTo>
                    <a:pt x="419" y="210"/>
                  </a:lnTo>
                  <a:lnTo>
                    <a:pt x="294" y="377"/>
                  </a:lnTo>
                  <a:lnTo>
                    <a:pt x="168" y="545"/>
                  </a:lnTo>
                  <a:lnTo>
                    <a:pt x="43" y="754"/>
                  </a:lnTo>
                  <a:lnTo>
                    <a:pt x="1" y="1005"/>
                  </a:lnTo>
                  <a:lnTo>
                    <a:pt x="1" y="1256"/>
                  </a:lnTo>
                  <a:lnTo>
                    <a:pt x="1" y="1465"/>
                  </a:lnTo>
                  <a:lnTo>
                    <a:pt x="43" y="1717"/>
                  </a:lnTo>
                  <a:lnTo>
                    <a:pt x="168" y="1926"/>
                  </a:lnTo>
                  <a:lnTo>
                    <a:pt x="294" y="2093"/>
                  </a:lnTo>
                  <a:lnTo>
                    <a:pt x="419" y="2261"/>
                  </a:lnTo>
                  <a:lnTo>
                    <a:pt x="587" y="2386"/>
                  </a:lnTo>
                  <a:lnTo>
                    <a:pt x="754" y="2428"/>
                  </a:lnTo>
                  <a:lnTo>
                    <a:pt x="963" y="2470"/>
                  </a:lnTo>
                  <a:lnTo>
                    <a:pt x="1173" y="2428"/>
                  </a:lnTo>
                  <a:lnTo>
                    <a:pt x="1340" y="2386"/>
                  </a:lnTo>
                  <a:lnTo>
                    <a:pt x="1507" y="2261"/>
                  </a:lnTo>
                  <a:lnTo>
                    <a:pt x="1675" y="2093"/>
                  </a:lnTo>
                  <a:lnTo>
                    <a:pt x="1800" y="1926"/>
                  </a:lnTo>
                  <a:lnTo>
                    <a:pt x="1884" y="1717"/>
                  </a:lnTo>
                  <a:lnTo>
                    <a:pt x="1926" y="1465"/>
                  </a:lnTo>
                  <a:lnTo>
                    <a:pt x="1968" y="1256"/>
                  </a:lnTo>
                  <a:lnTo>
                    <a:pt x="1926" y="1005"/>
                  </a:lnTo>
                  <a:lnTo>
                    <a:pt x="1884" y="754"/>
                  </a:lnTo>
                  <a:lnTo>
                    <a:pt x="1800" y="545"/>
                  </a:lnTo>
                  <a:lnTo>
                    <a:pt x="1675" y="377"/>
                  </a:lnTo>
                  <a:lnTo>
                    <a:pt x="1507" y="210"/>
                  </a:lnTo>
                  <a:lnTo>
                    <a:pt x="1340" y="126"/>
                  </a:lnTo>
                  <a:lnTo>
                    <a:pt x="1173" y="4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8178974" y="2900542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4"/>
          <p:cNvGrpSpPr/>
          <p:nvPr/>
        </p:nvGrpSpPr>
        <p:grpSpPr>
          <a:xfrm>
            <a:off x="-5163" y="-9894"/>
            <a:ext cx="1406163" cy="1417964"/>
            <a:chOff x="5310729" y="44"/>
            <a:chExt cx="2556660" cy="2578117"/>
          </a:xfrm>
        </p:grpSpPr>
        <p:grpSp>
          <p:nvGrpSpPr>
            <p:cNvPr id="710" name="Google Shape;710;p34"/>
            <p:cNvGrpSpPr/>
            <p:nvPr/>
          </p:nvGrpSpPr>
          <p:grpSpPr>
            <a:xfrm>
              <a:off x="5310729" y="44"/>
              <a:ext cx="1278335" cy="2578117"/>
              <a:chOff x="4146875" y="1183500"/>
              <a:chExt cx="808765" cy="1631100"/>
            </a:xfrm>
          </p:grpSpPr>
          <p:sp>
            <p:nvSpPr>
              <p:cNvPr id="711" name="Google Shape;711;p34"/>
              <p:cNvSpPr/>
              <p:nvPr/>
            </p:nvSpPr>
            <p:spPr>
              <a:xfrm>
                <a:off x="4146875" y="1183500"/>
                <a:ext cx="808765" cy="1631100"/>
              </a:xfrm>
              <a:custGeom>
                <a:rect b="b" l="l" r="r" t="t"/>
                <a:pathLst>
                  <a:path extrusionOk="0" h="65244" w="36871">
                    <a:moveTo>
                      <a:pt x="1" y="0"/>
                    </a:moveTo>
                    <a:lnTo>
                      <a:pt x="1" y="65244"/>
                    </a:lnTo>
                    <a:lnTo>
                      <a:pt x="36870" y="65244"/>
                    </a:lnTo>
                    <a:lnTo>
                      <a:pt x="36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4330850" y="1395875"/>
                <a:ext cx="401775" cy="1245050"/>
              </a:xfrm>
              <a:custGeom>
                <a:rect b="b" l="l" r="r" t="t"/>
                <a:pathLst>
                  <a:path extrusionOk="0" h="49802" w="16071">
                    <a:moveTo>
                      <a:pt x="11090" y="4395"/>
                    </a:moveTo>
                    <a:lnTo>
                      <a:pt x="11216" y="4437"/>
                    </a:lnTo>
                    <a:lnTo>
                      <a:pt x="11467" y="4520"/>
                    </a:lnTo>
                    <a:lnTo>
                      <a:pt x="11676" y="4688"/>
                    </a:lnTo>
                    <a:lnTo>
                      <a:pt x="11885" y="4939"/>
                    </a:lnTo>
                    <a:lnTo>
                      <a:pt x="12095" y="5232"/>
                    </a:lnTo>
                    <a:lnTo>
                      <a:pt x="12262" y="5566"/>
                    </a:lnTo>
                    <a:lnTo>
                      <a:pt x="12346" y="5901"/>
                    </a:lnTo>
                    <a:lnTo>
                      <a:pt x="12430" y="6320"/>
                    </a:lnTo>
                    <a:lnTo>
                      <a:pt x="12430" y="6738"/>
                    </a:lnTo>
                    <a:lnTo>
                      <a:pt x="12430" y="7240"/>
                    </a:lnTo>
                    <a:lnTo>
                      <a:pt x="12304" y="7743"/>
                    </a:lnTo>
                    <a:lnTo>
                      <a:pt x="12178" y="8329"/>
                    </a:lnTo>
                    <a:lnTo>
                      <a:pt x="11927" y="8956"/>
                    </a:lnTo>
                    <a:lnTo>
                      <a:pt x="11634" y="9584"/>
                    </a:lnTo>
                    <a:lnTo>
                      <a:pt x="11258" y="10296"/>
                    </a:lnTo>
                    <a:lnTo>
                      <a:pt x="10797" y="11091"/>
                    </a:lnTo>
                    <a:lnTo>
                      <a:pt x="10211" y="11886"/>
                    </a:lnTo>
                    <a:lnTo>
                      <a:pt x="9584" y="12765"/>
                    </a:lnTo>
                    <a:lnTo>
                      <a:pt x="8830" y="13685"/>
                    </a:lnTo>
                    <a:lnTo>
                      <a:pt x="8621" y="11635"/>
                    </a:lnTo>
                    <a:lnTo>
                      <a:pt x="8496" y="9835"/>
                    </a:lnTo>
                    <a:lnTo>
                      <a:pt x="8496" y="8329"/>
                    </a:lnTo>
                    <a:lnTo>
                      <a:pt x="8496" y="7701"/>
                    </a:lnTo>
                    <a:lnTo>
                      <a:pt x="8537" y="7115"/>
                    </a:lnTo>
                    <a:lnTo>
                      <a:pt x="8621" y="6613"/>
                    </a:lnTo>
                    <a:lnTo>
                      <a:pt x="8747" y="6194"/>
                    </a:lnTo>
                    <a:lnTo>
                      <a:pt x="8914" y="5818"/>
                    </a:lnTo>
                    <a:lnTo>
                      <a:pt x="9082" y="5483"/>
                    </a:lnTo>
                    <a:lnTo>
                      <a:pt x="9291" y="5232"/>
                    </a:lnTo>
                    <a:lnTo>
                      <a:pt x="9500" y="5022"/>
                    </a:lnTo>
                    <a:lnTo>
                      <a:pt x="9751" y="4813"/>
                    </a:lnTo>
                    <a:lnTo>
                      <a:pt x="9960" y="4688"/>
                    </a:lnTo>
                    <a:lnTo>
                      <a:pt x="10170" y="4604"/>
                    </a:lnTo>
                    <a:lnTo>
                      <a:pt x="10421" y="4520"/>
                    </a:lnTo>
                    <a:lnTo>
                      <a:pt x="10797" y="4437"/>
                    </a:lnTo>
                    <a:lnTo>
                      <a:pt x="11090" y="4395"/>
                    </a:lnTo>
                    <a:close/>
                    <a:moveTo>
                      <a:pt x="10756" y="26952"/>
                    </a:moveTo>
                    <a:lnTo>
                      <a:pt x="11007" y="26994"/>
                    </a:lnTo>
                    <a:lnTo>
                      <a:pt x="11258" y="27077"/>
                    </a:lnTo>
                    <a:lnTo>
                      <a:pt x="11509" y="27161"/>
                    </a:lnTo>
                    <a:lnTo>
                      <a:pt x="11718" y="27286"/>
                    </a:lnTo>
                    <a:lnTo>
                      <a:pt x="11969" y="27454"/>
                    </a:lnTo>
                    <a:lnTo>
                      <a:pt x="12178" y="27621"/>
                    </a:lnTo>
                    <a:lnTo>
                      <a:pt x="12555" y="28040"/>
                    </a:lnTo>
                    <a:lnTo>
                      <a:pt x="12932" y="28500"/>
                    </a:lnTo>
                    <a:lnTo>
                      <a:pt x="13225" y="29086"/>
                    </a:lnTo>
                    <a:lnTo>
                      <a:pt x="13434" y="29672"/>
                    </a:lnTo>
                    <a:lnTo>
                      <a:pt x="13601" y="30300"/>
                    </a:lnTo>
                    <a:lnTo>
                      <a:pt x="13727" y="31011"/>
                    </a:lnTo>
                    <a:lnTo>
                      <a:pt x="13769" y="31681"/>
                    </a:lnTo>
                    <a:lnTo>
                      <a:pt x="13727" y="32392"/>
                    </a:lnTo>
                    <a:lnTo>
                      <a:pt x="13559" y="33062"/>
                    </a:lnTo>
                    <a:lnTo>
                      <a:pt x="13350" y="33731"/>
                    </a:lnTo>
                    <a:lnTo>
                      <a:pt x="13225" y="34066"/>
                    </a:lnTo>
                    <a:lnTo>
                      <a:pt x="13057" y="34359"/>
                    </a:lnTo>
                    <a:lnTo>
                      <a:pt x="12848" y="34652"/>
                    </a:lnTo>
                    <a:lnTo>
                      <a:pt x="12597" y="34945"/>
                    </a:lnTo>
                    <a:lnTo>
                      <a:pt x="12388" y="35238"/>
                    </a:lnTo>
                    <a:lnTo>
                      <a:pt x="12095" y="35489"/>
                    </a:lnTo>
                    <a:lnTo>
                      <a:pt x="11467" y="31471"/>
                    </a:lnTo>
                    <a:lnTo>
                      <a:pt x="10756" y="26952"/>
                    </a:lnTo>
                    <a:close/>
                    <a:moveTo>
                      <a:pt x="8496" y="19209"/>
                    </a:moveTo>
                    <a:lnTo>
                      <a:pt x="8914" y="21762"/>
                    </a:lnTo>
                    <a:lnTo>
                      <a:pt x="9333" y="24399"/>
                    </a:lnTo>
                    <a:lnTo>
                      <a:pt x="9040" y="24399"/>
                    </a:lnTo>
                    <a:lnTo>
                      <a:pt x="8705" y="24441"/>
                    </a:lnTo>
                    <a:lnTo>
                      <a:pt x="8328" y="24524"/>
                    </a:lnTo>
                    <a:lnTo>
                      <a:pt x="7910" y="24650"/>
                    </a:lnTo>
                    <a:lnTo>
                      <a:pt x="7491" y="24817"/>
                    </a:lnTo>
                    <a:lnTo>
                      <a:pt x="7073" y="25027"/>
                    </a:lnTo>
                    <a:lnTo>
                      <a:pt x="6612" y="25320"/>
                    </a:lnTo>
                    <a:lnTo>
                      <a:pt x="6194" y="25654"/>
                    </a:lnTo>
                    <a:lnTo>
                      <a:pt x="5775" y="26031"/>
                    </a:lnTo>
                    <a:lnTo>
                      <a:pt x="5357" y="26408"/>
                    </a:lnTo>
                    <a:lnTo>
                      <a:pt x="5022" y="26868"/>
                    </a:lnTo>
                    <a:lnTo>
                      <a:pt x="4729" y="27412"/>
                    </a:lnTo>
                    <a:lnTo>
                      <a:pt x="4604" y="27663"/>
                    </a:lnTo>
                    <a:lnTo>
                      <a:pt x="4478" y="27998"/>
                    </a:lnTo>
                    <a:lnTo>
                      <a:pt x="4436" y="28291"/>
                    </a:lnTo>
                    <a:lnTo>
                      <a:pt x="4353" y="28626"/>
                    </a:lnTo>
                    <a:lnTo>
                      <a:pt x="4353" y="28960"/>
                    </a:lnTo>
                    <a:lnTo>
                      <a:pt x="4353" y="29337"/>
                    </a:lnTo>
                    <a:lnTo>
                      <a:pt x="4394" y="29756"/>
                    </a:lnTo>
                    <a:lnTo>
                      <a:pt x="4478" y="30174"/>
                    </a:lnTo>
                    <a:lnTo>
                      <a:pt x="4562" y="30509"/>
                    </a:lnTo>
                    <a:lnTo>
                      <a:pt x="4729" y="30844"/>
                    </a:lnTo>
                    <a:lnTo>
                      <a:pt x="4938" y="31137"/>
                    </a:lnTo>
                    <a:lnTo>
                      <a:pt x="5231" y="31430"/>
                    </a:lnTo>
                    <a:lnTo>
                      <a:pt x="5524" y="31639"/>
                    </a:lnTo>
                    <a:lnTo>
                      <a:pt x="5859" y="31806"/>
                    </a:lnTo>
                    <a:lnTo>
                      <a:pt x="6194" y="31890"/>
                    </a:lnTo>
                    <a:lnTo>
                      <a:pt x="6571" y="31890"/>
                    </a:lnTo>
                    <a:lnTo>
                      <a:pt x="7073" y="31806"/>
                    </a:lnTo>
                    <a:lnTo>
                      <a:pt x="7491" y="31639"/>
                    </a:lnTo>
                    <a:lnTo>
                      <a:pt x="7826" y="31430"/>
                    </a:lnTo>
                    <a:lnTo>
                      <a:pt x="8077" y="31179"/>
                    </a:lnTo>
                    <a:lnTo>
                      <a:pt x="8286" y="30844"/>
                    </a:lnTo>
                    <a:lnTo>
                      <a:pt x="8412" y="30551"/>
                    </a:lnTo>
                    <a:lnTo>
                      <a:pt x="8496" y="30174"/>
                    </a:lnTo>
                    <a:lnTo>
                      <a:pt x="8537" y="29839"/>
                    </a:lnTo>
                    <a:lnTo>
                      <a:pt x="8496" y="29463"/>
                    </a:lnTo>
                    <a:lnTo>
                      <a:pt x="8370" y="29170"/>
                    </a:lnTo>
                    <a:lnTo>
                      <a:pt x="8203" y="28877"/>
                    </a:lnTo>
                    <a:lnTo>
                      <a:pt x="7993" y="28626"/>
                    </a:lnTo>
                    <a:lnTo>
                      <a:pt x="7742" y="28416"/>
                    </a:lnTo>
                    <a:lnTo>
                      <a:pt x="7449" y="28249"/>
                    </a:lnTo>
                    <a:lnTo>
                      <a:pt x="7115" y="28123"/>
                    </a:lnTo>
                    <a:lnTo>
                      <a:pt x="6738" y="28123"/>
                    </a:lnTo>
                    <a:lnTo>
                      <a:pt x="6738" y="27998"/>
                    </a:lnTo>
                    <a:lnTo>
                      <a:pt x="6947" y="27789"/>
                    </a:lnTo>
                    <a:lnTo>
                      <a:pt x="7073" y="27621"/>
                    </a:lnTo>
                    <a:lnTo>
                      <a:pt x="7282" y="27454"/>
                    </a:lnTo>
                    <a:lnTo>
                      <a:pt x="7575" y="27286"/>
                    </a:lnTo>
                    <a:lnTo>
                      <a:pt x="7910" y="27077"/>
                    </a:lnTo>
                    <a:lnTo>
                      <a:pt x="8203" y="26952"/>
                    </a:lnTo>
                    <a:lnTo>
                      <a:pt x="8496" y="26910"/>
                    </a:lnTo>
                    <a:lnTo>
                      <a:pt x="8789" y="26868"/>
                    </a:lnTo>
                    <a:lnTo>
                      <a:pt x="8998" y="26826"/>
                    </a:lnTo>
                    <a:lnTo>
                      <a:pt x="9416" y="26868"/>
                    </a:lnTo>
                    <a:lnTo>
                      <a:pt x="9709" y="26952"/>
                    </a:lnTo>
                    <a:lnTo>
                      <a:pt x="10504" y="31639"/>
                    </a:lnTo>
                    <a:lnTo>
                      <a:pt x="10881" y="33899"/>
                    </a:lnTo>
                    <a:lnTo>
                      <a:pt x="11216" y="36075"/>
                    </a:lnTo>
                    <a:lnTo>
                      <a:pt x="11090" y="36159"/>
                    </a:lnTo>
                    <a:lnTo>
                      <a:pt x="10672" y="36368"/>
                    </a:lnTo>
                    <a:lnTo>
                      <a:pt x="10253" y="36493"/>
                    </a:lnTo>
                    <a:lnTo>
                      <a:pt x="9877" y="36619"/>
                    </a:lnTo>
                    <a:lnTo>
                      <a:pt x="9458" y="36703"/>
                    </a:lnTo>
                    <a:lnTo>
                      <a:pt x="9040" y="36786"/>
                    </a:lnTo>
                    <a:lnTo>
                      <a:pt x="8203" y="36786"/>
                    </a:lnTo>
                    <a:lnTo>
                      <a:pt x="7826" y="36745"/>
                    </a:lnTo>
                    <a:lnTo>
                      <a:pt x="7408" y="36703"/>
                    </a:lnTo>
                    <a:lnTo>
                      <a:pt x="7031" y="36577"/>
                    </a:lnTo>
                    <a:lnTo>
                      <a:pt x="6654" y="36452"/>
                    </a:lnTo>
                    <a:lnTo>
                      <a:pt x="6278" y="36326"/>
                    </a:lnTo>
                    <a:lnTo>
                      <a:pt x="5943" y="36159"/>
                    </a:lnTo>
                    <a:lnTo>
                      <a:pt x="5566" y="35949"/>
                    </a:lnTo>
                    <a:lnTo>
                      <a:pt x="5231" y="35698"/>
                    </a:lnTo>
                    <a:lnTo>
                      <a:pt x="4897" y="35447"/>
                    </a:lnTo>
                    <a:lnTo>
                      <a:pt x="4604" y="35196"/>
                    </a:lnTo>
                    <a:lnTo>
                      <a:pt x="4311" y="34903"/>
                    </a:lnTo>
                    <a:lnTo>
                      <a:pt x="4018" y="34568"/>
                    </a:lnTo>
                    <a:lnTo>
                      <a:pt x="3767" y="34234"/>
                    </a:lnTo>
                    <a:lnTo>
                      <a:pt x="3516" y="33857"/>
                    </a:lnTo>
                    <a:lnTo>
                      <a:pt x="3264" y="33480"/>
                    </a:lnTo>
                    <a:lnTo>
                      <a:pt x="3055" y="33104"/>
                    </a:lnTo>
                    <a:lnTo>
                      <a:pt x="2888" y="32685"/>
                    </a:lnTo>
                    <a:lnTo>
                      <a:pt x="2679" y="32267"/>
                    </a:lnTo>
                    <a:lnTo>
                      <a:pt x="2553" y="31806"/>
                    </a:lnTo>
                    <a:lnTo>
                      <a:pt x="2427" y="31346"/>
                    </a:lnTo>
                    <a:lnTo>
                      <a:pt x="2344" y="30844"/>
                    </a:lnTo>
                    <a:lnTo>
                      <a:pt x="2260" y="30383"/>
                    </a:lnTo>
                    <a:lnTo>
                      <a:pt x="2218" y="29881"/>
                    </a:lnTo>
                    <a:lnTo>
                      <a:pt x="2176" y="29337"/>
                    </a:lnTo>
                    <a:lnTo>
                      <a:pt x="2218" y="28835"/>
                    </a:lnTo>
                    <a:lnTo>
                      <a:pt x="2260" y="28165"/>
                    </a:lnTo>
                    <a:lnTo>
                      <a:pt x="2386" y="27538"/>
                    </a:lnTo>
                    <a:lnTo>
                      <a:pt x="2553" y="26910"/>
                    </a:lnTo>
                    <a:lnTo>
                      <a:pt x="2804" y="26324"/>
                    </a:lnTo>
                    <a:lnTo>
                      <a:pt x="3097" y="25696"/>
                    </a:lnTo>
                    <a:lnTo>
                      <a:pt x="3432" y="25110"/>
                    </a:lnTo>
                    <a:lnTo>
                      <a:pt x="3808" y="24524"/>
                    </a:lnTo>
                    <a:lnTo>
                      <a:pt x="4227" y="23939"/>
                    </a:lnTo>
                    <a:lnTo>
                      <a:pt x="4687" y="23353"/>
                    </a:lnTo>
                    <a:lnTo>
                      <a:pt x="5190" y="22767"/>
                    </a:lnTo>
                    <a:lnTo>
                      <a:pt x="6236" y="21595"/>
                    </a:lnTo>
                    <a:lnTo>
                      <a:pt x="8496" y="19209"/>
                    </a:lnTo>
                    <a:close/>
                    <a:moveTo>
                      <a:pt x="11341" y="0"/>
                    </a:moveTo>
                    <a:lnTo>
                      <a:pt x="11090" y="84"/>
                    </a:lnTo>
                    <a:lnTo>
                      <a:pt x="10756" y="210"/>
                    </a:lnTo>
                    <a:lnTo>
                      <a:pt x="10463" y="335"/>
                    </a:lnTo>
                    <a:lnTo>
                      <a:pt x="10211" y="545"/>
                    </a:lnTo>
                    <a:lnTo>
                      <a:pt x="9919" y="754"/>
                    </a:lnTo>
                    <a:lnTo>
                      <a:pt x="9709" y="1005"/>
                    </a:lnTo>
                    <a:lnTo>
                      <a:pt x="9458" y="1298"/>
                    </a:lnTo>
                    <a:lnTo>
                      <a:pt x="9082" y="1926"/>
                    </a:lnTo>
                    <a:lnTo>
                      <a:pt x="8998" y="2009"/>
                    </a:lnTo>
                    <a:lnTo>
                      <a:pt x="8956" y="2135"/>
                    </a:lnTo>
                    <a:lnTo>
                      <a:pt x="8579" y="2888"/>
                    </a:lnTo>
                    <a:lnTo>
                      <a:pt x="8537" y="3014"/>
                    </a:lnTo>
                    <a:lnTo>
                      <a:pt x="8496" y="3097"/>
                    </a:lnTo>
                    <a:lnTo>
                      <a:pt x="8245" y="3809"/>
                    </a:lnTo>
                    <a:lnTo>
                      <a:pt x="8035" y="4520"/>
                    </a:lnTo>
                    <a:lnTo>
                      <a:pt x="7868" y="5148"/>
                    </a:lnTo>
                    <a:lnTo>
                      <a:pt x="7742" y="5734"/>
                    </a:lnTo>
                    <a:lnTo>
                      <a:pt x="7617" y="6655"/>
                    </a:lnTo>
                    <a:lnTo>
                      <a:pt x="7575" y="6989"/>
                    </a:lnTo>
                    <a:lnTo>
                      <a:pt x="7491" y="7701"/>
                    </a:lnTo>
                    <a:lnTo>
                      <a:pt x="7449" y="8454"/>
                    </a:lnTo>
                    <a:lnTo>
                      <a:pt x="7449" y="9333"/>
                    </a:lnTo>
                    <a:lnTo>
                      <a:pt x="7449" y="10296"/>
                    </a:lnTo>
                    <a:lnTo>
                      <a:pt x="7617" y="12430"/>
                    </a:lnTo>
                    <a:lnTo>
                      <a:pt x="7868" y="14815"/>
                    </a:lnTo>
                    <a:lnTo>
                      <a:pt x="6696" y="16071"/>
                    </a:lnTo>
                    <a:lnTo>
                      <a:pt x="5524" y="17326"/>
                    </a:lnTo>
                    <a:lnTo>
                      <a:pt x="4478" y="18624"/>
                    </a:lnTo>
                    <a:lnTo>
                      <a:pt x="3474" y="19963"/>
                    </a:lnTo>
                    <a:lnTo>
                      <a:pt x="2637" y="21302"/>
                    </a:lnTo>
                    <a:lnTo>
                      <a:pt x="2218" y="21972"/>
                    </a:lnTo>
                    <a:lnTo>
                      <a:pt x="1883" y="22641"/>
                    </a:lnTo>
                    <a:lnTo>
                      <a:pt x="1549" y="23311"/>
                    </a:lnTo>
                    <a:lnTo>
                      <a:pt x="1214" y="23980"/>
                    </a:lnTo>
                    <a:lnTo>
                      <a:pt x="963" y="24692"/>
                    </a:lnTo>
                    <a:lnTo>
                      <a:pt x="712" y="25361"/>
                    </a:lnTo>
                    <a:lnTo>
                      <a:pt x="502" y="26031"/>
                    </a:lnTo>
                    <a:lnTo>
                      <a:pt x="335" y="26659"/>
                    </a:lnTo>
                    <a:lnTo>
                      <a:pt x="209" y="27328"/>
                    </a:lnTo>
                    <a:lnTo>
                      <a:pt x="126" y="27998"/>
                    </a:lnTo>
                    <a:lnTo>
                      <a:pt x="42" y="28626"/>
                    </a:lnTo>
                    <a:lnTo>
                      <a:pt x="0" y="29295"/>
                    </a:lnTo>
                    <a:lnTo>
                      <a:pt x="42" y="29923"/>
                    </a:lnTo>
                    <a:lnTo>
                      <a:pt x="84" y="30551"/>
                    </a:lnTo>
                    <a:lnTo>
                      <a:pt x="168" y="31179"/>
                    </a:lnTo>
                    <a:lnTo>
                      <a:pt x="293" y="31764"/>
                    </a:lnTo>
                    <a:lnTo>
                      <a:pt x="460" y="32350"/>
                    </a:lnTo>
                    <a:lnTo>
                      <a:pt x="670" y="32936"/>
                    </a:lnTo>
                    <a:lnTo>
                      <a:pt x="921" y="33522"/>
                    </a:lnTo>
                    <a:lnTo>
                      <a:pt x="1256" y="34066"/>
                    </a:lnTo>
                    <a:lnTo>
                      <a:pt x="1590" y="34610"/>
                    </a:lnTo>
                    <a:lnTo>
                      <a:pt x="1967" y="35112"/>
                    </a:lnTo>
                    <a:lnTo>
                      <a:pt x="2427" y="35615"/>
                    </a:lnTo>
                    <a:lnTo>
                      <a:pt x="2888" y="36117"/>
                    </a:lnTo>
                    <a:lnTo>
                      <a:pt x="3390" y="36535"/>
                    </a:lnTo>
                    <a:lnTo>
                      <a:pt x="3892" y="36954"/>
                    </a:lnTo>
                    <a:lnTo>
                      <a:pt x="4436" y="37289"/>
                    </a:lnTo>
                    <a:lnTo>
                      <a:pt x="4980" y="37582"/>
                    </a:lnTo>
                    <a:lnTo>
                      <a:pt x="5482" y="37791"/>
                    </a:lnTo>
                    <a:lnTo>
                      <a:pt x="6027" y="38000"/>
                    </a:lnTo>
                    <a:lnTo>
                      <a:pt x="6571" y="38167"/>
                    </a:lnTo>
                    <a:lnTo>
                      <a:pt x="7115" y="38293"/>
                    </a:lnTo>
                    <a:lnTo>
                      <a:pt x="7659" y="38335"/>
                    </a:lnTo>
                    <a:lnTo>
                      <a:pt x="8203" y="38377"/>
                    </a:lnTo>
                    <a:lnTo>
                      <a:pt x="8747" y="38377"/>
                    </a:lnTo>
                    <a:lnTo>
                      <a:pt x="9291" y="38293"/>
                    </a:lnTo>
                    <a:lnTo>
                      <a:pt x="9793" y="38209"/>
                    </a:lnTo>
                    <a:lnTo>
                      <a:pt x="10337" y="38084"/>
                    </a:lnTo>
                    <a:lnTo>
                      <a:pt x="10839" y="37916"/>
                    </a:lnTo>
                    <a:lnTo>
                      <a:pt x="11300" y="37707"/>
                    </a:lnTo>
                    <a:lnTo>
                      <a:pt x="11467" y="38628"/>
                    </a:lnTo>
                    <a:lnTo>
                      <a:pt x="11593" y="39883"/>
                    </a:lnTo>
                    <a:lnTo>
                      <a:pt x="11718" y="41306"/>
                    </a:lnTo>
                    <a:lnTo>
                      <a:pt x="11760" y="42059"/>
                    </a:lnTo>
                    <a:lnTo>
                      <a:pt x="11760" y="42813"/>
                    </a:lnTo>
                    <a:lnTo>
                      <a:pt x="11718" y="43524"/>
                    </a:lnTo>
                    <a:lnTo>
                      <a:pt x="11676" y="44236"/>
                    </a:lnTo>
                    <a:lnTo>
                      <a:pt x="11593" y="44905"/>
                    </a:lnTo>
                    <a:lnTo>
                      <a:pt x="11425" y="45491"/>
                    </a:lnTo>
                    <a:lnTo>
                      <a:pt x="11216" y="46035"/>
                    </a:lnTo>
                    <a:lnTo>
                      <a:pt x="11090" y="46286"/>
                    </a:lnTo>
                    <a:lnTo>
                      <a:pt x="10965" y="46495"/>
                    </a:lnTo>
                    <a:lnTo>
                      <a:pt x="10797" y="46663"/>
                    </a:lnTo>
                    <a:lnTo>
                      <a:pt x="10630" y="46830"/>
                    </a:lnTo>
                    <a:lnTo>
                      <a:pt x="10463" y="46956"/>
                    </a:lnTo>
                    <a:lnTo>
                      <a:pt x="10253" y="47040"/>
                    </a:lnTo>
                    <a:lnTo>
                      <a:pt x="9667" y="47207"/>
                    </a:lnTo>
                    <a:lnTo>
                      <a:pt x="9165" y="47291"/>
                    </a:lnTo>
                    <a:lnTo>
                      <a:pt x="8663" y="47332"/>
                    </a:lnTo>
                    <a:lnTo>
                      <a:pt x="8245" y="47291"/>
                    </a:lnTo>
                    <a:lnTo>
                      <a:pt x="7868" y="47165"/>
                    </a:lnTo>
                    <a:lnTo>
                      <a:pt x="7533" y="47040"/>
                    </a:lnTo>
                    <a:lnTo>
                      <a:pt x="7240" y="46872"/>
                    </a:lnTo>
                    <a:lnTo>
                      <a:pt x="7031" y="46705"/>
                    </a:lnTo>
                    <a:lnTo>
                      <a:pt x="7408" y="46412"/>
                    </a:lnTo>
                    <a:lnTo>
                      <a:pt x="7575" y="46203"/>
                    </a:lnTo>
                    <a:lnTo>
                      <a:pt x="7742" y="45993"/>
                    </a:lnTo>
                    <a:lnTo>
                      <a:pt x="7868" y="45784"/>
                    </a:lnTo>
                    <a:lnTo>
                      <a:pt x="7993" y="45491"/>
                    </a:lnTo>
                    <a:lnTo>
                      <a:pt x="8119" y="45240"/>
                    </a:lnTo>
                    <a:lnTo>
                      <a:pt x="8203" y="44905"/>
                    </a:lnTo>
                    <a:lnTo>
                      <a:pt x="8286" y="44361"/>
                    </a:lnTo>
                    <a:lnTo>
                      <a:pt x="8245" y="43817"/>
                    </a:lnTo>
                    <a:lnTo>
                      <a:pt x="8161" y="43315"/>
                    </a:lnTo>
                    <a:lnTo>
                      <a:pt x="7952" y="42855"/>
                    </a:lnTo>
                    <a:lnTo>
                      <a:pt x="7700" y="42394"/>
                    </a:lnTo>
                    <a:lnTo>
                      <a:pt x="7408" y="42018"/>
                    </a:lnTo>
                    <a:lnTo>
                      <a:pt x="7031" y="41683"/>
                    </a:lnTo>
                    <a:lnTo>
                      <a:pt x="6654" y="41432"/>
                    </a:lnTo>
                    <a:lnTo>
                      <a:pt x="6194" y="41264"/>
                    </a:lnTo>
                    <a:lnTo>
                      <a:pt x="5734" y="41139"/>
                    </a:lnTo>
                    <a:lnTo>
                      <a:pt x="5273" y="41097"/>
                    </a:lnTo>
                    <a:lnTo>
                      <a:pt x="4771" y="41139"/>
                    </a:lnTo>
                    <a:lnTo>
                      <a:pt x="4311" y="41306"/>
                    </a:lnTo>
                    <a:lnTo>
                      <a:pt x="4060" y="41432"/>
                    </a:lnTo>
                    <a:lnTo>
                      <a:pt x="3850" y="41557"/>
                    </a:lnTo>
                    <a:lnTo>
                      <a:pt x="3599" y="41725"/>
                    </a:lnTo>
                    <a:lnTo>
                      <a:pt x="3390" y="41934"/>
                    </a:lnTo>
                    <a:lnTo>
                      <a:pt x="3181" y="42143"/>
                    </a:lnTo>
                    <a:lnTo>
                      <a:pt x="2971" y="42394"/>
                    </a:lnTo>
                    <a:lnTo>
                      <a:pt x="2679" y="42813"/>
                    </a:lnTo>
                    <a:lnTo>
                      <a:pt x="2511" y="43273"/>
                    </a:lnTo>
                    <a:lnTo>
                      <a:pt x="2344" y="43692"/>
                    </a:lnTo>
                    <a:lnTo>
                      <a:pt x="2302" y="44152"/>
                    </a:lnTo>
                    <a:lnTo>
                      <a:pt x="2260" y="44612"/>
                    </a:lnTo>
                    <a:lnTo>
                      <a:pt x="2302" y="45114"/>
                    </a:lnTo>
                    <a:lnTo>
                      <a:pt x="2353" y="45394"/>
                    </a:lnTo>
                    <a:lnTo>
                      <a:pt x="2344" y="45366"/>
                    </a:lnTo>
                    <a:lnTo>
                      <a:pt x="2358" y="45421"/>
                    </a:lnTo>
                    <a:lnTo>
                      <a:pt x="2386" y="45575"/>
                    </a:lnTo>
                    <a:lnTo>
                      <a:pt x="2511" y="46035"/>
                    </a:lnTo>
                    <a:lnTo>
                      <a:pt x="2595" y="46244"/>
                    </a:lnTo>
                    <a:lnTo>
                      <a:pt x="2637" y="46370"/>
                    </a:lnTo>
                    <a:lnTo>
                      <a:pt x="2846" y="46872"/>
                    </a:lnTo>
                    <a:lnTo>
                      <a:pt x="3097" y="47332"/>
                    </a:lnTo>
                    <a:lnTo>
                      <a:pt x="3432" y="47793"/>
                    </a:lnTo>
                    <a:lnTo>
                      <a:pt x="3808" y="48169"/>
                    </a:lnTo>
                    <a:lnTo>
                      <a:pt x="4185" y="48546"/>
                    </a:lnTo>
                    <a:lnTo>
                      <a:pt x="4687" y="48923"/>
                    </a:lnTo>
                    <a:lnTo>
                      <a:pt x="5190" y="49216"/>
                    </a:lnTo>
                    <a:lnTo>
                      <a:pt x="5734" y="49425"/>
                    </a:lnTo>
                    <a:lnTo>
                      <a:pt x="6361" y="49634"/>
                    </a:lnTo>
                    <a:lnTo>
                      <a:pt x="6989" y="49760"/>
                    </a:lnTo>
                    <a:lnTo>
                      <a:pt x="7700" y="49802"/>
                    </a:lnTo>
                    <a:lnTo>
                      <a:pt x="8454" y="49802"/>
                    </a:lnTo>
                    <a:lnTo>
                      <a:pt x="9249" y="49718"/>
                    </a:lnTo>
                    <a:lnTo>
                      <a:pt x="10086" y="49551"/>
                    </a:lnTo>
                    <a:lnTo>
                      <a:pt x="10546" y="49425"/>
                    </a:lnTo>
                    <a:lnTo>
                      <a:pt x="10965" y="49216"/>
                    </a:lnTo>
                    <a:lnTo>
                      <a:pt x="11341" y="49006"/>
                    </a:lnTo>
                    <a:lnTo>
                      <a:pt x="11718" y="48755"/>
                    </a:lnTo>
                    <a:lnTo>
                      <a:pt x="12011" y="48462"/>
                    </a:lnTo>
                    <a:lnTo>
                      <a:pt x="12304" y="48169"/>
                    </a:lnTo>
                    <a:lnTo>
                      <a:pt x="12555" y="47793"/>
                    </a:lnTo>
                    <a:lnTo>
                      <a:pt x="12764" y="47458"/>
                    </a:lnTo>
                    <a:lnTo>
                      <a:pt x="12974" y="47040"/>
                    </a:lnTo>
                    <a:lnTo>
                      <a:pt x="13141" y="46621"/>
                    </a:lnTo>
                    <a:lnTo>
                      <a:pt x="13267" y="46203"/>
                    </a:lnTo>
                    <a:lnTo>
                      <a:pt x="13392" y="45742"/>
                    </a:lnTo>
                    <a:lnTo>
                      <a:pt x="13559" y="44780"/>
                    </a:lnTo>
                    <a:lnTo>
                      <a:pt x="13601" y="43817"/>
                    </a:lnTo>
                    <a:lnTo>
                      <a:pt x="13643" y="42813"/>
                    </a:lnTo>
                    <a:lnTo>
                      <a:pt x="13559" y="41808"/>
                    </a:lnTo>
                    <a:lnTo>
                      <a:pt x="13476" y="40846"/>
                    </a:lnTo>
                    <a:lnTo>
                      <a:pt x="13308" y="39883"/>
                    </a:lnTo>
                    <a:lnTo>
                      <a:pt x="13183" y="39004"/>
                    </a:lnTo>
                    <a:lnTo>
                      <a:pt x="12974" y="38209"/>
                    </a:lnTo>
                    <a:lnTo>
                      <a:pt x="12639" y="36912"/>
                    </a:lnTo>
                    <a:lnTo>
                      <a:pt x="13015" y="36619"/>
                    </a:lnTo>
                    <a:lnTo>
                      <a:pt x="13392" y="36326"/>
                    </a:lnTo>
                    <a:lnTo>
                      <a:pt x="13769" y="35949"/>
                    </a:lnTo>
                    <a:lnTo>
                      <a:pt x="14104" y="35615"/>
                    </a:lnTo>
                    <a:lnTo>
                      <a:pt x="14438" y="35196"/>
                    </a:lnTo>
                    <a:lnTo>
                      <a:pt x="14731" y="34778"/>
                    </a:lnTo>
                    <a:lnTo>
                      <a:pt x="14982" y="34359"/>
                    </a:lnTo>
                    <a:lnTo>
                      <a:pt x="15233" y="33899"/>
                    </a:lnTo>
                    <a:lnTo>
                      <a:pt x="15485" y="33397"/>
                    </a:lnTo>
                    <a:lnTo>
                      <a:pt x="15652" y="32894"/>
                    </a:lnTo>
                    <a:lnTo>
                      <a:pt x="15819" y="32392"/>
                    </a:lnTo>
                    <a:lnTo>
                      <a:pt x="15945" y="31806"/>
                    </a:lnTo>
                    <a:lnTo>
                      <a:pt x="16029" y="31220"/>
                    </a:lnTo>
                    <a:lnTo>
                      <a:pt x="16070" y="30634"/>
                    </a:lnTo>
                    <a:lnTo>
                      <a:pt x="16070" y="30007"/>
                    </a:lnTo>
                    <a:lnTo>
                      <a:pt x="16029" y="29337"/>
                    </a:lnTo>
                    <a:lnTo>
                      <a:pt x="15945" y="28751"/>
                    </a:lnTo>
                    <a:lnTo>
                      <a:pt x="15777" y="28207"/>
                    </a:lnTo>
                    <a:lnTo>
                      <a:pt x="15568" y="27663"/>
                    </a:lnTo>
                    <a:lnTo>
                      <a:pt x="15275" y="27161"/>
                    </a:lnTo>
                    <a:lnTo>
                      <a:pt x="14941" y="26659"/>
                    </a:lnTo>
                    <a:lnTo>
                      <a:pt x="14606" y="26240"/>
                    </a:lnTo>
                    <a:lnTo>
                      <a:pt x="14187" y="25822"/>
                    </a:lnTo>
                    <a:lnTo>
                      <a:pt x="13769" y="25445"/>
                    </a:lnTo>
                    <a:lnTo>
                      <a:pt x="13350" y="25152"/>
                    </a:lnTo>
                    <a:lnTo>
                      <a:pt x="12890" y="24859"/>
                    </a:lnTo>
                    <a:lnTo>
                      <a:pt x="12430" y="24650"/>
                    </a:lnTo>
                    <a:lnTo>
                      <a:pt x="11969" y="24441"/>
                    </a:lnTo>
                    <a:lnTo>
                      <a:pt x="11551" y="24315"/>
                    </a:lnTo>
                    <a:lnTo>
                      <a:pt x="11090" y="24273"/>
                    </a:lnTo>
                    <a:lnTo>
                      <a:pt x="10672" y="24231"/>
                    </a:lnTo>
                    <a:lnTo>
                      <a:pt x="10295" y="24273"/>
                    </a:lnTo>
                    <a:lnTo>
                      <a:pt x="9835" y="21260"/>
                    </a:lnTo>
                    <a:lnTo>
                      <a:pt x="9416" y="18289"/>
                    </a:lnTo>
                    <a:lnTo>
                      <a:pt x="10588" y="16950"/>
                    </a:lnTo>
                    <a:lnTo>
                      <a:pt x="11174" y="16280"/>
                    </a:lnTo>
                    <a:lnTo>
                      <a:pt x="11718" y="15569"/>
                    </a:lnTo>
                    <a:lnTo>
                      <a:pt x="12262" y="14857"/>
                    </a:lnTo>
                    <a:lnTo>
                      <a:pt x="12764" y="14146"/>
                    </a:lnTo>
                    <a:lnTo>
                      <a:pt x="13225" y="13392"/>
                    </a:lnTo>
                    <a:lnTo>
                      <a:pt x="13685" y="12597"/>
                    </a:lnTo>
                    <a:lnTo>
                      <a:pt x="13978" y="11970"/>
                    </a:lnTo>
                    <a:lnTo>
                      <a:pt x="14271" y="11342"/>
                    </a:lnTo>
                    <a:lnTo>
                      <a:pt x="14480" y="10714"/>
                    </a:lnTo>
                    <a:lnTo>
                      <a:pt x="14689" y="10128"/>
                    </a:lnTo>
                    <a:lnTo>
                      <a:pt x="14857" y="9500"/>
                    </a:lnTo>
                    <a:lnTo>
                      <a:pt x="14982" y="8914"/>
                    </a:lnTo>
                    <a:lnTo>
                      <a:pt x="15108" y="8287"/>
                    </a:lnTo>
                    <a:lnTo>
                      <a:pt x="15150" y="7701"/>
                    </a:lnTo>
                    <a:lnTo>
                      <a:pt x="15192" y="7157"/>
                    </a:lnTo>
                    <a:lnTo>
                      <a:pt x="15233" y="6571"/>
                    </a:lnTo>
                    <a:lnTo>
                      <a:pt x="15192" y="6027"/>
                    </a:lnTo>
                    <a:lnTo>
                      <a:pt x="15192" y="5483"/>
                    </a:lnTo>
                    <a:lnTo>
                      <a:pt x="15108" y="4981"/>
                    </a:lnTo>
                    <a:lnTo>
                      <a:pt x="15024" y="4478"/>
                    </a:lnTo>
                    <a:lnTo>
                      <a:pt x="14773" y="3516"/>
                    </a:lnTo>
                    <a:lnTo>
                      <a:pt x="14480" y="2637"/>
                    </a:lnTo>
                    <a:lnTo>
                      <a:pt x="14313" y="2260"/>
                    </a:lnTo>
                    <a:lnTo>
                      <a:pt x="14104" y="1884"/>
                    </a:lnTo>
                    <a:lnTo>
                      <a:pt x="13894" y="1549"/>
                    </a:lnTo>
                    <a:lnTo>
                      <a:pt x="13685" y="1256"/>
                    </a:lnTo>
                    <a:lnTo>
                      <a:pt x="13476" y="963"/>
                    </a:lnTo>
                    <a:lnTo>
                      <a:pt x="13225" y="712"/>
                    </a:lnTo>
                    <a:lnTo>
                      <a:pt x="12974" y="503"/>
                    </a:lnTo>
                    <a:lnTo>
                      <a:pt x="12722" y="335"/>
                    </a:lnTo>
                    <a:lnTo>
                      <a:pt x="12430" y="168"/>
                    </a:lnTo>
                    <a:lnTo>
                      <a:pt x="12178" y="84"/>
                    </a:lnTo>
                    <a:lnTo>
                      <a:pt x="118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3" name="Google Shape;713;p34"/>
            <p:cNvSpPr/>
            <p:nvPr/>
          </p:nvSpPr>
          <p:spPr>
            <a:xfrm>
              <a:off x="6589039" y="51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901603" y="277881"/>
              <a:ext cx="527565" cy="673099"/>
            </a:xfrm>
            <a:custGeom>
              <a:rect b="b" l="l" r="r" t="t"/>
              <a:pathLst>
                <a:path extrusionOk="0" h="17034" w="13351">
                  <a:moveTo>
                    <a:pt x="10881" y="1"/>
                  </a:moveTo>
                  <a:lnTo>
                    <a:pt x="5482" y="13811"/>
                  </a:lnTo>
                  <a:lnTo>
                    <a:pt x="5273" y="13476"/>
                  </a:lnTo>
                  <a:lnTo>
                    <a:pt x="5022" y="13183"/>
                  </a:lnTo>
                  <a:lnTo>
                    <a:pt x="4687" y="12932"/>
                  </a:lnTo>
                  <a:lnTo>
                    <a:pt x="4269" y="12765"/>
                  </a:lnTo>
                  <a:lnTo>
                    <a:pt x="3850" y="12639"/>
                  </a:lnTo>
                  <a:lnTo>
                    <a:pt x="3390" y="12556"/>
                  </a:lnTo>
                  <a:lnTo>
                    <a:pt x="2930" y="12556"/>
                  </a:lnTo>
                  <a:lnTo>
                    <a:pt x="2427" y="12597"/>
                  </a:lnTo>
                  <a:lnTo>
                    <a:pt x="1841" y="12765"/>
                  </a:lnTo>
                  <a:lnTo>
                    <a:pt x="1339" y="12974"/>
                  </a:lnTo>
                  <a:lnTo>
                    <a:pt x="921" y="13267"/>
                  </a:lnTo>
                  <a:lnTo>
                    <a:pt x="544" y="13644"/>
                  </a:lnTo>
                  <a:lnTo>
                    <a:pt x="293" y="14020"/>
                  </a:lnTo>
                  <a:lnTo>
                    <a:pt x="167" y="14230"/>
                  </a:lnTo>
                  <a:lnTo>
                    <a:pt x="84" y="14439"/>
                  </a:lnTo>
                  <a:lnTo>
                    <a:pt x="42" y="14648"/>
                  </a:lnTo>
                  <a:lnTo>
                    <a:pt x="0" y="14899"/>
                  </a:lnTo>
                  <a:lnTo>
                    <a:pt x="0" y="15108"/>
                  </a:lnTo>
                  <a:lnTo>
                    <a:pt x="42" y="15318"/>
                  </a:lnTo>
                  <a:lnTo>
                    <a:pt x="84" y="15569"/>
                  </a:lnTo>
                  <a:lnTo>
                    <a:pt x="167" y="15778"/>
                  </a:lnTo>
                  <a:lnTo>
                    <a:pt x="293" y="15945"/>
                  </a:lnTo>
                  <a:lnTo>
                    <a:pt x="419" y="16155"/>
                  </a:lnTo>
                  <a:lnTo>
                    <a:pt x="586" y="16322"/>
                  </a:lnTo>
                  <a:lnTo>
                    <a:pt x="753" y="16448"/>
                  </a:lnTo>
                  <a:lnTo>
                    <a:pt x="1172" y="16741"/>
                  </a:lnTo>
                  <a:lnTo>
                    <a:pt x="1632" y="16908"/>
                  </a:lnTo>
                  <a:lnTo>
                    <a:pt x="2134" y="17033"/>
                  </a:lnTo>
                  <a:lnTo>
                    <a:pt x="2678" y="17033"/>
                  </a:lnTo>
                  <a:lnTo>
                    <a:pt x="3264" y="16992"/>
                  </a:lnTo>
                  <a:lnTo>
                    <a:pt x="3683" y="16866"/>
                  </a:lnTo>
                  <a:lnTo>
                    <a:pt x="4018" y="16741"/>
                  </a:lnTo>
                  <a:lnTo>
                    <a:pt x="4394" y="16573"/>
                  </a:lnTo>
                  <a:lnTo>
                    <a:pt x="4687" y="16364"/>
                  </a:lnTo>
                  <a:lnTo>
                    <a:pt x="4938" y="16113"/>
                  </a:lnTo>
                  <a:lnTo>
                    <a:pt x="5189" y="15862"/>
                  </a:lnTo>
                  <a:lnTo>
                    <a:pt x="5399" y="15569"/>
                  </a:lnTo>
                  <a:lnTo>
                    <a:pt x="5524" y="15276"/>
                  </a:lnTo>
                  <a:lnTo>
                    <a:pt x="8496" y="7659"/>
                  </a:lnTo>
                  <a:lnTo>
                    <a:pt x="9040" y="8078"/>
                  </a:lnTo>
                  <a:lnTo>
                    <a:pt x="9374" y="8329"/>
                  </a:lnTo>
                  <a:lnTo>
                    <a:pt x="9751" y="8622"/>
                  </a:lnTo>
                  <a:lnTo>
                    <a:pt x="10086" y="8956"/>
                  </a:lnTo>
                  <a:lnTo>
                    <a:pt x="10421" y="9333"/>
                  </a:lnTo>
                  <a:lnTo>
                    <a:pt x="10672" y="9752"/>
                  </a:lnTo>
                  <a:lnTo>
                    <a:pt x="10755" y="9961"/>
                  </a:lnTo>
                  <a:lnTo>
                    <a:pt x="10839" y="10212"/>
                  </a:lnTo>
                  <a:lnTo>
                    <a:pt x="10881" y="10630"/>
                  </a:lnTo>
                  <a:lnTo>
                    <a:pt x="10923" y="11049"/>
                  </a:lnTo>
                  <a:lnTo>
                    <a:pt x="10881" y="11467"/>
                  </a:lnTo>
                  <a:lnTo>
                    <a:pt x="10839" y="11844"/>
                  </a:lnTo>
                  <a:lnTo>
                    <a:pt x="10714" y="12597"/>
                  </a:lnTo>
                  <a:lnTo>
                    <a:pt x="10463" y="13225"/>
                  </a:lnTo>
                  <a:lnTo>
                    <a:pt x="10253" y="13769"/>
                  </a:lnTo>
                  <a:lnTo>
                    <a:pt x="10002" y="14188"/>
                  </a:lnTo>
                  <a:lnTo>
                    <a:pt x="9793" y="14564"/>
                  </a:lnTo>
                  <a:lnTo>
                    <a:pt x="9751" y="15318"/>
                  </a:lnTo>
                  <a:lnTo>
                    <a:pt x="10044" y="14983"/>
                  </a:lnTo>
                  <a:lnTo>
                    <a:pt x="10379" y="14522"/>
                  </a:lnTo>
                  <a:lnTo>
                    <a:pt x="10714" y="13937"/>
                  </a:lnTo>
                  <a:lnTo>
                    <a:pt x="11048" y="13225"/>
                  </a:lnTo>
                  <a:lnTo>
                    <a:pt x="11174" y="12849"/>
                  </a:lnTo>
                  <a:lnTo>
                    <a:pt x="11299" y="12388"/>
                  </a:lnTo>
                  <a:lnTo>
                    <a:pt x="11383" y="11970"/>
                  </a:lnTo>
                  <a:lnTo>
                    <a:pt x="11425" y="11467"/>
                  </a:lnTo>
                  <a:lnTo>
                    <a:pt x="11425" y="10965"/>
                  </a:lnTo>
                  <a:lnTo>
                    <a:pt x="11383" y="10463"/>
                  </a:lnTo>
                  <a:lnTo>
                    <a:pt x="11216" y="9417"/>
                  </a:lnTo>
                  <a:lnTo>
                    <a:pt x="10965" y="8371"/>
                  </a:lnTo>
                  <a:lnTo>
                    <a:pt x="10672" y="7408"/>
                  </a:lnTo>
                  <a:lnTo>
                    <a:pt x="10379" y="6529"/>
                  </a:lnTo>
                  <a:lnTo>
                    <a:pt x="9877" y="5232"/>
                  </a:lnTo>
                  <a:lnTo>
                    <a:pt x="9626" y="4730"/>
                  </a:lnTo>
                  <a:lnTo>
                    <a:pt x="10086" y="3600"/>
                  </a:lnTo>
                  <a:lnTo>
                    <a:pt x="10672" y="4018"/>
                  </a:lnTo>
                  <a:lnTo>
                    <a:pt x="11048" y="4311"/>
                  </a:lnTo>
                  <a:lnTo>
                    <a:pt x="11467" y="4688"/>
                  </a:lnTo>
                  <a:lnTo>
                    <a:pt x="11885" y="5064"/>
                  </a:lnTo>
                  <a:lnTo>
                    <a:pt x="12262" y="5525"/>
                  </a:lnTo>
                  <a:lnTo>
                    <a:pt x="12388" y="5734"/>
                  </a:lnTo>
                  <a:lnTo>
                    <a:pt x="12555" y="5985"/>
                  </a:lnTo>
                  <a:lnTo>
                    <a:pt x="12639" y="6236"/>
                  </a:lnTo>
                  <a:lnTo>
                    <a:pt x="12722" y="6487"/>
                  </a:lnTo>
                  <a:lnTo>
                    <a:pt x="12764" y="6906"/>
                  </a:lnTo>
                  <a:lnTo>
                    <a:pt x="12806" y="7283"/>
                  </a:lnTo>
                  <a:lnTo>
                    <a:pt x="12806" y="7659"/>
                  </a:lnTo>
                  <a:lnTo>
                    <a:pt x="12764" y="8036"/>
                  </a:lnTo>
                  <a:lnTo>
                    <a:pt x="12639" y="8705"/>
                  </a:lnTo>
                  <a:lnTo>
                    <a:pt x="12471" y="9291"/>
                  </a:lnTo>
                  <a:lnTo>
                    <a:pt x="12304" y="9793"/>
                  </a:lnTo>
                  <a:lnTo>
                    <a:pt x="12095" y="10170"/>
                  </a:lnTo>
                  <a:lnTo>
                    <a:pt x="11927" y="10463"/>
                  </a:lnTo>
                  <a:lnTo>
                    <a:pt x="11927" y="11216"/>
                  </a:lnTo>
                  <a:lnTo>
                    <a:pt x="12220" y="10840"/>
                  </a:lnTo>
                  <a:lnTo>
                    <a:pt x="12471" y="10379"/>
                  </a:lnTo>
                  <a:lnTo>
                    <a:pt x="12806" y="9752"/>
                  </a:lnTo>
                  <a:lnTo>
                    <a:pt x="13057" y="9040"/>
                  </a:lnTo>
                  <a:lnTo>
                    <a:pt x="13183" y="8622"/>
                  </a:lnTo>
                  <a:lnTo>
                    <a:pt x="13266" y="8203"/>
                  </a:lnTo>
                  <a:lnTo>
                    <a:pt x="13308" y="7743"/>
                  </a:lnTo>
                  <a:lnTo>
                    <a:pt x="13350" y="7241"/>
                  </a:lnTo>
                  <a:lnTo>
                    <a:pt x="13308" y="6738"/>
                  </a:lnTo>
                  <a:lnTo>
                    <a:pt x="13225" y="6236"/>
                  </a:lnTo>
                  <a:lnTo>
                    <a:pt x="13015" y="5357"/>
                  </a:lnTo>
                  <a:lnTo>
                    <a:pt x="12764" y="4479"/>
                  </a:lnTo>
                  <a:lnTo>
                    <a:pt x="12471" y="3642"/>
                  </a:lnTo>
                  <a:lnTo>
                    <a:pt x="12136" y="2888"/>
                  </a:lnTo>
                  <a:lnTo>
                    <a:pt x="11592" y="1633"/>
                  </a:lnTo>
                  <a:lnTo>
                    <a:pt x="11174" y="838"/>
                  </a:lnTo>
                  <a:lnTo>
                    <a:pt x="11425" y="210"/>
                  </a:lnTo>
                  <a:lnTo>
                    <a:pt x="10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_1_1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5"/>
          <p:cNvSpPr/>
          <p:nvPr/>
        </p:nvSpPr>
        <p:spPr>
          <a:xfrm>
            <a:off x="-799737" y="-3060024"/>
            <a:ext cx="2722066" cy="84353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E9E2BE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6678768" y="368818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E9E2BE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658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8439733" y="-1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8439733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658" y="4445840"/>
            <a:ext cx="703613" cy="710007"/>
          </a:xfrm>
          <a:custGeom>
            <a:rect b="b" l="l" r="r" t="t"/>
            <a:pathLst>
              <a:path extrusionOk="0" h="32644" w="32350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_1_1_1">
    <p:bg>
      <p:bgPr>
        <a:solidFill>
          <a:schemeClr val="lt2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6"/>
          <p:cNvSpPr/>
          <p:nvPr/>
        </p:nvSpPr>
        <p:spPr>
          <a:xfrm>
            <a:off x="6950543" y="2434893"/>
            <a:ext cx="1969211" cy="2651931"/>
          </a:xfrm>
          <a:custGeom>
            <a:rect b="b" l="l" r="r" t="t"/>
            <a:pathLst>
              <a:path extrusionOk="0" h="18206" w="13519">
                <a:moveTo>
                  <a:pt x="13016" y="2344"/>
                </a:moveTo>
                <a:lnTo>
                  <a:pt x="13016" y="3767"/>
                </a:lnTo>
                <a:lnTo>
                  <a:pt x="4521" y="6027"/>
                </a:lnTo>
                <a:lnTo>
                  <a:pt x="4521" y="4479"/>
                </a:lnTo>
                <a:lnTo>
                  <a:pt x="13016" y="2344"/>
                </a:lnTo>
                <a:close/>
                <a:moveTo>
                  <a:pt x="13477" y="1"/>
                </a:moveTo>
                <a:lnTo>
                  <a:pt x="13016" y="126"/>
                </a:lnTo>
                <a:lnTo>
                  <a:pt x="4479" y="2093"/>
                </a:lnTo>
                <a:lnTo>
                  <a:pt x="4019" y="2219"/>
                </a:lnTo>
                <a:lnTo>
                  <a:pt x="4019" y="4604"/>
                </a:lnTo>
                <a:lnTo>
                  <a:pt x="4019" y="14146"/>
                </a:lnTo>
                <a:lnTo>
                  <a:pt x="3767" y="14020"/>
                </a:lnTo>
                <a:lnTo>
                  <a:pt x="3474" y="13978"/>
                </a:lnTo>
                <a:lnTo>
                  <a:pt x="3140" y="13978"/>
                </a:lnTo>
                <a:lnTo>
                  <a:pt x="2763" y="14020"/>
                </a:lnTo>
                <a:lnTo>
                  <a:pt x="2386" y="14146"/>
                </a:lnTo>
                <a:lnTo>
                  <a:pt x="2010" y="14313"/>
                </a:lnTo>
                <a:lnTo>
                  <a:pt x="1633" y="14523"/>
                </a:lnTo>
                <a:lnTo>
                  <a:pt x="1256" y="14815"/>
                </a:lnTo>
                <a:lnTo>
                  <a:pt x="838" y="15192"/>
                </a:lnTo>
                <a:lnTo>
                  <a:pt x="545" y="15569"/>
                </a:lnTo>
                <a:lnTo>
                  <a:pt x="294" y="15987"/>
                </a:lnTo>
                <a:lnTo>
                  <a:pt x="85" y="16406"/>
                </a:lnTo>
                <a:lnTo>
                  <a:pt x="1" y="16782"/>
                </a:lnTo>
                <a:lnTo>
                  <a:pt x="1" y="17159"/>
                </a:lnTo>
                <a:lnTo>
                  <a:pt x="43" y="17494"/>
                </a:lnTo>
                <a:lnTo>
                  <a:pt x="127" y="17661"/>
                </a:lnTo>
                <a:lnTo>
                  <a:pt x="210" y="17787"/>
                </a:lnTo>
                <a:lnTo>
                  <a:pt x="336" y="17912"/>
                </a:lnTo>
                <a:lnTo>
                  <a:pt x="461" y="17996"/>
                </a:lnTo>
                <a:lnTo>
                  <a:pt x="754" y="18163"/>
                </a:lnTo>
                <a:lnTo>
                  <a:pt x="1131" y="18205"/>
                </a:lnTo>
                <a:lnTo>
                  <a:pt x="1508" y="18205"/>
                </a:lnTo>
                <a:lnTo>
                  <a:pt x="1968" y="18122"/>
                </a:lnTo>
                <a:lnTo>
                  <a:pt x="2386" y="17912"/>
                </a:lnTo>
                <a:lnTo>
                  <a:pt x="2847" y="17703"/>
                </a:lnTo>
                <a:lnTo>
                  <a:pt x="3265" y="17368"/>
                </a:lnTo>
                <a:lnTo>
                  <a:pt x="3558" y="17117"/>
                </a:lnTo>
                <a:lnTo>
                  <a:pt x="3809" y="16824"/>
                </a:lnTo>
                <a:lnTo>
                  <a:pt x="4019" y="16573"/>
                </a:lnTo>
                <a:lnTo>
                  <a:pt x="4186" y="16280"/>
                </a:lnTo>
                <a:lnTo>
                  <a:pt x="4311" y="15987"/>
                </a:lnTo>
                <a:lnTo>
                  <a:pt x="4437" y="15694"/>
                </a:lnTo>
                <a:lnTo>
                  <a:pt x="4479" y="15401"/>
                </a:lnTo>
                <a:lnTo>
                  <a:pt x="4521" y="15150"/>
                </a:lnTo>
                <a:lnTo>
                  <a:pt x="4521" y="7366"/>
                </a:lnTo>
                <a:lnTo>
                  <a:pt x="13016" y="5274"/>
                </a:lnTo>
                <a:lnTo>
                  <a:pt x="13016" y="12053"/>
                </a:lnTo>
                <a:lnTo>
                  <a:pt x="12765" y="11928"/>
                </a:lnTo>
                <a:lnTo>
                  <a:pt x="12430" y="11886"/>
                </a:lnTo>
                <a:lnTo>
                  <a:pt x="12096" y="11886"/>
                </a:lnTo>
                <a:lnTo>
                  <a:pt x="11761" y="11928"/>
                </a:lnTo>
                <a:lnTo>
                  <a:pt x="11384" y="12053"/>
                </a:lnTo>
                <a:lnTo>
                  <a:pt x="10966" y="12221"/>
                </a:lnTo>
                <a:lnTo>
                  <a:pt x="10589" y="12430"/>
                </a:lnTo>
                <a:lnTo>
                  <a:pt x="10212" y="12723"/>
                </a:lnTo>
                <a:lnTo>
                  <a:pt x="9836" y="13100"/>
                </a:lnTo>
                <a:lnTo>
                  <a:pt x="9501" y="13476"/>
                </a:lnTo>
                <a:lnTo>
                  <a:pt x="9250" y="13895"/>
                </a:lnTo>
                <a:lnTo>
                  <a:pt x="9082" y="14313"/>
                </a:lnTo>
                <a:lnTo>
                  <a:pt x="8999" y="14690"/>
                </a:lnTo>
                <a:lnTo>
                  <a:pt x="8957" y="15067"/>
                </a:lnTo>
                <a:lnTo>
                  <a:pt x="9041" y="15401"/>
                </a:lnTo>
                <a:lnTo>
                  <a:pt x="9124" y="15569"/>
                </a:lnTo>
                <a:lnTo>
                  <a:pt x="9208" y="15694"/>
                </a:lnTo>
                <a:lnTo>
                  <a:pt x="9333" y="15820"/>
                </a:lnTo>
                <a:lnTo>
                  <a:pt x="9459" y="15904"/>
                </a:lnTo>
                <a:lnTo>
                  <a:pt x="9752" y="16071"/>
                </a:lnTo>
                <a:lnTo>
                  <a:pt x="10129" y="16113"/>
                </a:lnTo>
                <a:lnTo>
                  <a:pt x="10505" y="16113"/>
                </a:lnTo>
                <a:lnTo>
                  <a:pt x="10924" y="16029"/>
                </a:lnTo>
                <a:lnTo>
                  <a:pt x="11384" y="15820"/>
                </a:lnTo>
                <a:lnTo>
                  <a:pt x="11803" y="15611"/>
                </a:lnTo>
                <a:lnTo>
                  <a:pt x="12263" y="15276"/>
                </a:lnTo>
                <a:lnTo>
                  <a:pt x="12514" y="15025"/>
                </a:lnTo>
                <a:lnTo>
                  <a:pt x="12765" y="14732"/>
                </a:lnTo>
                <a:lnTo>
                  <a:pt x="12974" y="14481"/>
                </a:lnTo>
                <a:lnTo>
                  <a:pt x="13184" y="14188"/>
                </a:lnTo>
                <a:lnTo>
                  <a:pt x="13309" y="13895"/>
                </a:lnTo>
                <a:lnTo>
                  <a:pt x="13435" y="13602"/>
                </a:lnTo>
                <a:lnTo>
                  <a:pt x="13477" y="13309"/>
                </a:lnTo>
                <a:lnTo>
                  <a:pt x="13518" y="13058"/>
                </a:lnTo>
                <a:lnTo>
                  <a:pt x="13477" y="2386"/>
                </a:lnTo>
                <a:lnTo>
                  <a:pt x="1347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6"/>
          <p:cNvSpPr/>
          <p:nvPr/>
        </p:nvSpPr>
        <p:spPr>
          <a:xfrm>
            <a:off x="-380477" y="2453342"/>
            <a:ext cx="1350495" cy="2615043"/>
          </a:xfrm>
          <a:custGeom>
            <a:rect b="b" l="l" r="r" t="t"/>
            <a:pathLst>
              <a:path extrusionOk="0" h="19127" w="9878">
                <a:moveTo>
                  <a:pt x="4772" y="1"/>
                </a:moveTo>
                <a:lnTo>
                  <a:pt x="4772" y="14857"/>
                </a:lnTo>
                <a:lnTo>
                  <a:pt x="4479" y="14606"/>
                </a:lnTo>
                <a:lnTo>
                  <a:pt x="4102" y="14439"/>
                </a:lnTo>
                <a:lnTo>
                  <a:pt x="3725" y="14355"/>
                </a:lnTo>
                <a:lnTo>
                  <a:pt x="3265" y="14313"/>
                </a:lnTo>
                <a:lnTo>
                  <a:pt x="2846" y="14313"/>
                </a:lnTo>
                <a:lnTo>
                  <a:pt x="2386" y="14439"/>
                </a:lnTo>
                <a:lnTo>
                  <a:pt x="1926" y="14606"/>
                </a:lnTo>
                <a:lnTo>
                  <a:pt x="1465" y="14857"/>
                </a:lnTo>
                <a:lnTo>
                  <a:pt x="1005" y="15192"/>
                </a:lnTo>
                <a:lnTo>
                  <a:pt x="628" y="15569"/>
                </a:lnTo>
                <a:lnTo>
                  <a:pt x="335" y="16029"/>
                </a:lnTo>
                <a:lnTo>
                  <a:pt x="126" y="16490"/>
                </a:lnTo>
                <a:lnTo>
                  <a:pt x="1" y="16950"/>
                </a:lnTo>
                <a:lnTo>
                  <a:pt x="1" y="17159"/>
                </a:lnTo>
                <a:lnTo>
                  <a:pt x="1" y="17410"/>
                </a:lnTo>
                <a:lnTo>
                  <a:pt x="1" y="17620"/>
                </a:lnTo>
                <a:lnTo>
                  <a:pt x="84" y="17829"/>
                </a:lnTo>
                <a:lnTo>
                  <a:pt x="168" y="18038"/>
                </a:lnTo>
                <a:lnTo>
                  <a:pt x="252" y="18247"/>
                </a:lnTo>
                <a:lnTo>
                  <a:pt x="377" y="18457"/>
                </a:lnTo>
                <a:lnTo>
                  <a:pt x="545" y="18582"/>
                </a:lnTo>
                <a:lnTo>
                  <a:pt x="712" y="18749"/>
                </a:lnTo>
                <a:lnTo>
                  <a:pt x="921" y="18875"/>
                </a:lnTo>
                <a:lnTo>
                  <a:pt x="1131" y="18959"/>
                </a:lnTo>
                <a:lnTo>
                  <a:pt x="1340" y="19042"/>
                </a:lnTo>
                <a:lnTo>
                  <a:pt x="1800" y="19126"/>
                </a:lnTo>
                <a:lnTo>
                  <a:pt x="2302" y="19126"/>
                </a:lnTo>
                <a:lnTo>
                  <a:pt x="2846" y="19042"/>
                </a:lnTo>
                <a:lnTo>
                  <a:pt x="3349" y="18875"/>
                </a:lnTo>
                <a:lnTo>
                  <a:pt x="3851" y="18624"/>
                </a:lnTo>
                <a:lnTo>
                  <a:pt x="4186" y="18373"/>
                </a:lnTo>
                <a:lnTo>
                  <a:pt x="4479" y="18080"/>
                </a:lnTo>
                <a:lnTo>
                  <a:pt x="4730" y="17829"/>
                </a:lnTo>
                <a:lnTo>
                  <a:pt x="4981" y="17494"/>
                </a:lnTo>
                <a:lnTo>
                  <a:pt x="5148" y="17201"/>
                </a:lnTo>
                <a:lnTo>
                  <a:pt x="5274" y="16866"/>
                </a:lnTo>
                <a:lnTo>
                  <a:pt x="5316" y="16531"/>
                </a:lnTo>
                <a:lnTo>
                  <a:pt x="5357" y="16197"/>
                </a:lnTo>
                <a:lnTo>
                  <a:pt x="5357" y="5609"/>
                </a:lnTo>
                <a:lnTo>
                  <a:pt x="5650" y="5651"/>
                </a:lnTo>
                <a:lnTo>
                  <a:pt x="6027" y="5734"/>
                </a:lnTo>
                <a:lnTo>
                  <a:pt x="6446" y="5860"/>
                </a:lnTo>
                <a:lnTo>
                  <a:pt x="6906" y="6027"/>
                </a:lnTo>
                <a:lnTo>
                  <a:pt x="7324" y="6320"/>
                </a:lnTo>
                <a:lnTo>
                  <a:pt x="7743" y="6655"/>
                </a:lnTo>
                <a:lnTo>
                  <a:pt x="7952" y="6864"/>
                </a:lnTo>
                <a:lnTo>
                  <a:pt x="8120" y="7073"/>
                </a:lnTo>
                <a:lnTo>
                  <a:pt x="8287" y="7325"/>
                </a:lnTo>
                <a:lnTo>
                  <a:pt x="8454" y="7617"/>
                </a:lnTo>
                <a:lnTo>
                  <a:pt x="8664" y="8161"/>
                </a:lnTo>
                <a:lnTo>
                  <a:pt x="8831" y="8664"/>
                </a:lnTo>
                <a:lnTo>
                  <a:pt x="8915" y="9124"/>
                </a:lnTo>
                <a:lnTo>
                  <a:pt x="8998" y="9626"/>
                </a:lnTo>
                <a:lnTo>
                  <a:pt x="9040" y="10045"/>
                </a:lnTo>
                <a:lnTo>
                  <a:pt x="8998" y="10463"/>
                </a:lnTo>
                <a:lnTo>
                  <a:pt x="8998" y="10840"/>
                </a:lnTo>
                <a:lnTo>
                  <a:pt x="8915" y="11217"/>
                </a:lnTo>
                <a:lnTo>
                  <a:pt x="8747" y="11844"/>
                </a:lnTo>
                <a:lnTo>
                  <a:pt x="8580" y="12305"/>
                </a:lnTo>
                <a:lnTo>
                  <a:pt x="8412" y="12681"/>
                </a:lnTo>
                <a:lnTo>
                  <a:pt x="8747" y="13728"/>
                </a:lnTo>
                <a:lnTo>
                  <a:pt x="9040" y="13100"/>
                </a:lnTo>
                <a:lnTo>
                  <a:pt x="9291" y="12346"/>
                </a:lnTo>
                <a:lnTo>
                  <a:pt x="9584" y="11426"/>
                </a:lnTo>
                <a:lnTo>
                  <a:pt x="9710" y="10882"/>
                </a:lnTo>
                <a:lnTo>
                  <a:pt x="9794" y="10338"/>
                </a:lnTo>
                <a:lnTo>
                  <a:pt x="9835" y="9752"/>
                </a:lnTo>
                <a:lnTo>
                  <a:pt x="9877" y="9124"/>
                </a:lnTo>
                <a:lnTo>
                  <a:pt x="9835" y="8538"/>
                </a:lnTo>
                <a:lnTo>
                  <a:pt x="9752" y="7910"/>
                </a:lnTo>
                <a:lnTo>
                  <a:pt x="9584" y="7283"/>
                </a:lnTo>
                <a:lnTo>
                  <a:pt x="9375" y="6655"/>
                </a:lnTo>
                <a:lnTo>
                  <a:pt x="8789" y="5441"/>
                </a:lnTo>
                <a:lnTo>
                  <a:pt x="8161" y="4228"/>
                </a:lnTo>
                <a:lnTo>
                  <a:pt x="7492" y="3098"/>
                </a:lnTo>
                <a:lnTo>
                  <a:pt x="6822" y="2093"/>
                </a:lnTo>
                <a:lnTo>
                  <a:pt x="5776" y="587"/>
                </a:lnTo>
                <a:lnTo>
                  <a:pt x="5357" y="1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6"/>
          <p:cNvSpPr/>
          <p:nvPr/>
        </p:nvSpPr>
        <p:spPr>
          <a:xfrm>
            <a:off x="3707100" y="-2669925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36"/>
          <p:cNvGrpSpPr/>
          <p:nvPr/>
        </p:nvGrpSpPr>
        <p:grpSpPr>
          <a:xfrm rot="-5400000">
            <a:off x="7737120" y="-19054"/>
            <a:ext cx="1406195" cy="1418995"/>
            <a:chOff x="6589139" y="2578100"/>
            <a:chExt cx="2554860" cy="2578117"/>
          </a:xfrm>
        </p:grpSpPr>
        <p:sp>
          <p:nvSpPr>
            <p:cNvPr id="727" name="Google Shape;727;p36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58913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 rot="5400000">
              <a:off x="7072822" y="4179663"/>
              <a:ext cx="310944" cy="638365"/>
            </a:xfrm>
            <a:custGeom>
              <a:rect b="b" l="l" r="r" t="t"/>
              <a:pathLst>
                <a:path extrusionOk="0" h="16155" w="7869">
                  <a:moveTo>
                    <a:pt x="3684" y="1"/>
                  </a:moveTo>
                  <a:lnTo>
                    <a:pt x="3307" y="43"/>
                  </a:lnTo>
                  <a:lnTo>
                    <a:pt x="2972" y="126"/>
                  </a:lnTo>
                  <a:lnTo>
                    <a:pt x="2679" y="168"/>
                  </a:lnTo>
                  <a:lnTo>
                    <a:pt x="2135" y="419"/>
                  </a:lnTo>
                  <a:lnTo>
                    <a:pt x="1675" y="712"/>
                  </a:lnTo>
                  <a:lnTo>
                    <a:pt x="1298" y="1047"/>
                  </a:lnTo>
                  <a:lnTo>
                    <a:pt x="963" y="1424"/>
                  </a:lnTo>
                  <a:lnTo>
                    <a:pt x="671" y="1800"/>
                  </a:lnTo>
                  <a:lnTo>
                    <a:pt x="461" y="2219"/>
                  </a:lnTo>
                  <a:lnTo>
                    <a:pt x="336" y="2637"/>
                  </a:lnTo>
                  <a:lnTo>
                    <a:pt x="210" y="3056"/>
                  </a:lnTo>
                  <a:lnTo>
                    <a:pt x="85" y="3767"/>
                  </a:lnTo>
                  <a:lnTo>
                    <a:pt x="43" y="4269"/>
                  </a:lnTo>
                  <a:lnTo>
                    <a:pt x="1" y="4479"/>
                  </a:lnTo>
                  <a:lnTo>
                    <a:pt x="43" y="4437"/>
                  </a:lnTo>
                  <a:lnTo>
                    <a:pt x="1" y="4646"/>
                  </a:lnTo>
                  <a:lnTo>
                    <a:pt x="43" y="5065"/>
                  </a:lnTo>
                  <a:lnTo>
                    <a:pt x="168" y="5483"/>
                  </a:lnTo>
                  <a:lnTo>
                    <a:pt x="378" y="5818"/>
                  </a:lnTo>
                  <a:lnTo>
                    <a:pt x="587" y="6153"/>
                  </a:lnTo>
                  <a:lnTo>
                    <a:pt x="880" y="6404"/>
                  </a:lnTo>
                  <a:lnTo>
                    <a:pt x="1215" y="6571"/>
                  </a:lnTo>
                  <a:lnTo>
                    <a:pt x="1591" y="6697"/>
                  </a:lnTo>
                  <a:lnTo>
                    <a:pt x="2010" y="6738"/>
                  </a:lnTo>
                  <a:lnTo>
                    <a:pt x="2386" y="6697"/>
                  </a:lnTo>
                  <a:lnTo>
                    <a:pt x="2763" y="6571"/>
                  </a:lnTo>
                  <a:lnTo>
                    <a:pt x="3098" y="6404"/>
                  </a:lnTo>
                  <a:lnTo>
                    <a:pt x="3391" y="6153"/>
                  </a:lnTo>
                  <a:lnTo>
                    <a:pt x="3642" y="5818"/>
                  </a:lnTo>
                  <a:lnTo>
                    <a:pt x="3809" y="5483"/>
                  </a:lnTo>
                  <a:lnTo>
                    <a:pt x="3935" y="5065"/>
                  </a:lnTo>
                  <a:lnTo>
                    <a:pt x="3977" y="4646"/>
                  </a:lnTo>
                  <a:lnTo>
                    <a:pt x="3935" y="4228"/>
                  </a:lnTo>
                  <a:lnTo>
                    <a:pt x="3809" y="3851"/>
                  </a:lnTo>
                  <a:lnTo>
                    <a:pt x="3642" y="3474"/>
                  </a:lnTo>
                  <a:lnTo>
                    <a:pt x="3391" y="3181"/>
                  </a:lnTo>
                  <a:lnTo>
                    <a:pt x="3098" y="2888"/>
                  </a:lnTo>
                  <a:lnTo>
                    <a:pt x="2763" y="2721"/>
                  </a:lnTo>
                  <a:lnTo>
                    <a:pt x="2386" y="2595"/>
                  </a:lnTo>
                  <a:lnTo>
                    <a:pt x="2010" y="2554"/>
                  </a:lnTo>
                  <a:lnTo>
                    <a:pt x="1759" y="2554"/>
                  </a:lnTo>
                  <a:lnTo>
                    <a:pt x="1549" y="2595"/>
                  </a:lnTo>
                  <a:lnTo>
                    <a:pt x="1173" y="2763"/>
                  </a:lnTo>
                  <a:lnTo>
                    <a:pt x="1173" y="2512"/>
                  </a:lnTo>
                  <a:lnTo>
                    <a:pt x="1256" y="2261"/>
                  </a:lnTo>
                  <a:lnTo>
                    <a:pt x="1340" y="2009"/>
                  </a:lnTo>
                  <a:lnTo>
                    <a:pt x="1466" y="1758"/>
                  </a:lnTo>
                  <a:lnTo>
                    <a:pt x="1633" y="1591"/>
                  </a:lnTo>
                  <a:lnTo>
                    <a:pt x="1842" y="1382"/>
                  </a:lnTo>
                  <a:lnTo>
                    <a:pt x="2093" y="1214"/>
                  </a:lnTo>
                  <a:lnTo>
                    <a:pt x="2386" y="1047"/>
                  </a:lnTo>
                  <a:lnTo>
                    <a:pt x="2679" y="921"/>
                  </a:lnTo>
                  <a:lnTo>
                    <a:pt x="3056" y="796"/>
                  </a:lnTo>
                  <a:lnTo>
                    <a:pt x="3767" y="796"/>
                  </a:lnTo>
                  <a:lnTo>
                    <a:pt x="4144" y="921"/>
                  </a:lnTo>
                  <a:lnTo>
                    <a:pt x="4521" y="1089"/>
                  </a:lnTo>
                  <a:lnTo>
                    <a:pt x="4897" y="1382"/>
                  </a:lnTo>
                  <a:lnTo>
                    <a:pt x="5232" y="1758"/>
                  </a:lnTo>
                  <a:lnTo>
                    <a:pt x="5525" y="2302"/>
                  </a:lnTo>
                  <a:lnTo>
                    <a:pt x="5776" y="2930"/>
                  </a:lnTo>
                  <a:lnTo>
                    <a:pt x="5985" y="3725"/>
                  </a:lnTo>
                  <a:lnTo>
                    <a:pt x="6153" y="4646"/>
                  </a:lnTo>
                  <a:lnTo>
                    <a:pt x="6195" y="5148"/>
                  </a:lnTo>
                  <a:lnTo>
                    <a:pt x="6195" y="5692"/>
                  </a:lnTo>
                  <a:lnTo>
                    <a:pt x="6153" y="6194"/>
                  </a:lnTo>
                  <a:lnTo>
                    <a:pt x="6069" y="6697"/>
                  </a:lnTo>
                  <a:lnTo>
                    <a:pt x="5985" y="7199"/>
                  </a:lnTo>
                  <a:lnTo>
                    <a:pt x="5860" y="7743"/>
                  </a:lnTo>
                  <a:lnTo>
                    <a:pt x="5693" y="8245"/>
                  </a:lnTo>
                  <a:lnTo>
                    <a:pt x="5525" y="8705"/>
                  </a:lnTo>
                  <a:lnTo>
                    <a:pt x="5065" y="9710"/>
                  </a:lnTo>
                  <a:lnTo>
                    <a:pt x="4563" y="10631"/>
                  </a:lnTo>
                  <a:lnTo>
                    <a:pt x="4019" y="11509"/>
                  </a:lnTo>
                  <a:lnTo>
                    <a:pt x="3433" y="12346"/>
                  </a:lnTo>
                  <a:lnTo>
                    <a:pt x="2889" y="13100"/>
                  </a:lnTo>
                  <a:lnTo>
                    <a:pt x="2303" y="13811"/>
                  </a:lnTo>
                  <a:lnTo>
                    <a:pt x="1256" y="14941"/>
                  </a:lnTo>
                  <a:lnTo>
                    <a:pt x="545" y="15694"/>
                  </a:lnTo>
                  <a:lnTo>
                    <a:pt x="252" y="15945"/>
                  </a:lnTo>
                  <a:lnTo>
                    <a:pt x="754" y="16155"/>
                  </a:lnTo>
                  <a:lnTo>
                    <a:pt x="1215" y="15904"/>
                  </a:lnTo>
                  <a:lnTo>
                    <a:pt x="1717" y="15527"/>
                  </a:lnTo>
                  <a:lnTo>
                    <a:pt x="2428" y="14983"/>
                  </a:lnTo>
                  <a:lnTo>
                    <a:pt x="3223" y="14313"/>
                  </a:lnTo>
                  <a:lnTo>
                    <a:pt x="4144" y="13393"/>
                  </a:lnTo>
                  <a:lnTo>
                    <a:pt x="4646" y="12849"/>
                  </a:lnTo>
                  <a:lnTo>
                    <a:pt x="5148" y="12263"/>
                  </a:lnTo>
                  <a:lnTo>
                    <a:pt x="5651" y="11593"/>
                  </a:lnTo>
                  <a:lnTo>
                    <a:pt x="6195" y="10882"/>
                  </a:lnTo>
                  <a:lnTo>
                    <a:pt x="6446" y="10505"/>
                  </a:lnTo>
                  <a:lnTo>
                    <a:pt x="6697" y="10128"/>
                  </a:lnTo>
                  <a:lnTo>
                    <a:pt x="7074" y="9291"/>
                  </a:lnTo>
                  <a:lnTo>
                    <a:pt x="7408" y="8412"/>
                  </a:lnTo>
                  <a:lnTo>
                    <a:pt x="7659" y="7534"/>
                  </a:lnTo>
                  <a:lnTo>
                    <a:pt x="7785" y="6613"/>
                  </a:lnTo>
                  <a:lnTo>
                    <a:pt x="7869" y="5692"/>
                  </a:lnTo>
                  <a:lnTo>
                    <a:pt x="7827" y="4813"/>
                  </a:lnTo>
                  <a:lnTo>
                    <a:pt x="7743" y="3976"/>
                  </a:lnTo>
                  <a:lnTo>
                    <a:pt x="7576" y="3139"/>
                  </a:lnTo>
                  <a:lnTo>
                    <a:pt x="7283" y="2386"/>
                  </a:lnTo>
                  <a:lnTo>
                    <a:pt x="7157" y="2051"/>
                  </a:lnTo>
                  <a:lnTo>
                    <a:pt x="6948" y="1717"/>
                  </a:lnTo>
                  <a:lnTo>
                    <a:pt x="6739" y="1424"/>
                  </a:lnTo>
                  <a:lnTo>
                    <a:pt x="6530" y="1131"/>
                  </a:lnTo>
                  <a:lnTo>
                    <a:pt x="6278" y="880"/>
                  </a:lnTo>
                  <a:lnTo>
                    <a:pt x="6027" y="670"/>
                  </a:lnTo>
                  <a:lnTo>
                    <a:pt x="5734" y="461"/>
                  </a:lnTo>
                  <a:lnTo>
                    <a:pt x="5441" y="294"/>
                  </a:lnTo>
                  <a:lnTo>
                    <a:pt x="5148" y="168"/>
                  </a:lnTo>
                  <a:lnTo>
                    <a:pt x="4772" y="8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 rot="5400000">
              <a:off x="7398584" y="4670834"/>
              <a:ext cx="79425" cy="95942"/>
            </a:xfrm>
            <a:custGeom>
              <a:rect b="b" l="l" r="r" t="t"/>
              <a:pathLst>
                <a:path extrusionOk="0" h="2428" w="2010">
                  <a:moveTo>
                    <a:pt x="796" y="0"/>
                  </a:moveTo>
                  <a:lnTo>
                    <a:pt x="628" y="84"/>
                  </a:lnTo>
                  <a:lnTo>
                    <a:pt x="461" y="209"/>
                  </a:lnTo>
                  <a:lnTo>
                    <a:pt x="293" y="335"/>
                  </a:lnTo>
                  <a:lnTo>
                    <a:pt x="168" y="544"/>
                  </a:lnTo>
                  <a:lnTo>
                    <a:pt x="84" y="753"/>
                  </a:lnTo>
                  <a:lnTo>
                    <a:pt x="42" y="963"/>
                  </a:lnTo>
                  <a:lnTo>
                    <a:pt x="0" y="1214"/>
                  </a:lnTo>
                  <a:lnTo>
                    <a:pt x="42" y="1465"/>
                  </a:lnTo>
                  <a:lnTo>
                    <a:pt x="84" y="1674"/>
                  </a:lnTo>
                  <a:lnTo>
                    <a:pt x="168" y="1883"/>
                  </a:lnTo>
                  <a:lnTo>
                    <a:pt x="293" y="2093"/>
                  </a:lnTo>
                  <a:lnTo>
                    <a:pt x="461" y="2218"/>
                  </a:lnTo>
                  <a:lnTo>
                    <a:pt x="628" y="2344"/>
                  </a:lnTo>
                  <a:lnTo>
                    <a:pt x="796" y="2427"/>
                  </a:lnTo>
                  <a:lnTo>
                    <a:pt x="1214" y="2427"/>
                  </a:lnTo>
                  <a:lnTo>
                    <a:pt x="1381" y="2344"/>
                  </a:lnTo>
                  <a:lnTo>
                    <a:pt x="1549" y="2218"/>
                  </a:lnTo>
                  <a:lnTo>
                    <a:pt x="1716" y="2093"/>
                  </a:lnTo>
                  <a:lnTo>
                    <a:pt x="1842" y="1883"/>
                  </a:lnTo>
                  <a:lnTo>
                    <a:pt x="1926" y="1674"/>
                  </a:lnTo>
                  <a:lnTo>
                    <a:pt x="1967" y="1465"/>
                  </a:lnTo>
                  <a:lnTo>
                    <a:pt x="2009" y="1214"/>
                  </a:lnTo>
                  <a:lnTo>
                    <a:pt x="1967" y="963"/>
                  </a:lnTo>
                  <a:lnTo>
                    <a:pt x="1926" y="753"/>
                  </a:lnTo>
                  <a:lnTo>
                    <a:pt x="1842" y="544"/>
                  </a:lnTo>
                  <a:lnTo>
                    <a:pt x="1716" y="335"/>
                  </a:lnTo>
                  <a:lnTo>
                    <a:pt x="1549" y="209"/>
                  </a:lnTo>
                  <a:lnTo>
                    <a:pt x="1381" y="8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 rot="5400000">
              <a:off x="7251430" y="4664196"/>
              <a:ext cx="77766" cy="97602"/>
            </a:xfrm>
            <a:custGeom>
              <a:rect b="b" l="l" r="r" t="t"/>
              <a:pathLst>
                <a:path extrusionOk="0" h="2470" w="1968">
                  <a:moveTo>
                    <a:pt x="963" y="1"/>
                  </a:moveTo>
                  <a:lnTo>
                    <a:pt x="754" y="43"/>
                  </a:lnTo>
                  <a:lnTo>
                    <a:pt x="587" y="126"/>
                  </a:lnTo>
                  <a:lnTo>
                    <a:pt x="419" y="210"/>
                  </a:lnTo>
                  <a:lnTo>
                    <a:pt x="294" y="377"/>
                  </a:lnTo>
                  <a:lnTo>
                    <a:pt x="168" y="545"/>
                  </a:lnTo>
                  <a:lnTo>
                    <a:pt x="43" y="754"/>
                  </a:lnTo>
                  <a:lnTo>
                    <a:pt x="1" y="1005"/>
                  </a:lnTo>
                  <a:lnTo>
                    <a:pt x="1" y="1256"/>
                  </a:lnTo>
                  <a:lnTo>
                    <a:pt x="1" y="1465"/>
                  </a:lnTo>
                  <a:lnTo>
                    <a:pt x="43" y="1717"/>
                  </a:lnTo>
                  <a:lnTo>
                    <a:pt x="168" y="1926"/>
                  </a:lnTo>
                  <a:lnTo>
                    <a:pt x="294" y="2093"/>
                  </a:lnTo>
                  <a:lnTo>
                    <a:pt x="419" y="2261"/>
                  </a:lnTo>
                  <a:lnTo>
                    <a:pt x="587" y="2386"/>
                  </a:lnTo>
                  <a:lnTo>
                    <a:pt x="754" y="2428"/>
                  </a:lnTo>
                  <a:lnTo>
                    <a:pt x="963" y="2470"/>
                  </a:lnTo>
                  <a:lnTo>
                    <a:pt x="1173" y="2428"/>
                  </a:lnTo>
                  <a:lnTo>
                    <a:pt x="1340" y="2386"/>
                  </a:lnTo>
                  <a:lnTo>
                    <a:pt x="1507" y="2261"/>
                  </a:lnTo>
                  <a:lnTo>
                    <a:pt x="1675" y="2093"/>
                  </a:lnTo>
                  <a:lnTo>
                    <a:pt x="1800" y="1926"/>
                  </a:lnTo>
                  <a:lnTo>
                    <a:pt x="1884" y="1717"/>
                  </a:lnTo>
                  <a:lnTo>
                    <a:pt x="1926" y="1465"/>
                  </a:lnTo>
                  <a:lnTo>
                    <a:pt x="1968" y="1256"/>
                  </a:lnTo>
                  <a:lnTo>
                    <a:pt x="1926" y="1005"/>
                  </a:lnTo>
                  <a:lnTo>
                    <a:pt x="1884" y="754"/>
                  </a:lnTo>
                  <a:lnTo>
                    <a:pt x="1800" y="545"/>
                  </a:lnTo>
                  <a:lnTo>
                    <a:pt x="1675" y="377"/>
                  </a:lnTo>
                  <a:lnTo>
                    <a:pt x="1507" y="210"/>
                  </a:lnTo>
                  <a:lnTo>
                    <a:pt x="1340" y="126"/>
                  </a:lnTo>
                  <a:lnTo>
                    <a:pt x="1173" y="4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 rot="5400000">
              <a:off x="8178974" y="2762098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36"/>
          <p:cNvGrpSpPr/>
          <p:nvPr/>
        </p:nvGrpSpPr>
        <p:grpSpPr>
          <a:xfrm rot="5400000">
            <a:off x="-3496" y="3772371"/>
            <a:ext cx="1406195" cy="1418995"/>
            <a:chOff x="6589139" y="2578100"/>
            <a:chExt cx="2554860" cy="2578117"/>
          </a:xfrm>
        </p:grpSpPr>
        <p:sp>
          <p:nvSpPr>
            <p:cNvPr id="735" name="Google Shape;735;p36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58913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 rot="5400000">
              <a:off x="7072822" y="4179663"/>
              <a:ext cx="310944" cy="638365"/>
            </a:xfrm>
            <a:custGeom>
              <a:rect b="b" l="l" r="r" t="t"/>
              <a:pathLst>
                <a:path extrusionOk="0" h="16155" w="7869">
                  <a:moveTo>
                    <a:pt x="3684" y="1"/>
                  </a:moveTo>
                  <a:lnTo>
                    <a:pt x="3307" y="43"/>
                  </a:lnTo>
                  <a:lnTo>
                    <a:pt x="2972" y="126"/>
                  </a:lnTo>
                  <a:lnTo>
                    <a:pt x="2679" y="168"/>
                  </a:lnTo>
                  <a:lnTo>
                    <a:pt x="2135" y="419"/>
                  </a:lnTo>
                  <a:lnTo>
                    <a:pt x="1675" y="712"/>
                  </a:lnTo>
                  <a:lnTo>
                    <a:pt x="1298" y="1047"/>
                  </a:lnTo>
                  <a:lnTo>
                    <a:pt x="963" y="1424"/>
                  </a:lnTo>
                  <a:lnTo>
                    <a:pt x="671" y="1800"/>
                  </a:lnTo>
                  <a:lnTo>
                    <a:pt x="461" y="2219"/>
                  </a:lnTo>
                  <a:lnTo>
                    <a:pt x="336" y="2637"/>
                  </a:lnTo>
                  <a:lnTo>
                    <a:pt x="210" y="3056"/>
                  </a:lnTo>
                  <a:lnTo>
                    <a:pt x="85" y="3767"/>
                  </a:lnTo>
                  <a:lnTo>
                    <a:pt x="43" y="4269"/>
                  </a:lnTo>
                  <a:lnTo>
                    <a:pt x="1" y="4479"/>
                  </a:lnTo>
                  <a:lnTo>
                    <a:pt x="43" y="4437"/>
                  </a:lnTo>
                  <a:lnTo>
                    <a:pt x="1" y="4646"/>
                  </a:lnTo>
                  <a:lnTo>
                    <a:pt x="43" y="5065"/>
                  </a:lnTo>
                  <a:lnTo>
                    <a:pt x="168" y="5483"/>
                  </a:lnTo>
                  <a:lnTo>
                    <a:pt x="378" y="5818"/>
                  </a:lnTo>
                  <a:lnTo>
                    <a:pt x="587" y="6153"/>
                  </a:lnTo>
                  <a:lnTo>
                    <a:pt x="880" y="6404"/>
                  </a:lnTo>
                  <a:lnTo>
                    <a:pt x="1215" y="6571"/>
                  </a:lnTo>
                  <a:lnTo>
                    <a:pt x="1591" y="6697"/>
                  </a:lnTo>
                  <a:lnTo>
                    <a:pt x="2010" y="6738"/>
                  </a:lnTo>
                  <a:lnTo>
                    <a:pt x="2386" y="6697"/>
                  </a:lnTo>
                  <a:lnTo>
                    <a:pt x="2763" y="6571"/>
                  </a:lnTo>
                  <a:lnTo>
                    <a:pt x="3098" y="6404"/>
                  </a:lnTo>
                  <a:lnTo>
                    <a:pt x="3391" y="6153"/>
                  </a:lnTo>
                  <a:lnTo>
                    <a:pt x="3642" y="5818"/>
                  </a:lnTo>
                  <a:lnTo>
                    <a:pt x="3809" y="5483"/>
                  </a:lnTo>
                  <a:lnTo>
                    <a:pt x="3935" y="5065"/>
                  </a:lnTo>
                  <a:lnTo>
                    <a:pt x="3977" y="4646"/>
                  </a:lnTo>
                  <a:lnTo>
                    <a:pt x="3935" y="4228"/>
                  </a:lnTo>
                  <a:lnTo>
                    <a:pt x="3809" y="3851"/>
                  </a:lnTo>
                  <a:lnTo>
                    <a:pt x="3642" y="3474"/>
                  </a:lnTo>
                  <a:lnTo>
                    <a:pt x="3391" y="3181"/>
                  </a:lnTo>
                  <a:lnTo>
                    <a:pt x="3098" y="2888"/>
                  </a:lnTo>
                  <a:lnTo>
                    <a:pt x="2763" y="2721"/>
                  </a:lnTo>
                  <a:lnTo>
                    <a:pt x="2386" y="2595"/>
                  </a:lnTo>
                  <a:lnTo>
                    <a:pt x="2010" y="2554"/>
                  </a:lnTo>
                  <a:lnTo>
                    <a:pt x="1759" y="2554"/>
                  </a:lnTo>
                  <a:lnTo>
                    <a:pt x="1549" y="2595"/>
                  </a:lnTo>
                  <a:lnTo>
                    <a:pt x="1173" y="2763"/>
                  </a:lnTo>
                  <a:lnTo>
                    <a:pt x="1173" y="2512"/>
                  </a:lnTo>
                  <a:lnTo>
                    <a:pt x="1256" y="2261"/>
                  </a:lnTo>
                  <a:lnTo>
                    <a:pt x="1340" y="2009"/>
                  </a:lnTo>
                  <a:lnTo>
                    <a:pt x="1466" y="1758"/>
                  </a:lnTo>
                  <a:lnTo>
                    <a:pt x="1633" y="1591"/>
                  </a:lnTo>
                  <a:lnTo>
                    <a:pt x="1842" y="1382"/>
                  </a:lnTo>
                  <a:lnTo>
                    <a:pt x="2093" y="1214"/>
                  </a:lnTo>
                  <a:lnTo>
                    <a:pt x="2386" y="1047"/>
                  </a:lnTo>
                  <a:lnTo>
                    <a:pt x="2679" y="921"/>
                  </a:lnTo>
                  <a:lnTo>
                    <a:pt x="3056" y="796"/>
                  </a:lnTo>
                  <a:lnTo>
                    <a:pt x="3767" y="796"/>
                  </a:lnTo>
                  <a:lnTo>
                    <a:pt x="4144" y="921"/>
                  </a:lnTo>
                  <a:lnTo>
                    <a:pt x="4521" y="1089"/>
                  </a:lnTo>
                  <a:lnTo>
                    <a:pt x="4897" y="1382"/>
                  </a:lnTo>
                  <a:lnTo>
                    <a:pt x="5232" y="1758"/>
                  </a:lnTo>
                  <a:lnTo>
                    <a:pt x="5525" y="2302"/>
                  </a:lnTo>
                  <a:lnTo>
                    <a:pt x="5776" y="2930"/>
                  </a:lnTo>
                  <a:lnTo>
                    <a:pt x="5985" y="3725"/>
                  </a:lnTo>
                  <a:lnTo>
                    <a:pt x="6153" y="4646"/>
                  </a:lnTo>
                  <a:lnTo>
                    <a:pt x="6195" y="5148"/>
                  </a:lnTo>
                  <a:lnTo>
                    <a:pt x="6195" y="5692"/>
                  </a:lnTo>
                  <a:lnTo>
                    <a:pt x="6153" y="6194"/>
                  </a:lnTo>
                  <a:lnTo>
                    <a:pt x="6069" y="6697"/>
                  </a:lnTo>
                  <a:lnTo>
                    <a:pt x="5985" y="7199"/>
                  </a:lnTo>
                  <a:lnTo>
                    <a:pt x="5860" y="7743"/>
                  </a:lnTo>
                  <a:lnTo>
                    <a:pt x="5693" y="8245"/>
                  </a:lnTo>
                  <a:lnTo>
                    <a:pt x="5525" y="8705"/>
                  </a:lnTo>
                  <a:lnTo>
                    <a:pt x="5065" y="9710"/>
                  </a:lnTo>
                  <a:lnTo>
                    <a:pt x="4563" y="10631"/>
                  </a:lnTo>
                  <a:lnTo>
                    <a:pt x="4019" y="11509"/>
                  </a:lnTo>
                  <a:lnTo>
                    <a:pt x="3433" y="12346"/>
                  </a:lnTo>
                  <a:lnTo>
                    <a:pt x="2889" y="13100"/>
                  </a:lnTo>
                  <a:lnTo>
                    <a:pt x="2303" y="13811"/>
                  </a:lnTo>
                  <a:lnTo>
                    <a:pt x="1256" y="14941"/>
                  </a:lnTo>
                  <a:lnTo>
                    <a:pt x="545" y="15694"/>
                  </a:lnTo>
                  <a:lnTo>
                    <a:pt x="252" y="15945"/>
                  </a:lnTo>
                  <a:lnTo>
                    <a:pt x="754" y="16155"/>
                  </a:lnTo>
                  <a:lnTo>
                    <a:pt x="1215" y="15904"/>
                  </a:lnTo>
                  <a:lnTo>
                    <a:pt x="1717" y="15527"/>
                  </a:lnTo>
                  <a:lnTo>
                    <a:pt x="2428" y="14983"/>
                  </a:lnTo>
                  <a:lnTo>
                    <a:pt x="3223" y="14313"/>
                  </a:lnTo>
                  <a:lnTo>
                    <a:pt x="4144" y="13393"/>
                  </a:lnTo>
                  <a:lnTo>
                    <a:pt x="4646" y="12849"/>
                  </a:lnTo>
                  <a:lnTo>
                    <a:pt x="5148" y="12263"/>
                  </a:lnTo>
                  <a:lnTo>
                    <a:pt x="5651" y="11593"/>
                  </a:lnTo>
                  <a:lnTo>
                    <a:pt x="6195" y="10882"/>
                  </a:lnTo>
                  <a:lnTo>
                    <a:pt x="6446" y="10505"/>
                  </a:lnTo>
                  <a:lnTo>
                    <a:pt x="6697" y="10128"/>
                  </a:lnTo>
                  <a:lnTo>
                    <a:pt x="7074" y="9291"/>
                  </a:lnTo>
                  <a:lnTo>
                    <a:pt x="7408" y="8412"/>
                  </a:lnTo>
                  <a:lnTo>
                    <a:pt x="7659" y="7534"/>
                  </a:lnTo>
                  <a:lnTo>
                    <a:pt x="7785" y="6613"/>
                  </a:lnTo>
                  <a:lnTo>
                    <a:pt x="7869" y="5692"/>
                  </a:lnTo>
                  <a:lnTo>
                    <a:pt x="7827" y="4813"/>
                  </a:lnTo>
                  <a:lnTo>
                    <a:pt x="7743" y="3976"/>
                  </a:lnTo>
                  <a:lnTo>
                    <a:pt x="7576" y="3139"/>
                  </a:lnTo>
                  <a:lnTo>
                    <a:pt x="7283" y="2386"/>
                  </a:lnTo>
                  <a:lnTo>
                    <a:pt x="7157" y="2051"/>
                  </a:lnTo>
                  <a:lnTo>
                    <a:pt x="6948" y="1717"/>
                  </a:lnTo>
                  <a:lnTo>
                    <a:pt x="6739" y="1424"/>
                  </a:lnTo>
                  <a:lnTo>
                    <a:pt x="6530" y="1131"/>
                  </a:lnTo>
                  <a:lnTo>
                    <a:pt x="6278" y="880"/>
                  </a:lnTo>
                  <a:lnTo>
                    <a:pt x="6027" y="670"/>
                  </a:lnTo>
                  <a:lnTo>
                    <a:pt x="5734" y="461"/>
                  </a:lnTo>
                  <a:lnTo>
                    <a:pt x="5441" y="294"/>
                  </a:lnTo>
                  <a:lnTo>
                    <a:pt x="5148" y="168"/>
                  </a:lnTo>
                  <a:lnTo>
                    <a:pt x="4772" y="8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 rot="5400000">
              <a:off x="7398584" y="4670834"/>
              <a:ext cx="79425" cy="95942"/>
            </a:xfrm>
            <a:custGeom>
              <a:rect b="b" l="l" r="r" t="t"/>
              <a:pathLst>
                <a:path extrusionOk="0" h="2428" w="2010">
                  <a:moveTo>
                    <a:pt x="796" y="0"/>
                  </a:moveTo>
                  <a:lnTo>
                    <a:pt x="628" y="84"/>
                  </a:lnTo>
                  <a:lnTo>
                    <a:pt x="461" y="209"/>
                  </a:lnTo>
                  <a:lnTo>
                    <a:pt x="293" y="335"/>
                  </a:lnTo>
                  <a:lnTo>
                    <a:pt x="168" y="544"/>
                  </a:lnTo>
                  <a:lnTo>
                    <a:pt x="84" y="753"/>
                  </a:lnTo>
                  <a:lnTo>
                    <a:pt x="42" y="963"/>
                  </a:lnTo>
                  <a:lnTo>
                    <a:pt x="0" y="1214"/>
                  </a:lnTo>
                  <a:lnTo>
                    <a:pt x="42" y="1465"/>
                  </a:lnTo>
                  <a:lnTo>
                    <a:pt x="84" y="1674"/>
                  </a:lnTo>
                  <a:lnTo>
                    <a:pt x="168" y="1883"/>
                  </a:lnTo>
                  <a:lnTo>
                    <a:pt x="293" y="2093"/>
                  </a:lnTo>
                  <a:lnTo>
                    <a:pt x="461" y="2218"/>
                  </a:lnTo>
                  <a:lnTo>
                    <a:pt x="628" y="2344"/>
                  </a:lnTo>
                  <a:lnTo>
                    <a:pt x="796" y="2427"/>
                  </a:lnTo>
                  <a:lnTo>
                    <a:pt x="1214" y="2427"/>
                  </a:lnTo>
                  <a:lnTo>
                    <a:pt x="1381" y="2344"/>
                  </a:lnTo>
                  <a:lnTo>
                    <a:pt x="1549" y="2218"/>
                  </a:lnTo>
                  <a:lnTo>
                    <a:pt x="1716" y="2093"/>
                  </a:lnTo>
                  <a:lnTo>
                    <a:pt x="1842" y="1883"/>
                  </a:lnTo>
                  <a:lnTo>
                    <a:pt x="1926" y="1674"/>
                  </a:lnTo>
                  <a:lnTo>
                    <a:pt x="1967" y="1465"/>
                  </a:lnTo>
                  <a:lnTo>
                    <a:pt x="2009" y="1214"/>
                  </a:lnTo>
                  <a:lnTo>
                    <a:pt x="1967" y="963"/>
                  </a:lnTo>
                  <a:lnTo>
                    <a:pt x="1926" y="753"/>
                  </a:lnTo>
                  <a:lnTo>
                    <a:pt x="1842" y="544"/>
                  </a:lnTo>
                  <a:lnTo>
                    <a:pt x="1716" y="335"/>
                  </a:lnTo>
                  <a:lnTo>
                    <a:pt x="1549" y="209"/>
                  </a:lnTo>
                  <a:lnTo>
                    <a:pt x="1381" y="8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 rot="5400000">
              <a:off x="7251430" y="4664196"/>
              <a:ext cx="77766" cy="97602"/>
            </a:xfrm>
            <a:custGeom>
              <a:rect b="b" l="l" r="r" t="t"/>
              <a:pathLst>
                <a:path extrusionOk="0" h="2470" w="1968">
                  <a:moveTo>
                    <a:pt x="963" y="1"/>
                  </a:moveTo>
                  <a:lnTo>
                    <a:pt x="754" y="43"/>
                  </a:lnTo>
                  <a:lnTo>
                    <a:pt x="587" y="126"/>
                  </a:lnTo>
                  <a:lnTo>
                    <a:pt x="419" y="210"/>
                  </a:lnTo>
                  <a:lnTo>
                    <a:pt x="294" y="377"/>
                  </a:lnTo>
                  <a:lnTo>
                    <a:pt x="168" y="545"/>
                  </a:lnTo>
                  <a:lnTo>
                    <a:pt x="43" y="754"/>
                  </a:lnTo>
                  <a:lnTo>
                    <a:pt x="1" y="1005"/>
                  </a:lnTo>
                  <a:lnTo>
                    <a:pt x="1" y="1256"/>
                  </a:lnTo>
                  <a:lnTo>
                    <a:pt x="1" y="1465"/>
                  </a:lnTo>
                  <a:lnTo>
                    <a:pt x="43" y="1717"/>
                  </a:lnTo>
                  <a:lnTo>
                    <a:pt x="168" y="1926"/>
                  </a:lnTo>
                  <a:lnTo>
                    <a:pt x="294" y="2093"/>
                  </a:lnTo>
                  <a:lnTo>
                    <a:pt x="419" y="2261"/>
                  </a:lnTo>
                  <a:lnTo>
                    <a:pt x="587" y="2386"/>
                  </a:lnTo>
                  <a:lnTo>
                    <a:pt x="754" y="2428"/>
                  </a:lnTo>
                  <a:lnTo>
                    <a:pt x="963" y="2470"/>
                  </a:lnTo>
                  <a:lnTo>
                    <a:pt x="1173" y="2428"/>
                  </a:lnTo>
                  <a:lnTo>
                    <a:pt x="1340" y="2386"/>
                  </a:lnTo>
                  <a:lnTo>
                    <a:pt x="1507" y="2261"/>
                  </a:lnTo>
                  <a:lnTo>
                    <a:pt x="1675" y="2093"/>
                  </a:lnTo>
                  <a:lnTo>
                    <a:pt x="1800" y="1926"/>
                  </a:lnTo>
                  <a:lnTo>
                    <a:pt x="1884" y="1717"/>
                  </a:lnTo>
                  <a:lnTo>
                    <a:pt x="1926" y="1465"/>
                  </a:lnTo>
                  <a:lnTo>
                    <a:pt x="1968" y="1256"/>
                  </a:lnTo>
                  <a:lnTo>
                    <a:pt x="1926" y="1005"/>
                  </a:lnTo>
                  <a:lnTo>
                    <a:pt x="1884" y="754"/>
                  </a:lnTo>
                  <a:lnTo>
                    <a:pt x="1800" y="545"/>
                  </a:lnTo>
                  <a:lnTo>
                    <a:pt x="1675" y="377"/>
                  </a:lnTo>
                  <a:lnTo>
                    <a:pt x="1507" y="210"/>
                  </a:lnTo>
                  <a:lnTo>
                    <a:pt x="1340" y="126"/>
                  </a:lnTo>
                  <a:lnTo>
                    <a:pt x="1173" y="4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 rot="5400000">
              <a:off x="8178974" y="2762098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7" name="Google Shape;277;p5"/>
          <p:cNvSpPr txBox="1"/>
          <p:nvPr>
            <p:ph idx="2" type="title"/>
          </p:nvPr>
        </p:nvSpPr>
        <p:spPr>
          <a:xfrm>
            <a:off x="1596675" y="2840671"/>
            <a:ext cx="2742600" cy="558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8" name="Google Shape;278;p5"/>
          <p:cNvSpPr txBox="1"/>
          <p:nvPr>
            <p:ph idx="3" type="title"/>
          </p:nvPr>
        </p:nvSpPr>
        <p:spPr>
          <a:xfrm>
            <a:off x="4804722" y="2840671"/>
            <a:ext cx="2742600" cy="558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9" name="Google Shape;279;p5"/>
          <p:cNvSpPr txBox="1"/>
          <p:nvPr>
            <p:ph idx="1" type="subTitle"/>
          </p:nvPr>
        </p:nvSpPr>
        <p:spPr>
          <a:xfrm>
            <a:off x="4804725" y="34045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"/>
          <p:cNvSpPr txBox="1"/>
          <p:nvPr>
            <p:ph idx="4" type="subTitle"/>
          </p:nvPr>
        </p:nvSpPr>
        <p:spPr>
          <a:xfrm>
            <a:off x="1596850" y="34045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81" name="Google Shape;281;p5"/>
          <p:cNvGrpSpPr/>
          <p:nvPr/>
        </p:nvGrpSpPr>
        <p:grpSpPr>
          <a:xfrm>
            <a:off x="7720424" y="-9840"/>
            <a:ext cx="1432788" cy="1445808"/>
            <a:chOff x="6589039" y="44"/>
            <a:chExt cx="2554900" cy="2578117"/>
          </a:xfrm>
        </p:grpSpPr>
        <p:sp>
          <p:nvSpPr>
            <p:cNvPr id="282" name="Google Shape;282;p5"/>
            <p:cNvSpPr/>
            <p:nvPr/>
          </p:nvSpPr>
          <p:spPr>
            <a:xfrm>
              <a:off x="7865589" y="1288233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865589" y="44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6589039" y="44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6865209" y="276175"/>
              <a:ext cx="582135" cy="694595"/>
            </a:xfrm>
            <a:custGeom>
              <a:rect b="b" l="l" r="r" t="t"/>
              <a:pathLst>
                <a:path extrusionOk="0" h="17578" w="14732">
                  <a:moveTo>
                    <a:pt x="4436" y="1"/>
                  </a:moveTo>
                  <a:lnTo>
                    <a:pt x="4436" y="2721"/>
                  </a:lnTo>
                  <a:lnTo>
                    <a:pt x="4436" y="13644"/>
                  </a:lnTo>
                  <a:lnTo>
                    <a:pt x="4143" y="13435"/>
                  </a:lnTo>
                  <a:lnTo>
                    <a:pt x="3809" y="13267"/>
                  </a:lnTo>
                  <a:lnTo>
                    <a:pt x="3432" y="13184"/>
                  </a:lnTo>
                  <a:lnTo>
                    <a:pt x="3055" y="13142"/>
                  </a:lnTo>
                  <a:lnTo>
                    <a:pt x="2637" y="13184"/>
                  </a:lnTo>
                  <a:lnTo>
                    <a:pt x="2218" y="13267"/>
                  </a:lnTo>
                  <a:lnTo>
                    <a:pt x="1800" y="13435"/>
                  </a:lnTo>
                  <a:lnTo>
                    <a:pt x="1381" y="13644"/>
                  </a:lnTo>
                  <a:lnTo>
                    <a:pt x="963" y="13979"/>
                  </a:lnTo>
                  <a:lnTo>
                    <a:pt x="586" y="14313"/>
                  </a:lnTo>
                  <a:lnTo>
                    <a:pt x="335" y="14732"/>
                  </a:lnTo>
                  <a:lnTo>
                    <a:pt x="126" y="15150"/>
                  </a:lnTo>
                  <a:lnTo>
                    <a:pt x="42" y="15569"/>
                  </a:lnTo>
                  <a:lnTo>
                    <a:pt x="0" y="15987"/>
                  </a:lnTo>
                  <a:lnTo>
                    <a:pt x="42" y="16197"/>
                  </a:lnTo>
                  <a:lnTo>
                    <a:pt x="84" y="16406"/>
                  </a:lnTo>
                  <a:lnTo>
                    <a:pt x="168" y="16573"/>
                  </a:lnTo>
                  <a:lnTo>
                    <a:pt x="251" y="16783"/>
                  </a:lnTo>
                  <a:lnTo>
                    <a:pt x="377" y="16950"/>
                  </a:lnTo>
                  <a:lnTo>
                    <a:pt x="544" y="17117"/>
                  </a:lnTo>
                  <a:lnTo>
                    <a:pt x="670" y="17243"/>
                  </a:lnTo>
                  <a:lnTo>
                    <a:pt x="879" y="17327"/>
                  </a:lnTo>
                  <a:lnTo>
                    <a:pt x="1256" y="17494"/>
                  </a:lnTo>
                  <a:lnTo>
                    <a:pt x="1674" y="17578"/>
                  </a:lnTo>
                  <a:lnTo>
                    <a:pt x="2135" y="17578"/>
                  </a:lnTo>
                  <a:lnTo>
                    <a:pt x="2637" y="17494"/>
                  </a:lnTo>
                  <a:lnTo>
                    <a:pt x="3097" y="17369"/>
                  </a:lnTo>
                  <a:lnTo>
                    <a:pt x="3558" y="17117"/>
                  </a:lnTo>
                  <a:lnTo>
                    <a:pt x="3892" y="16866"/>
                  </a:lnTo>
                  <a:lnTo>
                    <a:pt x="4143" y="16657"/>
                  </a:lnTo>
                  <a:lnTo>
                    <a:pt x="4395" y="16364"/>
                  </a:lnTo>
                  <a:lnTo>
                    <a:pt x="4604" y="16071"/>
                  </a:lnTo>
                  <a:lnTo>
                    <a:pt x="4729" y="15820"/>
                  </a:lnTo>
                  <a:lnTo>
                    <a:pt x="4855" y="15485"/>
                  </a:lnTo>
                  <a:lnTo>
                    <a:pt x="4939" y="15192"/>
                  </a:lnTo>
                  <a:lnTo>
                    <a:pt x="4939" y="14899"/>
                  </a:lnTo>
                  <a:lnTo>
                    <a:pt x="4939" y="2721"/>
                  </a:lnTo>
                  <a:lnTo>
                    <a:pt x="14229" y="2721"/>
                  </a:lnTo>
                  <a:lnTo>
                    <a:pt x="14229" y="13644"/>
                  </a:lnTo>
                  <a:lnTo>
                    <a:pt x="13936" y="13435"/>
                  </a:lnTo>
                  <a:lnTo>
                    <a:pt x="13602" y="13267"/>
                  </a:lnTo>
                  <a:lnTo>
                    <a:pt x="13225" y="13184"/>
                  </a:lnTo>
                  <a:lnTo>
                    <a:pt x="12806" y="13142"/>
                  </a:lnTo>
                  <a:lnTo>
                    <a:pt x="12430" y="13184"/>
                  </a:lnTo>
                  <a:lnTo>
                    <a:pt x="12011" y="13267"/>
                  </a:lnTo>
                  <a:lnTo>
                    <a:pt x="11593" y="13435"/>
                  </a:lnTo>
                  <a:lnTo>
                    <a:pt x="11174" y="13644"/>
                  </a:lnTo>
                  <a:lnTo>
                    <a:pt x="10756" y="13979"/>
                  </a:lnTo>
                  <a:lnTo>
                    <a:pt x="10379" y="14313"/>
                  </a:lnTo>
                  <a:lnTo>
                    <a:pt x="10128" y="14732"/>
                  </a:lnTo>
                  <a:lnTo>
                    <a:pt x="9919" y="15150"/>
                  </a:lnTo>
                  <a:lnTo>
                    <a:pt x="9835" y="15569"/>
                  </a:lnTo>
                  <a:lnTo>
                    <a:pt x="9793" y="15987"/>
                  </a:lnTo>
                  <a:lnTo>
                    <a:pt x="9835" y="16197"/>
                  </a:lnTo>
                  <a:lnTo>
                    <a:pt x="9877" y="16406"/>
                  </a:lnTo>
                  <a:lnTo>
                    <a:pt x="9961" y="16573"/>
                  </a:lnTo>
                  <a:lnTo>
                    <a:pt x="10044" y="16783"/>
                  </a:lnTo>
                  <a:lnTo>
                    <a:pt x="10170" y="16950"/>
                  </a:lnTo>
                  <a:lnTo>
                    <a:pt x="10337" y="17117"/>
                  </a:lnTo>
                  <a:lnTo>
                    <a:pt x="10463" y="17243"/>
                  </a:lnTo>
                  <a:lnTo>
                    <a:pt x="10672" y="17327"/>
                  </a:lnTo>
                  <a:lnTo>
                    <a:pt x="11049" y="17494"/>
                  </a:lnTo>
                  <a:lnTo>
                    <a:pt x="11467" y="17578"/>
                  </a:lnTo>
                  <a:lnTo>
                    <a:pt x="11928" y="17578"/>
                  </a:lnTo>
                  <a:lnTo>
                    <a:pt x="12430" y="17494"/>
                  </a:lnTo>
                  <a:lnTo>
                    <a:pt x="12890" y="17369"/>
                  </a:lnTo>
                  <a:lnTo>
                    <a:pt x="13350" y="17117"/>
                  </a:lnTo>
                  <a:lnTo>
                    <a:pt x="13685" y="16866"/>
                  </a:lnTo>
                  <a:lnTo>
                    <a:pt x="13936" y="16657"/>
                  </a:lnTo>
                  <a:lnTo>
                    <a:pt x="14187" y="16364"/>
                  </a:lnTo>
                  <a:lnTo>
                    <a:pt x="14355" y="16071"/>
                  </a:lnTo>
                  <a:lnTo>
                    <a:pt x="14522" y="15820"/>
                  </a:lnTo>
                  <a:lnTo>
                    <a:pt x="14648" y="15485"/>
                  </a:lnTo>
                  <a:lnTo>
                    <a:pt x="14731" y="15192"/>
                  </a:lnTo>
                  <a:lnTo>
                    <a:pt x="14731" y="14899"/>
                  </a:lnTo>
                  <a:lnTo>
                    <a:pt x="14731" y="2721"/>
                  </a:lnTo>
                  <a:lnTo>
                    <a:pt x="14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5"/>
            <p:cNvGrpSpPr/>
            <p:nvPr/>
          </p:nvGrpSpPr>
          <p:grpSpPr>
            <a:xfrm flipH="1">
              <a:off x="8196800" y="252522"/>
              <a:ext cx="639700" cy="856702"/>
              <a:chOff x="256950" y="3687150"/>
              <a:chExt cx="530475" cy="710425"/>
            </a:xfrm>
          </p:grpSpPr>
          <p:sp>
            <p:nvSpPr>
              <p:cNvPr id="287" name="Google Shape;287;p5"/>
              <p:cNvSpPr/>
              <p:nvPr/>
            </p:nvSpPr>
            <p:spPr>
              <a:xfrm>
                <a:off x="464100" y="4002075"/>
                <a:ext cx="323325" cy="395500"/>
              </a:xfrm>
              <a:custGeom>
                <a:rect b="b" l="l" r="r" t="t"/>
                <a:pathLst>
                  <a:path extrusionOk="0" h="15820" w="12933">
                    <a:moveTo>
                      <a:pt x="6278" y="0"/>
                    </a:moveTo>
                    <a:lnTo>
                      <a:pt x="6069" y="42"/>
                    </a:lnTo>
                    <a:lnTo>
                      <a:pt x="5901" y="84"/>
                    </a:lnTo>
                    <a:lnTo>
                      <a:pt x="5776" y="167"/>
                    </a:lnTo>
                    <a:lnTo>
                      <a:pt x="545" y="3390"/>
                    </a:lnTo>
                    <a:lnTo>
                      <a:pt x="419" y="3474"/>
                    </a:lnTo>
                    <a:lnTo>
                      <a:pt x="252" y="3599"/>
                    </a:lnTo>
                    <a:lnTo>
                      <a:pt x="168" y="3767"/>
                    </a:lnTo>
                    <a:lnTo>
                      <a:pt x="84" y="3934"/>
                    </a:lnTo>
                    <a:lnTo>
                      <a:pt x="42" y="4101"/>
                    </a:lnTo>
                    <a:lnTo>
                      <a:pt x="1" y="4311"/>
                    </a:lnTo>
                    <a:lnTo>
                      <a:pt x="42" y="4520"/>
                    </a:lnTo>
                    <a:lnTo>
                      <a:pt x="84" y="4687"/>
                    </a:lnTo>
                    <a:lnTo>
                      <a:pt x="168" y="4896"/>
                    </a:lnTo>
                    <a:lnTo>
                      <a:pt x="293" y="5064"/>
                    </a:lnTo>
                    <a:lnTo>
                      <a:pt x="461" y="5189"/>
                    </a:lnTo>
                    <a:lnTo>
                      <a:pt x="628" y="5315"/>
                    </a:lnTo>
                    <a:lnTo>
                      <a:pt x="838" y="5357"/>
                    </a:lnTo>
                    <a:lnTo>
                      <a:pt x="1047" y="5399"/>
                    </a:lnTo>
                    <a:lnTo>
                      <a:pt x="1256" y="5399"/>
                    </a:lnTo>
                    <a:lnTo>
                      <a:pt x="1465" y="5315"/>
                    </a:lnTo>
                    <a:lnTo>
                      <a:pt x="1675" y="5231"/>
                    </a:lnTo>
                    <a:lnTo>
                      <a:pt x="2972" y="4436"/>
                    </a:lnTo>
                    <a:lnTo>
                      <a:pt x="7282" y="11509"/>
                    </a:lnTo>
                    <a:lnTo>
                      <a:pt x="7157" y="11844"/>
                    </a:lnTo>
                    <a:lnTo>
                      <a:pt x="7031" y="12220"/>
                    </a:lnTo>
                    <a:lnTo>
                      <a:pt x="6989" y="12597"/>
                    </a:lnTo>
                    <a:lnTo>
                      <a:pt x="6989" y="12973"/>
                    </a:lnTo>
                    <a:lnTo>
                      <a:pt x="7031" y="13350"/>
                    </a:lnTo>
                    <a:lnTo>
                      <a:pt x="7115" y="13727"/>
                    </a:lnTo>
                    <a:lnTo>
                      <a:pt x="7241" y="14062"/>
                    </a:lnTo>
                    <a:lnTo>
                      <a:pt x="7408" y="14438"/>
                    </a:lnTo>
                    <a:lnTo>
                      <a:pt x="7575" y="14689"/>
                    </a:lnTo>
                    <a:lnTo>
                      <a:pt x="7785" y="14899"/>
                    </a:lnTo>
                    <a:lnTo>
                      <a:pt x="7994" y="15108"/>
                    </a:lnTo>
                    <a:lnTo>
                      <a:pt x="8245" y="15275"/>
                    </a:lnTo>
                    <a:lnTo>
                      <a:pt x="8454" y="15443"/>
                    </a:lnTo>
                    <a:lnTo>
                      <a:pt x="8747" y="15568"/>
                    </a:lnTo>
                    <a:lnTo>
                      <a:pt x="8998" y="15694"/>
                    </a:lnTo>
                    <a:lnTo>
                      <a:pt x="9249" y="15777"/>
                    </a:lnTo>
                    <a:lnTo>
                      <a:pt x="9542" y="15819"/>
                    </a:lnTo>
                    <a:lnTo>
                      <a:pt x="10421" y="15819"/>
                    </a:lnTo>
                    <a:lnTo>
                      <a:pt x="10714" y="15736"/>
                    </a:lnTo>
                    <a:lnTo>
                      <a:pt x="10965" y="15652"/>
                    </a:lnTo>
                    <a:lnTo>
                      <a:pt x="11258" y="15568"/>
                    </a:lnTo>
                    <a:lnTo>
                      <a:pt x="11509" y="15401"/>
                    </a:lnTo>
                    <a:lnTo>
                      <a:pt x="11760" y="15233"/>
                    </a:lnTo>
                    <a:lnTo>
                      <a:pt x="12011" y="15024"/>
                    </a:lnTo>
                    <a:lnTo>
                      <a:pt x="12221" y="14815"/>
                    </a:lnTo>
                    <a:lnTo>
                      <a:pt x="12388" y="14606"/>
                    </a:lnTo>
                    <a:lnTo>
                      <a:pt x="12555" y="14355"/>
                    </a:lnTo>
                    <a:lnTo>
                      <a:pt x="12681" y="14103"/>
                    </a:lnTo>
                    <a:lnTo>
                      <a:pt x="12765" y="13810"/>
                    </a:lnTo>
                    <a:lnTo>
                      <a:pt x="12848" y="13559"/>
                    </a:lnTo>
                    <a:lnTo>
                      <a:pt x="12932" y="13266"/>
                    </a:lnTo>
                    <a:lnTo>
                      <a:pt x="12932" y="12973"/>
                    </a:lnTo>
                    <a:lnTo>
                      <a:pt x="12932" y="12681"/>
                    </a:lnTo>
                    <a:lnTo>
                      <a:pt x="12890" y="12429"/>
                    </a:lnTo>
                    <a:lnTo>
                      <a:pt x="12848" y="12136"/>
                    </a:lnTo>
                    <a:lnTo>
                      <a:pt x="12765" y="11844"/>
                    </a:lnTo>
                    <a:lnTo>
                      <a:pt x="12639" y="11551"/>
                    </a:lnTo>
                    <a:lnTo>
                      <a:pt x="12514" y="11299"/>
                    </a:lnTo>
                    <a:lnTo>
                      <a:pt x="12263" y="10965"/>
                    </a:lnTo>
                    <a:lnTo>
                      <a:pt x="12011" y="10672"/>
                    </a:lnTo>
                    <a:lnTo>
                      <a:pt x="11718" y="10462"/>
                    </a:lnTo>
                    <a:lnTo>
                      <a:pt x="11384" y="10253"/>
                    </a:lnTo>
                    <a:lnTo>
                      <a:pt x="11049" y="10086"/>
                    </a:lnTo>
                    <a:lnTo>
                      <a:pt x="10714" y="9960"/>
                    </a:lnTo>
                    <a:lnTo>
                      <a:pt x="10337" y="9918"/>
                    </a:lnTo>
                    <a:lnTo>
                      <a:pt x="9961" y="9877"/>
                    </a:lnTo>
                    <a:lnTo>
                      <a:pt x="5608" y="2804"/>
                    </a:lnTo>
                    <a:lnTo>
                      <a:pt x="6906" y="2009"/>
                    </a:lnTo>
                    <a:lnTo>
                      <a:pt x="7073" y="1883"/>
                    </a:lnTo>
                    <a:lnTo>
                      <a:pt x="7241" y="1716"/>
                    </a:lnTo>
                    <a:lnTo>
                      <a:pt x="7324" y="1549"/>
                    </a:lnTo>
                    <a:lnTo>
                      <a:pt x="7408" y="1339"/>
                    </a:lnTo>
                    <a:lnTo>
                      <a:pt x="7408" y="1130"/>
                    </a:lnTo>
                    <a:lnTo>
                      <a:pt x="7408" y="921"/>
                    </a:lnTo>
                    <a:lnTo>
                      <a:pt x="7366" y="712"/>
                    </a:lnTo>
                    <a:lnTo>
                      <a:pt x="7282" y="502"/>
                    </a:lnTo>
                    <a:lnTo>
                      <a:pt x="7157" y="335"/>
                    </a:lnTo>
                    <a:lnTo>
                      <a:pt x="6989" y="209"/>
                    </a:lnTo>
                    <a:lnTo>
                      <a:pt x="6822" y="126"/>
                    </a:lnTo>
                    <a:lnTo>
                      <a:pt x="6655" y="42"/>
                    </a:lnTo>
                    <a:lnTo>
                      <a:pt x="6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256950" y="3687150"/>
                <a:ext cx="348425" cy="305525"/>
              </a:xfrm>
              <a:custGeom>
                <a:rect b="b" l="l" r="r" t="t"/>
                <a:pathLst>
                  <a:path extrusionOk="0" h="12221" w="13937">
                    <a:moveTo>
                      <a:pt x="5734" y="0"/>
                    </a:moveTo>
                    <a:lnTo>
                      <a:pt x="5232" y="84"/>
                    </a:lnTo>
                    <a:lnTo>
                      <a:pt x="4729" y="210"/>
                    </a:lnTo>
                    <a:lnTo>
                      <a:pt x="4227" y="377"/>
                    </a:lnTo>
                    <a:lnTo>
                      <a:pt x="3683" y="628"/>
                    </a:lnTo>
                    <a:lnTo>
                      <a:pt x="3181" y="921"/>
                    </a:lnTo>
                    <a:lnTo>
                      <a:pt x="2595" y="1298"/>
                    </a:lnTo>
                    <a:lnTo>
                      <a:pt x="2093" y="1716"/>
                    </a:lnTo>
                    <a:lnTo>
                      <a:pt x="1632" y="2218"/>
                    </a:lnTo>
                    <a:lnTo>
                      <a:pt x="1256" y="2762"/>
                    </a:lnTo>
                    <a:lnTo>
                      <a:pt x="879" y="3306"/>
                    </a:lnTo>
                    <a:lnTo>
                      <a:pt x="586" y="3934"/>
                    </a:lnTo>
                    <a:lnTo>
                      <a:pt x="377" y="4562"/>
                    </a:lnTo>
                    <a:lnTo>
                      <a:pt x="210" y="5232"/>
                    </a:lnTo>
                    <a:lnTo>
                      <a:pt x="126" y="5692"/>
                    </a:lnTo>
                    <a:lnTo>
                      <a:pt x="42" y="6194"/>
                    </a:lnTo>
                    <a:lnTo>
                      <a:pt x="0" y="6654"/>
                    </a:lnTo>
                    <a:lnTo>
                      <a:pt x="0" y="7157"/>
                    </a:lnTo>
                    <a:lnTo>
                      <a:pt x="42" y="7659"/>
                    </a:lnTo>
                    <a:lnTo>
                      <a:pt x="84" y="8161"/>
                    </a:lnTo>
                    <a:lnTo>
                      <a:pt x="168" y="8663"/>
                    </a:lnTo>
                    <a:lnTo>
                      <a:pt x="293" y="9165"/>
                    </a:lnTo>
                    <a:lnTo>
                      <a:pt x="963" y="9082"/>
                    </a:lnTo>
                    <a:lnTo>
                      <a:pt x="1716" y="8914"/>
                    </a:lnTo>
                    <a:lnTo>
                      <a:pt x="2469" y="8705"/>
                    </a:lnTo>
                    <a:lnTo>
                      <a:pt x="3265" y="8412"/>
                    </a:lnTo>
                    <a:lnTo>
                      <a:pt x="4102" y="8077"/>
                    </a:lnTo>
                    <a:lnTo>
                      <a:pt x="4939" y="7701"/>
                    </a:lnTo>
                    <a:lnTo>
                      <a:pt x="5817" y="7240"/>
                    </a:lnTo>
                    <a:lnTo>
                      <a:pt x="6738" y="6696"/>
                    </a:lnTo>
                    <a:lnTo>
                      <a:pt x="7659" y="6110"/>
                    </a:lnTo>
                    <a:lnTo>
                      <a:pt x="8496" y="5483"/>
                    </a:lnTo>
                    <a:lnTo>
                      <a:pt x="9542" y="4604"/>
                    </a:lnTo>
                    <a:lnTo>
                      <a:pt x="10463" y="3767"/>
                    </a:lnTo>
                    <a:lnTo>
                      <a:pt x="11216" y="2930"/>
                    </a:lnTo>
                    <a:lnTo>
                      <a:pt x="11551" y="2511"/>
                    </a:lnTo>
                    <a:lnTo>
                      <a:pt x="11844" y="2093"/>
                    </a:lnTo>
                    <a:lnTo>
                      <a:pt x="11425" y="1758"/>
                    </a:lnTo>
                    <a:lnTo>
                      <a:pt x="11007" y="1465"/>
                    </a:lnTo>
                    <a:lnTo>
                      <a:pt x="10588" y="1172"/>
                    </a:lnTo>
                    <a:lnTo>
                      <a:pt x="10170" y="921"/>
                    </a:lnTo>
                    <a:lnTo>
                      <a:pt x="9709" y="712"/>
                    </a:lnTo>
                    <a:lnTo>
                      <a:pt x="9291" y="503"/>
                    </a:lnTo>
                    <a:lnTo>
                      <a:pt x="8831" y="335"/>
                    </a:lnTo>
                    <a:lnTo>
                      <a:pt x="8370" y="210"/>
                    </a:lnTo>
                    <a:lnTo>
                      <a:pt x="7826" y="84"/>
                    </a:lnTo>
                    <a:lnTo>
                      <a:pt x="7324" y="0"/>
                    </a:lnTo>
                    <a:close/>
                    <a:moveTo>
                      <a:pt x="12932" y="3223"/>
                    </a:moveTo>
                    <a:lnTo>
                      <a:pt x="12304" y="4018"/>
                    </a:lnTo>
                    <a:lnTo>
                      <a:pt x="11593" y="4813"/>
                    </a:lnTo>
                    <a:lnTo>
                      <a:pt x="10756" y="5608"/>
                    </a:lnTo>
                    <a:lnTo>
                      <a:pt x="9835" y="6403"/>
                    </a:lnTo>
                    <a:lnTo>
                      <a:pt x="8705" y="7240"/>
                    </a:lnTo>
                    <a:lnTo>
                      <a:pt x="7533" y="7994"/>
                    </a:lnTo>
                    <a:lnTo>
                      <a:pt x="6654" y="8538"/>
                    </a:lnTo>
                    <a:lnTo>
                      <a:pt x="5734" y="8998"/>
                    </a:lnTo>
                    <a:lnTo>
                      <a:pt x="4897" y="9416"/>
                    </a:lnTo>
                    <a:lnTo>
                      <a:pt x="4018" y="9751"/>
                    </a:lnTo>
                    <a:lnTo>
                      <a:pt x="3181" y="10086"/>
                    </a:lnTo>
                    <a:lnTo>
                      <a:pt x="2344" y="10337"/>
                    </a:lnTo>
                    <a:lnTo>
                      <a:pt x="1549" y="10505"/>
                    </a:lnTo>
                    <a:lnTo>
                      <a:pt x="795" y="10630"/>
                    </a:lnTo>
                    <a:lnTo>
                      <a:pt x="1088" y="11216"/>
                    </a:lnTo>
                    <a:lnTo>
                      <a:pt x="1423" y="11760"/>
                    </a:lnTo>
                    <a:lnTo>
                      <a:pt x="1674" y="12220"/>
                    </a:lnTo>
                    <a:lnTo>
                      <a:pt x="1716" y="12220"/>
                    </a:lnTo>
                    <a:lnTo>
                      <a:pt x="2386" y="12137"/>
                    </a:lnTo>
                    <a:lnTo>
                      <a:pt x="3181" y="12011"/>
                    </a:lnTo>
                    <a:lnTo>
                      <a:pt x="3976" y="11802"/>
                    </a:lnTo>
                    <a:lnTo>
                      <a:pt x="4813" y="11509"/>
                    </a:lnTo>
                    <a:lnTo>
                      <a:pt x="5734" y="11174"/>
                    </a:lnTo>
                    <a:lnTo>
                      <a:pt x="6654" y="10756"/>
                    </a:lnTo>
                    <a:lnTo>
                      <a:pt x="7617" y="10295"/>
                    </a:lnTo>
                    <a:lnTo>
                      <a:pt x="8579" y="9709"/>
                    </a:lnTo>
                    <a:lnTo>
                      <a:pt x="9458" y="9165"/>
                    </a:lnTo>
                    <a:lnTo>
                      <a:pt x="10253" y="8579"/>
                    </a:lnTo>
                    <a:lnTo>
                      <a:pt x="11007" y="7994"/>
                    </a:lnTo>
                    <a:lnTo>
                      <a:pt x="11676" y="7408"/>
                    </a:lnTo>
                    <a:lnTo>
                      <a:pt x="12388" y="6696"/>
                    </a:lnTo>
                    <a:lnTo>
                      <a:pt x="12974" y="6027"/>
                    </a:lnTo>
                    <a:lnTo>
                      <a:pt x="13518" y="5357"/>
                    </a:lnTo>
                    <a:lnTo>
                      <a:pt x="13936" y="4729"/>
                    </a:lnTo>
                    <a:lnTo>
                      <a:pt x="13643" y="4269"/>
                    </a:lnTo>
                    <a:lnTo>
                      <a:pt x="13309" y="3725"/>
                    </a:lnTo>
                    <a:lnTo>
                      <a:pt x="12932" y="3223"/>
                    </a:lnTo>
                    <a:close/>
                  </a:path>
                </a:pathLst>
              </a:custGeom>
              <a:solidFill>
                <a:srgbClr val="4140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329125" y="3847225"/>
                <a:ext cx="304500" cy="241700"/>
              </a:xfrm>
              <a:custGeom>
                <a:rect b="b" l="l" r="r" t="t"/>
                <a:pathLst>
                  <a:path extrusionOk="0" h="9668" w="12180">
                    <a:moveTo>
                      <a:pt x="11761" y="0"/>
                    </a:moveTo>
                    <a:lnTo>
                      <a:pt x="11217" y="670"/>
                    </a:lnTo>
                    <a:lnTo>
                      <a:pt x="10798" y="1172"/>
                    </a:lnTo>
                    <a:lnTo>
                      <a:pt x="10338" y="1632"/>
                    </a:lnTo>
                    <a:lnTo>
                      <a:pt x="9501" y="2386"/>
                    </a:lnTo>
                    <a:lnTo>
                      <a:pt x="8580" y="3181"/>
                    </a:lnTo>
                    <a:lnTo>
                      <a:pt x="7576" y="3892"/>
                    </a:lnTo>
                    <a:lnTo>
                      <a:pt x="6488" y="4604"/>
                    </a:lnTo>
                    <a:lnTo>
                      <a:pt x="5609" y="5106"/>
                    </a:lnTo>
                    <a:lnTo>
                      <a:pt x="4772" y="5566"/>
                    </a:lnTo>
                    <a:lnTo>
                      <a:pt x="3935" y="5985"/>
                    </a:lnTo>
                    <a:lnTo>
                      <a:pt x="3098" y="6320"/>
                    </a:lnTo>
                    <a:lnTo>
                      <a:pt x="2303" y="6613"/>
                    </a:lnTo>
                    <a:lnTo>
                      <a:pt x="1508" y="6864"/>
                    </a:lnTo>
                    <a:lnTo>
                      <a:pt x="712" y="7073"/>
                    </a:lnTo>
                    <a:lnTo>
                      <a:pt x="1" y="7240"/>
                    </a:lnTo>
                    <a:lnTo>
                      <a:pt x="545" y="7743"/>
                    </a:lnTo>
                    <a:lnTo>
                      <a:pt x="1173" y="8203"/>
                    </a:lnTo>
                    <a:lnTo>
                      <a:pt x="1800" y="8579"/>
                    </a:lnTo>
                    <a:lnTo>
                      <a:pt x="2470" y="8956"/>
                    </a:lnTo>
                    <a:lnTo>
                      <a:pt x="3140" y="9207"/>
                    </a:lnTo>
                    <a:lnTo>
                      <a:pt x="3809" y="9416"/>
                    </a:lnTo>
                    <a:lnTo>
                      <a:pt x="4521" y="9584"/>
                    </a:lnTo>
                    <a:lnTo>
                      <a:pt x="5190" y="9626"/>
                    </a:lnTo>
                    <a:lnTo>
                      <a:pt x="5400" y="9668"/>
                    </a:lnTo>
                    <a:lnTo>
                      <a:pt x="5818" y="9668"/>
                    </a:lnTo>
                    <a:lnTo>
                      <a:pt x="5944" y="9584"/>
                    </a:lnTo>
                    <a:lnTo>
                      <a:pt x="11175" y="6361"/>
                    </a:lnTo>
                    <a:lnTo>
                      <a:pt x="11300" y="6278"/>
                    </a:lnTo>
                    <a:lnTo>
                      <a:pt x="11551" y="5734"/>
                    </a:lnTo>
                    <a:lnTo>
                      <a:pt x="11719" y="5315"/>
                    </a:lnTo>
                    <a:lnTo>
                      <a:pt x="11844" y="4897"/>
                    </a:lnTo>
                    <a:lnTo>
                      <a:pt x="11970" y="4478"/>
                    </a:lnTo>
                    <a:lnTo>
                      <a:pt x="12054" y="4018"/>
                    </a:lnTo>
                    <a:lnTo>
                      <a:pt x="12137" y="3558"/>
                    </a:lnTo>
                    <a:lnTo>
                      <a:pt x="12137" y="3097"/>
                    </a:lnTo>
                    <a:lnTo>
                      <a:pt x="12179" y="2637"/>
                    </a:lnTo>
                    <a:lnTo>
                      <a:pt x="12137" y="2135"/>
                    </a:lnTo>
                    <a:lnTo>
                      <a:pt x="12096" y="1591"/>
                    </a:lnTo>
                    <a:lnTo>
                      <a:pt x="12012" y="1088"/>
                    </a:lnTo>
                    <a:lnTo>
                      <a:pt x="11886" y="544"/>
                    </a:lnTo>
                    <a:lnTo>
                      <a:pt x="11761" y="0"/>
                    </a:lnTo>
                    <a:close/>
                  </a:path>
                </a:pathLst>
              </a:custGeom>
              <a:solidFill>
                <a:srgbClr val="4140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264275" y="3739450"/>
                <a:ext cx="315975" cy="213475"/>
              </a:xfrm>
              <a:custGeom>
                <a:rect b="b" l="l" r="r" t="t"/>
                <a:pathLst>
                  <a:path extrusionOk="0" h="8539" w="12639">
                    <a:moveTo>
                      <a:pt x="11551" y="1"/>
                    </a:moveTo>
                    <a:lnTo>
                      <a:pt x="11258" y="419"/>
                    </a:lnTo>
                    <a:lnTo>
                      <a:pt x="10923" y="838"/>
                    </a:lnTo>
                    <a:lnTo>
                      <a:pt x="10170" y="1675"/>
                    </a:lnTo>
                    <a:lnTo>
                      <a:pt x="9249" y="2512"/>
                    </a:lnTo>
                    <a:lnTo>
                      <a:pt x="8203" y="3391"/>
                    </a:lnTo>
                    <a:lnTo>
                      <a:pt x="7366" y="4018"/>
                    </a:lnTo>
                    <a:lnTo>
                      <a:pt x="6445" y="4604"/>
                    </a:lnTo>
                    <a:lnTo>
                      <a:pt x="5524" y="5148"/>
                    </a:lnTo>
                    <a:lnTo>
                      <a:pt x="4646" y="5609"/>
                    </a:lnTo>
                    <a:lnTo>
                      <a:pt x="3809" y="5985"/>
                    </a:lnTo>
                    <a:lnTo>
                      <a:pt x="2972" y="6320"/>
                    </a:lnTo>
                    <a:lnTo>
                      <a:pt x="2176" y="6613"/>
                    </a:lnTo>
                    <a:lnTo>
                      <a:pt x="1423" y="6822"/>
                    </a:lnTo>
                    <a:lnTo>
                      <a:pt x="670" y="6990"/>
                    </a:lnTo>
                    <a:lnTo>
                      <a:pt x="0" y="7073"/>
                    </a:lnTo>
                    <a:lnTo>
                      <a:pt x="209" y="7827"/>
                    </a:lnTo>
                    <a:lnTo>
                      <a:pt x="502" y="8538"/>
                    </a:lnTo>
                    <a:lnTo>
                      <a:pt x="1256" y="8413"/>
                    </a:lnTo>
                    <a:lnTo>
                      <a:pt x="2051" y="8245"/>
                    </a:lnTo>
                    <a:lnTo>
                      <a:pt x="2888" y="7994"/>
                    </a:lnTo>
                    <a:lnTo>
                      <a:pt x="3725" y="7659"/>
                    </a:lnTo>
                    <a:lnTo>
                      <a:pt x="4604" y="7324"/>
                    </a:lnTo>
                    <a:lnTo>
                      <a:pt x="5441" y="6906"/>
                    </a:lnTo>
                    <a:lnTo>
                      <a:pt x="6361" y="6446"/>
                    </a:lnTo>
                    <a:lnTo>
                      <a:pt x="7240" y="5902"/>
                    </a:lnTo>
                    <a:lnTo>
                      <a:pt x="8412" y="5148"/>
                    </a:lnTo>
                    <a:lnTo>
                      <a:pt x="9542" y="4311"/>
                    </a:lnTo>
                    <a:lnTo>
                      <a:pt x="10463" y="3516"/>
                    </a:lnTo>
                    <a:lnTo>
                      <a:pt x="11300" y="2721"/>
                    </a:lnTo>
                    <a:lnTo>
                      <a:pt x="12011" y="1926"/>
                    </a:lnTo>
                    <a:lnTo>
                      <a:pt x="12639" y="1131"/>
                    </a:lnTo>
                    <a:lnTo>
                      <a:pt x="12095" y="545"/>
                    </a:lnTo>
                    <a:lnTo>
                      <a:pt x="115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299850" y="3805375"/>
                <a:ext cx="323300" cy="222875"/>
              </a:xfrm>
              <a:custGeom>
                <a:rect b="b" l="l" r="r" t="t"/>
                <a:pathLst>
                  <a:path extrusionOk="0" h="8915" w="12932">
                    <a:moveTo>
                      <a:pt x="12220" y="0"/>
                    </a:moveTo>
                    <a:lnTo>
                      <a:pt x="11802" y="628"/>
                    </a:lnTo>
                    <a:lnTo>
                      <a:pt x="11258" y="1298"/>
                    </a:lnTo>
                    <a:lnTo>
                      <a:pt x="10672" y="1967"/>
                    </a:lnTo>
                    <a:lnTo>
                      <a:pt x="9960" y="2679"/>
                    </a:lnTo>
                    <a:lnTo>
                      <a:pt x="9291" y="3265"/>
                    </a:lnTo>
                    <a:lnTo>
                      <a:pt x="8537" y="3850"/>
                    </a:lnTo>
                    <a:lnTo>
                      <a:pt x="7742" y="4436"/>
                    </a:lnTo>
                    <a:lnTo>
                      <a:pt x="6863" y="4980"/>
                    </a:lnTo>
                    <a:lnTo>
                      <a:pt x="5901" y="5566"/>
                    </a:lnTo>
                    <a:lnTo>
                      <a:pt x="4938" y="6027"/>
                    </a:lnTo>
                    <a:lnTo>
                      <a:pt x="4018" y="6445"/>
                    </a:lnTo>
                    <a:lnTo>
                      <a:pt x="3097" y="6780"/>
                    </a:lnTo>
                    <a:lnTo>
                      <a:pt x="2260" y="7073"/>
                    </a:lnTo>
                    <a:lnTo>
                      <a:pt x="1465" y="7282"/>
                    </a:lnTo>
                    <a:lnTo>
                      <a:pt x="670" y="7408"/>
                    </a:lnTo>
                    <a:lnTo>
                      <a:pt x="0" y="7491"/>
                    </a:lnTo>
                    <a:lnTo>
                      <a:pt x="419" y="8035"/>
                    </a:lnTo>
                    <a:lnTo>
                      <a:pt x="837" y="8580"/>
                    </a:lnTo>
                    <a:lnTo>
                      <a:pt x="1172" y="8914"/>
                    </a:lnTo>
                    <a:lnTo>
                      <a:pt x="1883" y="8747"/>
                    </a:lnTo>
                    <a:lnTo>
                      <a:pt x="2679" y="8538"/>
                    </a:lnTo>
                    <a:lnTo>
                      <a:pt x="3474" y="8287"/>
                    </a:lnTo>
                    <a:lnTo>
                      <a:pt x="4269" y="7994"/>
                    </a:lnTo>
                    <a:lnTo>
                      <a:pt x="5106" y="7659"/>
                    </a:lnTo>
                    <a:lnTo>
                      <a:pt x="5943" y="7240"/>
                    </a:lnTo>
                    <a:lnTo>
                      <a:pt x="6780" y="6780"/>
                    </a:lnTo>
                    <a:lnTo>
                      <a:pt x="7659" y="6278"/>
                    </a:lnTo>
                    <a:lnTo>
                      <a:pt x="8747" y="5566"/>
                    </a:lnTo>
                    <a:lnTo>
                      <a:pt x="9751" y="4855"/>
                    </a:lnTo>
                    <a:lnTo>
                      <a:pt x="10672" y="4060"/>
                    </a:lnTo>
                    <a:lnTo>
                      <a:pt x="11509" y="3306"/>
                    </a:lnTo>
                    <a:lnTo>
                      <a:pt x="11969" y="2846"/>
                    </a:lnTo>
                    <a:lnTo>
                      <a:pt x="12388" y="2344"/>
                    </a:lnTo>
                    <a:lnTo>
                      <a:pt x="12932" y="1674"/>
                    </a:lnTo>
                    <a:lnTo>
                      <a:pt x="12890" y="1549"/>
                    </a:lnTo>
                    <a:lnTo>
                      <a:pt x="12764" y="1172"/>
                    </a:lnTo>
                    <a:lnTo>
                      <a:pt x="12513" y="586"/>
                    </a:lnTo>
                    <a:lnTo>
                      <a:pt x="122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" name="Google Shape;292;p5"/>
          <p:cNvSpPr/>
          <p:nvPr/>
        </p:nvSpPr>
        <p:spPr>
          <a:xfrm>
            <a:off x="7030925" y="2391825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"/>
          <p:cNvSpPr/>
          <p:nvPr/>
        </p:nvSpPr>
        <p:spPr>
          <a:xfrm>
            <a:off x="477750" y="-209790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5"/>
          <p:cNvGrpSpPr/>
          <p:nvPr/>
        </p:nvGrpSpPr>
        <p:grpSpPr>
          <a:xfrm rot="-5400000">
            <a:off x="-3798" y="3730040"/>
            <a:ext cx="1420970" cy="1432917"/>
            <a:chOff x="5310828" y="2578100"/>
            <a:chExt cx="2556620" cy="2578117"/>
          </a:xfrm>
        </p:grpSpPr>
        <p:sp>
          <p:nvSpPr>
            <p:cNvPr id="295" name="Google Shape;295;p5"/>
            <p:cNvSpPr/>
            <p:nvPr/>
          </p:nvSpPr>
          <p:spPr>
            <a:xfrm>
              <a:off x="5310828" y="3866289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5400000">
              <a:off x="5730873" y="4112705"/>
              <a:ext cx="286128" cy="762402"/>
            </a:xfrm>
            <a:custGeom>
              <a:rect b="b" l="l" r="r" t="t"/>
              <a:pathLst>
                <a:path extrusionOk="0" h="19294" w="7241">
                  <a:moveTo>
                    <a:pt x="4813" y="15192"/>
                  </a:moveTo>
                  <a:lnTo>
                    <a:pt x="5231" y="15234"/>
                  </a:lnTo>
                  <a:lnTo>
                    <a:pt x="5608" y="15317"/>
                  </a:lnTo>
                  <a:lnTo>
                    <a:pt x="5901" y="15443"/>
                  </a:lnTo>
                  <a:lnTo>
                    <a:pt x="6027" y="15569"/>
                  </a:lnTo>
                  <a:lnTo>
                    <a:pt x="6110" y="15652"/>
                  </a:lnTo>
                  <a:lnTo>
                    <a:pt x="6194" y="15778"/>
                  </a:lnTo>
                  <a:lnTo>
                    <a:pt x="6194" y="15903"/>
                  </a:lnTo>
                  <a:lnTo>
                    <a:pt x="6236" y="16029"/>
                  </a:lnTo>
                  <a:lnTo>
                    <a:pt x="6194" y="16196"/>
                  </a:lnTo>
                  <a:lnTo>
                    <a:pt x="6110" y="16489"/>
                  </a:lnTo>
                  <a:lnTo>
                    <a:pt x="5901" y="16782"/>
                  </a:lnTo>
                  <a:lnTo>
                    <a:pt x="5608" y="17075"/>
                  </a:lnTo>
                  <a:lnTo>
                    <a:pt x="5231" y="17368"/>
                  </a:lnTo>
                  <a:lnTo>
                    <a:pt x="4813" y="17661"/>
                  </a:lnTo>
                  <a:lnTo>
                    <a:pt x="4311" y="17870"/>
                  </a:lnTo>
                  <a:lnTo>
                    <a:pt x="3767" y="18080"/>
                  </a:lnTo>
                  <a:lnTo>
                    <a:pt x="3223" y="18247"/>
                  </a:lnTo>
                  <a:lnTo>
                    <a:pt x="2720" y="18331"/>
                  </a:lnTo>
                  <a:lnTo>
                    <a:pt x="2260" y="18373"/>
                  </a:lnTo>
                  <a:lnTo>
                    <a:pt x="1842" y="18331"/>
                  </a:lnTo>
                  <a:lnTo>
                    <a:pt x="1465" y="18247"/>
                  </a:lnTo>
                  <a:lnTo>
                    <a:pt x="1172" y="18121"/>
                  </a:lnTo>
                  <a:lnTo>
                    <a:pt x="1046" y="17996"/>
                  </a:lnTo>
                  <a:lnTo>
                    <a:pt x="963" y="17912"/>
                  </a:lnTo>
                  <a:lnTo>
                    <a:pt x="879" y="17787"/>
                  </a:lnTo>
                  <a:lnTo>
                    <a:pt x="879" y="17661"/>
                  </a:lnTo>
                  <a:lnTo>
                    <a:pt x="837" y="17536"/>
                  </a:lnTo>
                  <a:lnTo>
                    <a:pt x="879" y="17368"/>
                  </a:lnTo>
                  <a:lnTo>
                    <a:pt x="963" y="17075"/>
                  </a:lnTo>
                  <a:lnTo>
                    <a:pt x="1172" y="16782"/>
                  </a:lnTo>
                  <a:lnTo>
                    <a:pt x="1465" y="16489"/>
                  </a:lnTo>
                  <a:lnTo>
                    <a:pt x="1842" y="16196"/>
                  </a:lnTo>
                  <a:lnTo>
                    <a:pt x="2260" y="15903"/>
                  </a:lnTo>
                  <a:lnTo>
                    <a:pt x="2762" y="15652"/>
                  </a:lnTo>
                  <a:lnTo>
                    <a:pt x="3306" y="15485"/>
                  </a:lnTo>
                  <a:lnTo>
                    <a:pt x="3850" y="15317"/>
                  </a:lnTo>
                  <a:lnTo>
                    <a:pt x="4353" y="15234"/>
                  </a:lnTo>
                  <a:lnTo>
                    <a:pt x="4813" y="15192"/>
                  </a:lnTo>
                  <a:close/>
                  <a:moveTo>
                    <a:pt x="6236" y="1"/>
                  </a:moveTo>
                  <a:lnTo>
                    <a:pt x="6236" y="14857"/>
                  </a:lnTo>
                  <a:lnTo>
                    <a:pt x="5817" y="14606"/>
                  </a:lnTo>
                  <a:lnTo>
                    <a:pt x="5399" y="14439"/>
                  </a:lnTo>
                  <a:lnTo>
                    <a:pt x="4897" y="14313"/>
                  </a:lnTo>
                  <a:lnTo>
                    <a:pt x="4353" y="14271"/>
                  </a:lnTo>
                  <a:lnTo>
                    <a:pt x="3808" y="14271"/>
                  </a:lnTo>
                  <a:lnTo>
                    <a:pt x="3223" y="14355"/>
                  </a:lnTo>
                  <a:lnTo>
                    <a:pt x="2679" y="14522"/>
                  </a:lnTo>
                  <a:lnTo>
                    <a:pt x="2134" y="14732"/>
                  </a:lnTo>
                  <a:lnTo>
                    <a:pt x="1800" y="14857"/>
                  </a:lnTo>
                  <a:lnTo>
                    <a:pt x="1507" y="15025"/>
                  </a:lnTo>
                  <a:lnTo>
                    <a:pt x="1214" y="15234"/>
                  </a:lnTo>
                  <a:lnTo>
                    <a:pt x="963" y="15401"/>
                  </a:lnTo>
                  <a:lnTo>
                    <a:pt x="753" y="15652"/>
                  </a:lnTo>
                  <a:lnTo>
                    <a:pt x="544" y="15862"/>
                  </a:lnTo>
                  <a:lnTo>
                    <a:pt x="377" y="16071"/>
                  </a:lnTo>
                  <a:lnTo>
                    <a:pt x="251" y="16322"/>
                  </a:lnTo>
                  <a:lnTo>
                    <a:pt x="126" y="16531"/>
                  </a:lnTo>
                  <a:lnTo>
                    <a:pt x="42" y="16782"/>
                  </a:lnTo>
                  <a:lnTo>
                    <a:pt x="0" y="17033"/>
                  </a:lnTo>
                  <a:lnTo>
                    <a:pt x="0" y="17284"/>
                  </a:lnTo>
                  <a:lnTo>
                    <a:pt x="42" y="17494"/>
                  </a:lnTo>
                  <a:lnTo>
                    <a:pt x="84" y="17745"/>
                  </a:lnTo>
                  <a:lnTo>
                    <a:pt x="168" y="17954"/>
                  </a:lnTo>
                  <a:lnTo>
                    <a:pt x="293" y="18205"/>
                  </a:lnTo>
                  <a:lnTo>
                    <a:pt x="460" y="18414"/>
                  </a:lnTo>
                  <a:lnTo>
                    <a:pt x="670" y="18582"/>
                  </a:lnTo>
                  <a:lnTo>
                    <a:pt x="879" y="18749"/>
                  </a:lnTo>
                  <a:lnTo>
                    <a:pt x="1088" y="18875"/>
                  </a:lnTo>
                  <a:lnTo>
                    <a:pt x="1381" y="19000"/>
                  </a:lnTo>
                  <a:lnTo>
                    <a:pt x="1632" y="19126"/>
                  </a:lnTo>
                  <a:lnTo>
                    <a:pt x="2260" y="19251"/>
                  </a:lnTo>
                  <a:lnTo>
                    <a:pt x="2888" y="19293"/>
                  </a:lnTo>
                  <a:lnTo>
                    <a:pt x="3599" y="19251"/>
                  </a:lnTo>
                  <a:lnTo>
                    <a:pt x="4269" y="19084"/>
                  </a:lnTo>
                  <a:lnTo>
                    <a:pt x="4604" y="19000"/>
                  </a:lnTo>
                  <a:lnTo>
                    <a:pt x="4938" y="18833"/>
                  </a:lnTo>
                  <a:lnTo>
                    <a:pt x="5482" y="18582"/>
                  </a:lnTo>
                  <a:lnTo>
                    <a:pt x="5943" y="18289"/>
                  </a:lnTo>
                  <a:lnTo>
                    <a:pt x="6361" y="17954"/>
                  </a:lnTo>
                  <a:lnTo>
                    <a:pt x="6696" y="17619"/>
                  </a:lnTo>
                  <a:lnTo>
                    <a:pt x="6947" y="17243"/>
                  </a:lnTo>
                  <a:lnTo>
                    <a:pt x="7156" y="16866"/>
                  </a:lnTo>
                  <a:lnTo>
                    <a:pt x="7240" y="16447"/>
                  </a:lnTo>
                  <a:lnTo>
                    <a:pt x="7240" y="16280"/>
                  </a:lnTo>
                  <a:lnTo>
                    <a:pt x="7240" y="16071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310828" y="2578100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8913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 rot="5400000">
              <a:off x="5735812" y="2811239"/>
              <a:ext cx="390329" cy="755803"/>
            </a:xfrm>
            <a:custGeom>
              <a:rect b="b" l="l" r="r" t="t"/>
              <a:pathLst>
                <a:path extrusionOk="0" h="19127" w="9878">
                  <a:moveTo>
                    <a:pt x="4772" y="1"/>
                  </a:moveTo>
                  <a:lnTo>
                    <a:pt x="4772" y="14857"/>
                  </a:lnTo>
                  <a:lnTo>
                    <a:pt x="4479" y="14606"/>
                  </a:lnTo>
                  <a:lnTo>
                    <a:pt x="4102" y="14439"/>
                  </a:lnTo>
                  <a:lnTo>
                    <a:pt x="3725" y="14355"/>
                  </a:lnTo>
                  <a:lnTo>
                    <a:pt x="3265" y="14313"/>
                  </a:lnTo>
                  <a:lnTo>
                    <a:pt x="2846" y="14313"/>
                  </a:lnTo>
                  <a:lnTo>
                    <a:pt x="2386" y="14439"/>
                  </a:lnTo>
                  <a:lnTo>
                    <a:pt x="1926" y="14606"/>
                  </a:lnTo>
                  <a:lnTo>
                    <a:pt x="1465" y="14857"/>
                  </a:lnTo>
                  <a:lnTo>
                    <a:pt x="1005" y="15192"/>
                  </a:lnTo>
                  <a:lnTo>
                    <a:pt x="628" y="15569"/>
                  </a:lnTo>
                  <a:lnTo>
                    <a:pt x="335" y="16029"/>
                  </a:lnTo>
                  <a:lnTo>
                    <a:pt x="126" y="16490"/>
                  </a:lnTo>
                  <a:lnTo>
                    <a:pt x="1" y="16950"/>
                  </a:lnTo>
                  <a:lnTo>
                    <a:pt x="1" y="17159"/>
                  </a:lnTo>
                  <a:lnTo>
                    <a:pt x="1" y="17410"/>
                  </a:lnTo>
                  <a:lnTo>
                    <a:pt x="1" y="17620"/>
                  </a:lnTo>
                  <a:lnTo>
                    <a:pt x="84" y="17829"/>
                  </a:lnTo>
                  <a:lnTo>
                    <a:pt x="168" y="18038"/>
                  </a:lnTo>
                  <a:lnTo>
                    <a:pt x="252" y="18247"/>
                  </a:lnTo>
                  <a:lnTo>
                    <a:pt x="377" y="18457"/>
                  </a:lnTo>
                  <a:lnTo>
                    <a:pt x="545" y="18582"/>
                  </a:lnTo>
                  <a:lnTo>
                    <a:pt x="712" y="18749"/>
                  </a:lnTo>
                  <a:lnTo>
                    <a:pt x="921" y="18875"/>
                  </a:lnTo>
                  <a:lnTo>
                    <a:pt x="1131" y="18959"/>
                  </a:lnTo>
                  <a:lnTo>
                    <a:pt x="1340" y="19042"/>
                  </a:lnTo>
                  <a:lnTo>
                    <a:pt x="1800" y="19126"/>
                  </a:lnTo>
                  <a:lnTo>
                    <a:pt x="2302" y="19126"/>
                  </a:lnTo>
                  <a:lnTo>
                    <a:pt x="2846" y="19042"/>
                  </a:lnTo>
                  <a:lnTo>
                    <a:pt x="3349" y="18875"/>
                  </a:lnTo>
                  <a:lnTo>
                    <a:pt x="3851" y="18624"/>
                  </a:lnTo>
                  <a:lnTo>
                    <a:pt x="4186" y="18373"/>
                  </a:lnTo>
                  <a:lnTo>
                    <a:pt x="4479" y="18080"/>
                  </a:lnTo>
                  <a:lnTo>
                    <a:pt x="4730" y="17829"/>
                  </a:lnTo>
                  <a:lnTo>
                    <a:pt x="4981" y="17494"/>
                  </a:lnTo>
                  <a:lnTo>
                    <a:pt x="5148" y="17201"/>
                  </a:lnTo>
                  <a:lnTo>
                    <a:pt x="5274" y="16866"/>
                  </a:lnTo>
                  <a:lnTo>
                    <a:pt x="5316" y="16531"/>
                  </a:lnTo>
                  <a:lnTo>
                    <a:pt x="5357" y="16197"/>
                  </a:lnTo>
                  <a:lnTo>
                    <a:pt x="5357" y="5609"/>
                  </a:lnTo>
                  <a:lnTo>
                    <a:pt x="5650" y="5651"/>
                  </a:lnTo>
                  <a:lnTo>
                    <a:pt x="6027" y="5734"/>
                  </a:lnTo>
                  <a:lnTo>
                    <a:pt x="6446" y="5860"/>
                  </a:lnTo>
                  <a:lnTo>
                    <a:pt x="6906" y="6027"/>
                  </a:lnTo>
                  <a:lnTo>
                    <a:pt x="7324" y="6320"/>
                  </a:lnTo>
                  <a:lnTo>
                    <a:pt x="7743" y="6655"/>
                  </a:lnTo>
                  <a:lnTo>
                    <a:pt x="7952" y="6864"/>
                  </a:lnTo>
                  <a:lnTo>
                    <a:pt x="8120" y="7073"/>
                  </a:lnTo>
                  <a:lnTo>
                    <a:pt x="8287" y="7325"/>
                  </a:lnTo>
                  <a:lnTo>
                    <a:pt x="8454" y="7617"/>
                  </a:lnTo>
                  <a:lnTo>
                    <a:pt x="8664" y="8161"/>
                  </a:lnTo>
                  <a:lnTo>
                    <a:pt x="8831" y="8664"/>
                  </a:lnTo>
                  <a:lnTo>
                    <a:pt x="8915" y="9124"/>
                  </a:lnTo>
                  <a:lnTo>
                    <a:pt x="8998" y="9626"/>
                  </a:lnTo>
                  <a:lnTo>
                    <a:pt x="9040" y="10045"/>
                  </a:lnTo>
                  <a:lnTo>
                    <a:pt x="8998" y="10463"/>
                  </a:lnTo>
                  <a:lnTo>
                    <a:pt x="8998" y="10840"/>
                  </a:lnTo>
                  <a:lnTo>
                    <a:pt x="8915" y="11217"/>
                  </a:lnTo>
                  <a:lnTo>
                    <a:pt x="8747" y="11844"/>
                  </a:lnTo>
                  <a:lnTo>
                    <a:pt x="8580" y="12305"/>
                  </a:lnTo>
                  <a:lnTo>
                    <a:pt x="8412" y="12681"/>
                  </a:lnTo>
                  <a:lnTo>
                    <a:pt x="8747" y="13728"/>
                  </a:lnTo>
                  <a:lnTo>
                    <a:pt x="9040" y="13100"/>
                  </a:lnTo>
                  <a:lnTo>
                    <a:pt x="9291" y="12346"/>
                  </a:lnTo>
                  <a:lnTo>
                    <a:pt x="9584" y="11426"/>
                  </a:lnTo>
                  <a:lnTo>
                    <a:pt x="9710" y="10882"/>
                  </a:lnTo>
                  <a:lnTo>
                    <a:pt x="9794" y="10338"/>
                  </a:lnTo>
                  <a:lnTo>
                    <a:pt x="9835" y="9752"/>
                  </a:lnTo>
                  <a:lnTo>
                    <a:pt x="9877" y="9124"/>
                  </a:lnTo>
                  <a:lnTo>
                    <a:pt x="9835" y="8538"/>
                  </a:lnTo>
                  <a:lnTo>
                    <a:pt x="9752" y="7910"/>
                  </a:lnTo>
                  <a:lnTo>
                    <a:pt x="9584" y="7283"/>
                  </a:lnTo>
                  <a:lnTo>
                    <a:pt x="9375" y="6655"/>
                  </a:lnTo>
                  <a:lnTo>
                    <a:pt x="8789" y="5441"/>
                  </a:lnTo>
                  <a:lnTo>
                    <a:pt x="8161" y="4228"/>
                  </a:lnTo>
                  <a:lnTo>
                    <a:pt x="7492" y="3098"/>
                  </a:lnTo>
                  <a:lnTo>
                    <a:pt x="6822" y="2093"/>
                  </a:lnTo>
                  <a:lnTo>
                    <a:pt x="5776" y="587"/>
                  </a:lnTo>
                  <a:lnTo>
                    <a:pt x="5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5"/>
            <p:cNvGrpSpPr/>
            <p:nvPr/>
          </p:nvGrpSpPr>
          <p:grpSpPr>
            <a:xfrm>
              <a:off x="6907525" y="2815347"/>
              <a:ext cx="639700" cy="856702"/>
              <a:chOff x="256950" y="3687150"/>
              <a:chExt cx="530475" cy="710425"/>
            </a:xfrm>
          </p:grpSpPr>
          <p:sp>
            <p:nvSpPr>
              <p:cNvPr id="301" name="Google Shape;301;p5"/>
              <p:cNvSpPr/>
              <p:nvPr/>
            </p:nvSpPr>
            <p:spPr>
              <a:xfrm>
                <a:off x="464100" y="4002075"/>
                <a:ext cx="323325" cy="395500"/>
              </a:xfrm>
              <a:custGeom>
                <a:rect b="b" l="l" r="r" t="t"/>
                <a:pathLst>
                  <a:path extrusionOk="0" h="15820" w="12933">
                    <a:moveTo>
                      <a:pt x="6278" y="0"/>
                    </a:moveTo>
                    <a:lnTo>
                      <a:pt x="6069" y="42"/>
                    </a:lnTo>
                    <a:lnTo>
                      <a:pt x="5901" y="84"/>
                    </a:lnTo>
                    <a:lnTo>
                      <a:pt x="5776" y="167"/>
                    </a:lnTo>
                    <a:lnTo>
                      <a:pt x="545" y="3390"/>
                    </a:lnTo>
                    <a:lnTo>
                      <a:pt x="419" y="3474"/>
                    </a:lnTo>
                    <a:lnTo>
                      <a:pt x="252" y="3599"/>
                    </a:lnTo>
                    <a:lnTo>
                      <a:pt x="168" y="3767"/>
                    </a:lnTo>
                    <a:lnTo>
                      <a:pt x="84" y="3934"/>
                    </a:lnTo>
                    <a:lnTo>
                      <a:pt x="42" y="4101"/>
                    </a:lnTo>
                    <a:lnTo>
                      <a:pt x="1" y="4311"/>
                    </a:lnTo>
                    <a:lnTo>
                      <a:pt x="42" y="4520"/>
                    </a:lnTo>
                    <a:lnTo>
                      <a:pt x="84" y="4687"/>
                    </a:lnTo>
                    <a:lnTo>
                      <a:pt x="168" y="4896"/>
                    </a:lnTo>
                    <a:lnTo>
                      <a:pt x="293" y="5064"/>
                    </a:lnTo>
                    <a:lnTo>
                      <a:pt x="461" y="5189"/>
                    </a:lnTo>
                    <a:lnTo>
                      <a:pt x="628" y="5315"/>
                    </a:lnTo>
                    <a:lnTo>
                      <a:pt x="838" y="5357"/>
                    </a:lnTo>
                    <a:lnTo>
                      <a:pt x="1047" y="5399"/>
                    </a:lnTo>
                    <a:lnTo>
                      <a:pt x="1256" y="5399"/>
                    </a:lnTo>
                    <a:lnTo>
                      <a:pt x="1465" y="5315"/>
                    </a:lnTo>
                    <a:lnTo>
                      <a:pt x="1675" y="5231"/>
                    </a:lnTo>
                    <a:lnTo>
                      <a:pt x="2972" y="4436"/>
                    </a:lnTo>
                    <a:lnTo>
                      <a:pt x="7282" y="11509"/>
                    </a:lnTo>
                    <a:lnTo>
                      <a:pt x="7157" y="11844"/>
                    </a:lnTo>
                    <a:lnTo>
                      <a:pt x="7031" y="12220"/>
                    </a:lnTo>
                    <a:lnTo>
                      <a:pt x="6989" y="12597"/>
                    </a:lnTo>
                    <a:lnTo>
                      <a:pt x="6989" y="12973"/>
                    </a:lnTo>
                    <a:lnTo>
                      <a:pt x="7031" y="13350"/>
                    </a:lnTo>
                    <a:lnTo>
                      <a:pt x="7115" y="13727"/>
                    </a:lnTo>
                    <a:lnTo>
                      <a:pt x="7241" y="14062"/>
                    </a:lnTo>
                    <a:lnTo>
                      <a:pt x="7408" y="14438"/>
                    </a:lnTo>
                    <a:lnTo>
                      <a:pt x="7575" y="14689"/>
                    </a:lnTo>
                    <a:lnTo>
                      <a:pt x="7785" y="14899"/>
                    </a:lnTo>
                    <a:lnTo>
                      <a:pt x="7994" y="15108"/>
                    </a:lnTo>
                    <a:lnTo>
                      <a:pt x="8245" y="15275"/>
                    </a:lnTo>
                    <a:lnTo>
                      <a:pt x="8454" y="15443"/>
                    </a:lnTo>
                    <a:lnTo>
                      <a:pt x="8747" y="15568"/>
                    </a:lnTo>
                    <a:lnTo>
                      <a:pt x="8998" y="15694"/>
                    </a:lnTo>
                    <a:lnTo>
                      <a:pt x="9249" y="15777"/>
                    </a:lnTo>
                    <a:lnTo>
                      <a:pt x="9542" y="15819"/>
                    </a:lnTo>
                    <a:lnTo>
                      <a:pt x="10421" y="15819"/>
                    </a:lnTo>
                    <a:lnTo>
                      <a:pt x="10714" y="15736"/>
                    </a:lnTo>
                    <a:lnTo>
                      <a:pt x="10965" y="15652"/>
                    </a:lnTo>
                    <a:lnTo>
                      <a:pt x="11258" y="15568"/>
                    </a:lnTo>
                    <a:lnTo>
                      <a:pt x="11509" y="15401"/>
                    </a:lnTo>
                    <a:lnTo>
                      <a:pt x="11760" y="15233"/>
                    </a:lnTo>
                    <a:lnTo>
                      <a:pt x="12011" y="15024"/>
                    </a:lnTo>
                    <a:lnTo>
                      <a:pt x="12221" y="14815"/>
                    </a:lnTo>
                    <a:lnTo>
                      <a:pt x="12388" y="14606"/>
                    </a:lnTo>
                    <a:lnTo>
                      <a:pt x="12555" y="14355"/>
                    </a:lnTo>
                    <a:lnTo>
                      <a:pt x="12681" y="14103"/>
                    </a:lnTo>
                    <a:lnTo>
                      <a:pt x="12765" y="13810"/>
                    </a:lnTo>
                    <a:lnTo>
                      <a:pt x="12848" y="13559"/>
                    </a:lnTo>
                    <a:lnTo>
                      <a:pt x="12932" y="13266"/>
                    </a:lnTo>
                    <a:lnTo>
                      <a:pt x="12932" y="12973"/>
                    </a:lnTo>
                    <a:lnTo>
                      <a:pt x="12932" y="12681"/>
                    </a:lnTo>
                    <a:lnTo>
                      <a:pt x="12890" y="12429"/>
                    </a:lnTo>
                    <a:lnTo>
                      <a:pt x="12848" y="12136"/>
                    </a:lnTo>
                    <a:lnTo>
                      <a:pt x="12765" y="11844"/>
                    </a:lnTo>
                    <a:lnTo>
                      <a:pt x="12639" y="11551"/>
                    </a:lnTo>
                    <a:lnTo>
                      <a:pt x="12514" y="11299"/>
                    </a:lnTo>
                    <a:lnTo>
                      <a:pt x="12263" y="10965"/>
                    </a:lnTo>
                    <a:lnTo>
                      <a:pt x="12011" y="10672"/>
                    </a:lnTo>
                    <a:lnTo>
                      <a:pt x="11718" y="10462"/>
                    </a:lnTo>
                    <a:lnTo>
                      <a:pt x="11384" y="10253"/>
                    </a:lnTo>
                    <a:lnTo>
                      <a:pt x="11049" y="10086"/>
                    </a:lnTo>
                    <a:lnTo>
                      <a:pt x="10714" y="9960"/>
                    </a:lnTo>
                    <a:lnTo>
                      <a:pt x="10337" y="9918"/>
                    </a:lnTo>
                    <a:lnTo>
                      <a:pt x="9961" y="9877"/>
                    </a:lnTo>
                    <a:lnTo>
                      <a:pt x="5608" y="2804"/>
                    </a:lnTo>
                    <a:lnTo>
                      <a:pt x="6906" y="2009"/>
                    </a:lnTo>
                    <a:lnTo>
                      <a:pt x="7073" y="1883"/>
                    </a:lnTo>
                    <a:lnTo>
                      <a:pt x="7241" y="1716"/>
                    </a:lnTo>
                    <a:lnTo>
                      <a:pt x="7324" y="1549"/>
                    </a:lnTo>
                    <a:lnTo>
                      <a:pt x="7408" y="1339"/>
                    </a:lnTo>
                    <a:lnTo>
                      <a:pt x="7408" y="1130"/>
                    </a:lnTo>
                    <a:lnTo>
                      <a:pt x="7408" y="921"/>
                    </a:lnTo>
                    <a:lnTo>
                      <a:pt x="7366" y="712"/>
                    </a:lnTo>
                    <a:lnTo>
                      <a:pt x="7282" y="502"/>
                    </a:lnTo>
                    <a:lnTo>
                      <a:pt x="7157" y="335"/>
                    </a:lnTo>
                    <a:lnTo>
                      <a:pt x="6989" y="209"/>
                    </a:lnTo>
                    <a:lnTo>
                      <a:pt x="6822" y="126"/>
                    </a:lnTo>
                    <a:lnTo>
                      <a:pt x="6655" y="42"/>
                    </a:lnTo>
                    <a:lnTo>
                      <a:pt x="6445" y="0"/>
                    </a:lnTo>
                    <a:close/>
                  </a:path>
                </a:pathLst>
              </a:custGeom>
              <a:solidFill>
                <a:srgbClr val="FB4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256950" y="3687150"/>
                <a:ext cx="348425" cy="305525"/>
              </a:xfrm>
              <a:custGeom>
                <a:rect b="b" l="l" r="r" t="t"/>
                <a:pathLst>
                  <a:path extrusionOk="0" h="12221" w="13937">
                    <a:moveTo>
                      <a:pt x="5734" y="0"/>
                    </a:moveTo>
                    <a:lnTo>
                      <a:pt x="5232" y="84"/>
                    </a:lnTo>
                    <a:lnTo>
                      <a:pt x="4729" y="210"/>
                    </a:lnTo>
                    <a:lnTo>
                      <a:pt x="4227" y="377"/>
                    </a:lnTo>
                    <a:lnTo>
                      <a:pt x="3683" y="628"/>
                    </a:lnTo>
                    <a:lnTo>
                      <a:pt x="3181" y="921"/>
                    </a:lnTo>
                    <a:lnTo>
                      <a:pt x="2595" y="1298"/>
                    </a:lnTo>
                    <a:lnTo>
                      <a:pt x="2093" y="1716"/>
                    </a:lnTo>
                    <a:lnTo>
                      <a:pt x="1632" y="2218"/>
                    </a:lnTo>
                    <a:lnTo>
                      <a:pt x="1256" y="2762"/>
                    </a:lnTo>
                    <a:lnTo>
                      <a:pt x="879" y="3306"/>
                    </a:lnTo>
                    <a:lnTo>
                      <a:pt x="586" y="3934"/>
                    </a:lnTo>
                    <a:lnTo>
                      <a:pt x="377" y="4562"/>
                    </a:lnTo>
                    <a:lnTo>
                      <a:pt x="210" y="5232"/>
                    </a:lnTo>
                    <a:lnTo>
                      <a:pt x="126" y="5692"/>
                    </a:lnTo>
                    <a:lnTo>
                      <a:pt x="42" y="6194"/>
                    </a:lnTo>
                    <a:lnTo>
                      <a:pt x="0" y="6654"/>
                    </a:lnTo>
                    <a:lnTo>
                      <a:pt x="0" y="7157"/>
                    </a:lnTo>
                    <a:lnTo>
                      <a:pt x="42" y="7659"/>
                    </a:lnTo>
                    <a:lnTo>
                      <a:pt x="84" y="8161"/>
                    </a:lnTo>
                    <a:lnTo>
                      <a:pt x="168" y="8663"/>
                    </a:lnTo>
                    <a:lnTo>
                      <a:pt x="293" y="9165"/>
                    </a:lnTo>
                    <a:lnTo>
                      <a:pt x="963" y="9082"/>
                    </a:lnTo>
                    <a:lnTo>
                      <a:pt x="1716" y="8914"/>
                    </a:lnTo>
                    <a:lnTo>
                      <a:pt x="2469" y="8705"/>
                    </a:lnTo>
                    <a:lnTo>
                      <a:pt x="3265" y="8412"/>
                    </a:lnTo>
                    <a:lnTo>
                      <a:pt x="4102" y="8077"/>
                    </a:lnTo>
                    <a:lnTo>
                      <a:pt x="4939" y="7701"/>
                    </a:lnTo>
                    <a:lnTo>
                      <a:pt x="5817" y="7240"/>
                    </a:lnTo>
                    <a:lnTo>
                      <a:pt x="6738" y="6696"/>
                    </a:lnTo>
                    <a:lnTo>
                      <a:pt x="7659" y="6110"/>
                    </a:lnTo>
                    <a:lnTo>
                      <a:pt x="8496" y="5483"/>
                    </a:lnTo>
                    <a:lnTo>
                      <a:pt x="9542" y="4604"/>
                    </a:lnTo>
                    <a:lnTo>
                      <a:pt x="10463" y="3767"/>
                    </a:lnTo>
                    <a:lnTo>
                      <a:pt x="11216" y="2930"/>
                    </a:lnTo>
                    <a:lnTo>
                      <a:pt x="11551" y="2511"/>
                    </a:lnTo>
                    <a:lnTo>
                      <a:pt x="11844" y="2093"/>
                    </a:lnTo>
                    <a:lnTo>
                      <a:pt x="11425" y="1758"/>
                    </a:lnTo>
                    <a:lnTo>
                      <a:pt x="11007" y="1465"/>
                    </a:lnTo>
                    <a:lnTo>
                      <a:pt x="10588" y="1172"/>
                    </a:lnTo>
                    <a:lnTo>
                      <a:pt x="10170" y="921"/>
                    </a:lnTo>
                    <a:lnTo>
                      <a:pt x="9709" y="712"/>
                    </a:lnTo>
                    <a:lnTo>
                      <a:pt x="9291" y="503"/>
                    </a:lnTo>
                    <a:lnTo>
                      <a:pt x="8831" y="335"/>
                    </a:lnTo>
                    <a:lnTo>
                      <a:pt x="8370" y="210"/>
                    </a:lnTo>
                    <a:lnTo>
                      <a:pt x="7826" y="84"/>
                    </a:lnTo>
                    <a:lnTo>
                      <a:pt x="7324" y="0"/>
                    </a:lnTo>
                    <a:close/>
                    <a:moveTo>
                      <a:pt x="12932" y="3223"/>
                    </a:moveTo>
                    <a:lnTo>
                      <a:pt x="12304" y="4018"/>
                    </a:lnTo>
                    <a:lnTo>
                      <a:pt x="11593" y="4813"/>
                    </a:lnTo>
                    <a:lnTo>
                      <a:pt x="10756" y="5608"/>
                    </a:lnTo>
                    <a:lnTo>
                      <a:pt x="9835" y="6403"/>
                    </a:lnTo>
                    <a:lnTo>
                      <a:pt x="8705" y="7240"/>
                    </a:lnTo>
                    <a:lnTo>
                      <a:pt x="7533" y="7994"/>
                    </a:lnTo>
                    <a:lnTo>
                      <a:pt x="6654" y="8538"/>
                    </a:lnTo>
                    <a:lnTo>
                      <a:pt x="5734" y="8998"/>
                    </a:lnTo>
                    <a:lnTo>
                      <a:pt x="4897" y="9416"/>
                    </a:lnTo>
                    <a:lnTo>
                      <a:pt x="4018" y="9751"/>
                    </a:lnTo>
                    <a:lnTo>
                      <a:pt x="3181" y="10086"/>
                    </a:lnTo>
                    <a:lnTo>
                      <a:pt x="2344" y="10337"/>
                    </a:lnTo>
                    <a:lnTo>
                      <a:pt x="1549" y="10505"/>
                    </a:lnTo>
                    <a:lnTo>
                      <a:pt x="795" y="10630"/>
                    </a:lnTo>
                    <a:lnTo>
                      <a:pt x="1088" y="11216"/>
                    </a:lnTo>
                    <a:lnTo>
                      <a:pt x="1423" y="11760"/>
                    </a:lnTo>
                    <a:lnTo>
                      <a:pt x="1674" y="12220"/>
                    </a:lnTo>
                    <a:lnTo>
                      <a:pt x="1716" y="12220"/>
                    </a:lnTo>
                    <a:lnTo>
                      <a:pt x="2386" y="12137"/>
                    </a:lnTo>
                    <a:lnTo>
                      <a:pt x="3181" y="12011"/>
                    </a:lnTo>
                    <a:lnTo>
                      <a:pt x="3976" y="11802"/>
                    </a:lnTo>
                    <a:lnTo>
                      <a:pt x="4813" y="11509"/>
                    </a:lnTo>
                    <a:lnTo>
                      <a:pt x="5734" y="11174"/>
                    </a:lnTo>
                    <a:lnTo>
                      <a:pt x="6654" y="10756"/>
                    </a:lnTo>
                    <a:lnTo>
                      <a:pt x="7617" y="10295"/>
                    </a:lnTo>
                    <a:lnTo>
                      <a:pt x="8579" y="9709"/>
                    </a:lnTo>
                    <a:lnTo>
                      <a:pt x="9458" y="9165"/>
                    </a:lnTo>
                    <a:lnTo>
                      <a:pt x="10253" y="8579"/>
                    </a:lnTo>
                    <a:lnTo>
                      <a:pt x="11007" y="7994"/>
                    </a:lnTo>
                    <a:lnTo>
                      <a:pt x="11676" y="7408"/>
                    </a:lnTo>
                    <a:lnTo>
                      <a:pt x="12388" y="6696"/>
                    </a:lnTo>
                    <a:lnTo>
                      <a:pt x="12974" y="6027"/>
                    </a:lnTo>
                    <a:lnTo>
                      <a:pt x="13518" y="5357"/>
                    </a:lnTo>
                    <a:lnTo>
                      <a:pt x="13936" y="4729"/>
                    </a:lnTo>
                    <a:lnTo>
                      <a:pt x="13643" y="4269"/>
                    </a:lnTo>
                    <a:lnTo>
                      <a:pt x="13309" y="3725"/>
                    </a:lnTo>
                    <a:lnTo>
                      <a:pt x="12932" y="3223"/>
                    </a:lnTo>
                    <a:close/>
                  </a:path>
                </a:pathLst>
              </a:custGeom>
              <a:solidFill>
                <a:srgbClr val="4140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329125" y="3847225"/>
                <a:ext cx="304500" cy="241700"/>
              </a:xfrm>
              <a:custGeom>
                <a:rect b="b" l="l" r="r" t="t"/>
                <a:pathLst>
                  <a:path extrusionOk="0" h="9668" w="12180">
                    <a:moveTo>
                      <a:pt x="11761" y="0"/>
                    </a:moveTo>
                    <a:lnTo>
                      <a:pt x="11217" y="670"/>
                    </a:lnTo>
                    <a:lnTo>
                      <a:pt x="10798" y="1172"/>
                    </a:lnTo>
                    <a:lnTo>
                      <a:pt x="10338" y="1632"/>
                    </a:lnTo>
                    <a:lnTo>
                      <a:pt x="9501" y="2386"/>
                    </a:lnTo>
                    <a:lnTo>
                      <a:pt x="8580" y="3181"/>
                    </a:lnTo>
                    <a:lnTo>
                      <a:pt x="7576" y="3892"/>
                    </a:lnTo>
                    <a:lnTo>
                      <a:pt x="6488" y="4604"/>
                    </a:lnTo>
                    <a:lnTo>
                      <a:pt x="5609" y="5106"/>
                    </a:lnTo>
                    <a:lnTo>
                      <a:pt x="4772" y="5566"/>
                    </a:lnTo>
                    <a:lnTo>
                      <a:pt x="3935" y="5985"/>
                    </a:lnTo>
                    <a:lnTo>
                      <a:pt x="3098" y="6320"/>
                    </a:lnTo>
                    <a:lnTo>
                      <a:pt x="2303" y="6613"/>
                    </a:lnTo>
                    <a:lnTo>
                      <a:pt x="1508" y="6864"/>
                    </a:lnTo>
                    <a:lnTo>
                      <a:pt x="712" y="7073"/>
                    </a:lnTo>
                    <a:lnTo>
                      <a:pt x="1" y="7240"/>
                    </a:lnTo>
                    <a:lnTo>
                      <a:pt x="545" y="7743"/>
                    </a:lnTo>
                    <a:lnTo>
                      <a:pt x="1173" y="8203"/>
                    </a:lnTo>
                    <a:lnTo>
                      <a:pt x="1800" y="8579"/>
                    </a:lnTo>
                    <a:lnTo>
                      <a:pt x="2470" y="8956"/>
                    </a:lnTo>
                    <a:lnTo>
                      <a:pt x="3140" y="9207"/>
                    </a:lnTo>
                    <a:lnTo>
                      <a:pt x="3809" y="9416"/>
                    </a:lnTo>
                    <a:lnTo>
                      <a:pt x="4521" y="9584"/>
                    </a:lnTo>
                    <a:lnTo>
                      <a:pt x="5190" y="9626"/>
                    </a:lnTo>
                    <a:lnTo>
                      <a:pt x="5400" y="9668"/>
                    </a:lnTo>
                    <a:lnTo>
                      <a:pt x="5818" y="9668"/>
                    </a:lnTo>
                    <a:lnTo>
                      <a:pt x="5944" y="9584"/>
                    </a:lnTo>
                    <a:lnTo>
                      <a:pt x="11175" y="6361"/>
                    </a:lnTo>
                    <a:lnTo>
                      <a:pt x="11300" y="6278"/>
                    </a:lnTo>
                    <a:lnTo>
                      <a:pt x="11551" y="5734"/>
                    </a:lnTo>
                    <a:lnTo>
                      <a:pt x="11719" y="5315"/>
                    </a:lnTo>
                    <a:lnTo>
                      <a:pt x="11844" y="4897"/>
                    </a:lnTo>
                    <a:lnTo>
                      <a:pt x="11970" y="4478"/>
                    </a:lnTo>
                    <a:lnTo>
                      <a:pt x="12054" y="4018"/>
                    </a:lnTo>
                    <a:lnTo>
                      <a:pt x="12137" y="3558"/>
                    </a:lnTo>
                    <a:lnTo>
                      <a:pt x="12137" y="3097"/>
                    </a:lnTo>
                    <a:lnTo>
                      <a:pt x="12179" y="2637"/>
                    </a:lnTo>
                    <a:lnTo>
                      <a:pt x="12137" y="2135"/>
                    </a:lnTo>
                    <a:lnTo>
                      <a:pt x="12096" y="1591"/>
                    </a:lnTo>
                    <a:lnTo>
                      <a:pt x="12012" y="1088"/>
                    </a:lnTo>
                    <a:lnTo>
                      <a:pt x="11886" y="544"/>
                    </a:lnTo>
                    <a:lnTo>
                      <a:pt x="11761" y="0"/>
                    </a:lnTo>
                    <a:close/>
                  </a:path>
                </a:pathLst>
              </a:custGeom>
              <a:solidFill>
                <a:srgbClr val="4140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264275" y="3739450"/>
                <a:ext cx="315975" cy="213475"/>
              </a:xfrm>
              <a:custGeom>
                <a:rect b="b" l="l" r="r" t="t"/>
                <a:pathLst>
                  <a:path extrusionOk="0" h="8539" w="12639">
                    <a:moveTo>
                      <a:pt x="11551" y="1"/>
                    </a:moveTo>
                    <a:lnTo>
                      <a:pt x="11258" y="419"/>
                    </a:lnTo>
                    <a:lnTo>
                      <a:pt x="10923" y="838"/>
                    </a:lnTo>
                    <a:lnTo>
                      <a:pt x="10170" y="1675"/>
                    </a:lnTo>
                    <a:lnTo>
                      <a:pt x="9249" y="2512"/>
                    </a:lnTo>
                    <a:lnTo>
                      <a:pt x="8203" y="3391"/>
                    </a:lnTo>
                    <a:lnTo>
                      <a:pt x="7366" y="4018"/>
                    </a:lnTo>
                    <a:lnTo>
                      <a:pt x="6445" y="4604"/>
                    </a:lnTo>
                    <a:lnTo>
                      <a:pt x="5524" y="5148"/>
                    </a:lnTo>
                    <a:lnTo>
                      <a:pt x="4646" y="5609"/>
                    </a:lnTo>
                    <a:lnTo>
                      <a:pt x="3809" y="5985"/>
                    </a:lnTo>
                    <a:lnTo>
                      <a:pt x="2972" y="6320"/>
                    </a:lnTo>
                    <a:lnTo>
                      <a:pt x="2176" y="6613"/>
                    </a:lnTo>
                    <a:lnTo>
                      <a:pt x="1423" y="6822"/>
                    </a:lnTo>
                    <a:lnTo>
                      <a:pt x="670" y="6990"/>
                    </a:lnTo>
                    <a:lnTo>
                      <a:pt x="0" y="7073"/>
                    </a:lnTo>
                    <a:lnTo>
                      <a:pt x="209" y="7827"/>
                    </a:lnTo>
                    <a:lnTo>
                      <a:pt x="502" y="8538"/>
                    </a:lnTo>
                    <a:lnTo>
                      <a:pt x="1256" y="8413"/>
                    </a:lnTo>
                    <a:lnTo>
                      <a:pt x="2051" y="8245"/>
                    </a:lnTo>
                    <a:lnTo>
                      <a:pt x="2888" y="7994"/>
                    </a:lnTo>
                    <a:lnTo>
                      <a:pt x="3725" y="7659"/>
                    </a:lnTo>
                    <a:lnTo>
                      <a:pt x="4604" y="7324"/>
                    </a:lnTo>
                    <a:lnTo>
                      <a:pt x="5441" y="6906"/>
                    </a:lnTo>
                    <a:lnTo>
                      <a:pt x="6361" y="6446"/>
                    </a:lnTo>
                    <a:lnTo>
                      <a:pt x="7240" y="5902"/>
                    </a:lnTo>
                    <a:lnTo>
                      <a:pt x="8412" y="5148"/>
                    </a:lnTo>
                    <a:lnTo>
                      <a:pt x="9542" y="4311"/>
                    </a:lnTo>
                    <a:lnTo>
                      <a:pt x="10463" y="3516"/>
                    </a:lnTo>
                    <a:lnTo>
                      <a:pt x="11300" y="2721"/>
                    </a:lnTo>
                    <a:lnTo>
                      <a:pt x="12011" y="1926"/>
                    </a:lnTo>
                    <a:lnTo>
                      <a:pt x="12639" y="1131"/>
                    </a:lnTo>
                    <a:lnTo>
                      <a:pt x="12095" y="545"/>
                    </a:lnTo>
                    <a:lnTo>
                      <a:pt x="115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299850" y="3805375"/>
                <a:ext cx="323300" cy="222875"/>
              </a:xfrm>
              <a:custGeom>
                <a:rect b="b" l="l" r="r" t="t"/>
                <a:pathLst>
                  <a:path extrusionOk="0" h="8915" w="12932">
                    <a:moveTo>
                      <a:pt x="12220" y="0"/>
                    </a:moveTo>
                    <a:lnTo>
                      <a:pt x="11802" y="628"/>
                    </a:lnTo>
                    <a:lnTo>
                      <a:pt x="11258" y="1298"/>
                    </a:lnTo>
                    <a:lnTo>
                      <a:pt x="10672" y="1967"/>
                    </a:lnTo>
                    <a:lnTo>
                      <a:pt x="9960" y="2679"/>
                    </a:lnTo>
                    <a:lnTo>
                      <a:pt x="9291" y="3265"/>
                    </a:lnTo>
                    <a:lnTo>
                      <a:pt x="8537" y="3850"/>
                    </a:lnTo>
                    <a:lnTo>
                      <a:pt x="7742" y="4436"/>
                    </a:lnTo>
                    <a:lnTo>
                      <a:pt x="6863" y="4980"/>
                    </a:lnTo>
                    <a:lnTo>
                      <a:pt x="5901" y="5566"/>
                    </a:lnTo>
                    <a:lnTo>
                      <a:pt x="4938" y="6027"/>
                    </a:lnTo>
                    <a:lnTo>
                      <a:pt x="4018" y="6445"/>
                    </a:lnTo>
                    <a:lnTo>
                      <a:pt x="3097" y="6780"/>
                    </a:lnTo>
                    <a:lnTo>
                      <a:pt x="2260" y="7073"/>
                    </a:lnTo>
                    <a:lnTo>
                      <a:pt x="1465" y="7282"/>
                    </a:lnTo>
                    <a:lnTo>
                      <a:pt x="670" y="7408"/>
                    </a:lnTo>
                    <a:lnTo>
                      <a:pt x="0" y="7491"/>
                    </a:lnTo>
                    <a:lnTo>
                      <a:pt x="419" y="8035"/>
                    </a:lnTo>
                    <a:lnTo>
                      <a:pt x="837" y="8580"/>
                    </a:lnTo>
                    <a:lnTo>
                      <a:pt x="1172" y="8914"/>
                    </a:lnTo>
                    <a:lnTo>
                      <a:pt x="1883" y="8747"/>
                    </a:lnTo>
                    <a:lnTo>
                      <a:pt x="2679" y="8538"/>
                    </a:lnTo>
                    <a:lnTo>
                      <a:pt x="3474" y="8287"/>
                    </a:lnTo>
                    <a:lnTo>
                      <a:pt x="4269" y="7994"/>
                    </a:lnTo>
                    <a:lnTo>
                      <a:pt x="5106" y="7659"/>
                    </a:lnTo>
                    <a:lnTo>
                      <a:pt x="5943" y="7240"/>
                    </a:lnTo>
                    <a:lnTo>
                      <a:pt x="6780" y="6780"/>
                    </a:lnTo>
                    <a:lnTo>
                      <a:pt x="7659" y="6278"/>
                    </a:lnTo>
                    <a:lnTo>
                      <a:pt x="8747" y="5566"/>
                    </a:lnTo>
                    <a:lnTo>
                      <a:pt x="9751" y="4855"/>
                    </a:lnTo>
                    <a:lnTo>
                      <a:pt x="10672" y="4060"/>
                    </a:lnTo>
                    <a:lnTo>
                      <a:pt x="11509" y="3306"/>
                    </a:lnTo>
                    <a:lnTo>
                      <a:pt x="11969" y="2846"/>
                    </a:lnTo>
                    <a:lnTo>
                      <a:pt x="12388" y="2344"/>
                    </a:lnTo>
                    <a:lnTo>
                      <a:pt x="12932" y="1674"/>
                    </a:lnTo>
                    <a:lnTo>
                      <a:pt x="12890" y="1549"/>
                    </a:lnTo>
                    <a:lnTo>
                      <a:pt x="12764" y="1172"/>
                    </a:lnTo>
                    <a:lnTo>
                      <a:pt x="12513" y="586"/>
                    </a:lnTo>
                    <a:lnTo>
                      <a:pt x="122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8" name="Google Shape;308;p6"/>
          <p:cNvSpPr/>
          <p:nvPr/>
        </p:nvSpPr>
        <p:spPr>
          <a:xfrm rot="10800000">
            <a:off x="290445" y="3941701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>
            <a:off x="6191895" y="-1657924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6"/>
          <p:cNvSpPr/>
          <p:nvPr/>
        </p:nvSpPr>
        <p:spPr>
          <a:xfrm>
            <a:off x="-9888" y="2656542"/>
            <a:ext cx="1091846" cy="1101735"/>
          </a:xfrm>
          <a:custGeom>
            <a:rect b="b" l="l" r="r" t="t"/>
            <a:pathLst>
              <a:path extrusionOk="0" h="32644" w="32351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"/>
          <p:cNvSpPr/>
          <p:nvPr/>
        </p:nvSpPr>
        <p:spPr>
          <a:xfrm>
            <a:off x="8052227" y="2657275"/>
            <a:ext cx="1091846" cy="1100284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rgbClr val="FB4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"/>
          <p:cNvSpPr/>
          <p:nvPr/>
        </p:nvSpPr>
        <p:spPr>
          <a:xfrm>
            <a:off x="8052203" y="1555192"/>
            <a:ext cx="1091846" cy="1101735"/>
          </a:xfrm>
          <a:custGeom>
            <a:rect b="b" l="l" r="r" t="t"/>
            <a:pathLst>
              <a:path extrusionOk="0" h="32644" w="32351">
                <a:moveTo>
                  <a:pt x="0" y="1"/>
                </a:moveTo>
                <a:lnTo>
                  <a:pt x="0" y="32644"/>
                </a:lnTo>
                <a:lnTo>
                  <a:pt x="32350" y="32644"/>
                </a:lnTo>
                <a:lnTo>
                  <a:pt x="32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"/>
          <p:cNvSpPr/>
          <p:nvPr/>
        </p:nvSpPr>
        <p:spPr>
          <a:xfrm>
            <a:off x="-9888" y="1556300"/>
            <a:ext cx="1091846" cy="1100284"/>
          </a:xfrm>
          <a:custGeom>
            <a:rect b="b" l="l" r="r" t="t"/>
            <a:pathLst>
              <a:path extrusionOk="0" h="32601" w="32351">
                <a:moveTo>
                  <a:pt x="0" y="0"/>
                </a:moveTo>
                <a:lnTo>
                  <a:pt x="0" y="32601"/>
                </a:lnTo>
                <a:lnTo>
                  <a:pt x="32350" y="32601"/>
                </a:lnTo>
                <a:lnTo>
                  <a:pt x="323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"/>
          <p:cNvSpPr txBox="1"/>
          <p:nvPr>
            <p:ph type="title"/>
          </p:nvPr>
        </p:nvSpPr>
        <p:spPr>
          <a:xfrm>
            <a:off x="2845050" y="1180350"/>
            <a:ext cx="5183700" cy="1729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10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6" name="Google Shape;316;p7"/>
          <p:cNvSpPr txBox="1"/>
          <p:nvPr>
            <p:ph idx="1" type="subTitle"/>
          </p:nvPr>
        </p:nvSpPr>
        <p:spPr>
          <a:xfrm>
            <a:off x="3000450" y="3096988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7"/>
          <p:cNvSpPr/>
          <p:nvPr/>
        </p:nvSpPr>
        <p:spPr>
          <a:xfrm>
            <a:off x="286975" y="630000"/>
            <a:ext cx="1729802" cy="53604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"/>
          <p:cNvSpPr/>
          <p:nvPr/>
        </p:nvSpPr>
        <p:spPr>
          <a:xfrm>
            <a:off x="5840401" y="-1350299"/>
            <a:ext cx="2722066" cy="8435338"/>
          </a:xfrm>
          <a:custGeom>
            <a:rect b="b" l="l" r="r" t="t"/>
            <a:pathLst>
              <a:path extrusionOk="0" h="49802" w="16071">
                <a:moveTo>
                  <a:pt x="11090" y="4395"/>
                </a:moveTo>
                <a:lnTo>
                  <a:pt x="11216" y="4437"/>
                </a:lnTo>
                <a:lnTo>
                  <a:pt x="11467" y="4520"/>
                </a:lnTo>
                <a:lnTo>
                  <a:pt x="11676" y="4688"/>
                </a:lnTo>
                <a:lnTo>
                  <a:pt x="11885" y="4939"/>
                </a:lnTo>
                <a:lnTo>
                  <a:pt x="12095" y="5232"/>
                </a:lnTo>
                <a:lnTo>
                  <a:pt x="12262" y="5566"/>
                </a:lnTo>
                <a:lnTo>
                  <a:pt x="12346" y="5901"/>
                </a:lnTo>
                <a:lnTo>
                  <a:pt x="12430" y="6320"/>
                </a:lnTo>
                <a:lnTo>
                  <a:pt x="12430" y="6738"/>
                </a:lnTo>
                <a:lnTo>
                  <a:pt x="12430" y="7240"/>
                </a:lnTo>
                <a:lnTo>
                  <a:pt x="12304" y="7743"/>
                </a:lnTo>
                <a:lnTo>
                  <a:pt x="12178" y="8329"/>
                </a:lnTo>
                <a:lnTo>
                  <a:pt x="11927" y="8956"/>
                </a:lnTo>
                <a:lnTo>
                  <a:pt x="11634" y="9584"/>
                </a:lnTo>
                <a:lnTo>
                  <a:pt x="11258" y="10296"/>
                </a:lnTo>
                <a:lnTo>
                  <a:pt x="10797" y="11091"/>
                </a:lnTo>
                <a:lnTo>
                  <a:pt x="10211" y="11886"/>
                </a:lnTo>
                <a:lnTo>
                  <a:pt x="9584" y="12765"/>
                </a:lnTo>
                <a:lnTo>
                  <a:pt x="8830" y="13685"/>
                </a:lnTo>
                <a:lnTo>
                  <a:pt x="8621" y="11635"/>
                </a:lnTo>
                <a:lnTo>
                  <a:pt x="8496" y="9835"/>
                </a:lnTo>
                <a:lnTo>
                  <a:pt x="8496" y="8329"/>
                </a:lnTo>
                <a:lnTo>
                  <a:pt x="8496" y="7701"/>
                </a:lnTo>
                <a:lnTo>
                  <a:pt x="8537" y="7115"/>
                </a:lnTo>
                <a:lnTo>
                  <a:pt x="8621" y="6613"/>
                </a:lnTo>
                <a:lnTo>
                  <a:pt x="8747" y="6194"/>
                </a:lnTo>
                <a:lnTo>
                  <a:pt x="8914" y="5818"/>
                </a:lnTo>
                <a:lnTo>
                  <a:pt x="9082" y="5483"/>
                </a:lnTo>
                <a:lnTo>
                  <a:pt x="9291" y="5232"/>
                </a:lnTo>
                <a:lnTo>
                  <a:pt x="9500" y="5022"/>
                </a:lnTo>
                <a:lnTo>
                  <a:pt x="9751" y="4813"/>
                </a:lnTo>
                <a:lnTo>
                  <a:pt x="9960" y="4688"/>
                </a:lnTo>
                <a:lnTo>
                  <a:pt x="10170" y="4604"/>
                </a:lnTo>
                <a:lnTo>
                  <a:pt x="10421" y="4520"/>
                </a:lnTo>
                <a:lnTo>
                  <a:pt x="10797" y="4437"/>
                </a:lnTo>
                <a:lnTo>
                  <a:pt x="11090" y="4395"/>
                </a:lnTo>
                <a:close/>
                <a:moveTo>
                  <a:pt x="10756" y="26952"/>
                </a:moveTo>
                <a:lnTo>
                  <a:pt x="11007" y="26994"/>
                </a:lnTo>
                <a:lnTo>
                  <a:pt x="11258" y="27077"/>
                </a:lnTo>
                <a:lnTo>
                  <a:pt x="11509" y="27161"/>
                </a:lnTo>
                <a:lnTo>
                  <a:pt x="11718" y="27286"/>
                </a:lnTo>
                <a:lnTo>
                  <a:pt x="11969" y="27454"/>
                </a:lnTo>
                <a:lnTo>
                  <a:pt x="12178" y="27621"/>
                </a:lnTo>
                <a:lnTo>
                  <a:pt x="12555" y="28040"/>
                </a:lnTo>
                <a:lnTo>
                  <a:pt x="12932" y="28500"/>
                </a:lnTo>
                <a:lnTo>
                  <a:pt x="13225" y="29086"/>
                </a:lnTo>
                <a:lnTo>
                  <a:pt x="13434" y="29672"/>
                </a:lnTo>
                <a:lnTo>
                  <a:pt x="13601" y="30300"/>
                </a:lnTo>
                <a:lnTo>
                  <a:pt x="13727" y="31011"/>
                </a:lnTo>
                <a:lnTo>
                  <a:pt x="13769" y="31681"/>
                </a:lnTo>
                <a:lnTo>
                  <a:pt x="13727" y="32392"/>
                </a:lnTo>
                <a:lnTo>
                  <a:pt x="13559" y="33062"/>
                </a:lnTo>
                <a:lnTo>
                  <a:pt x="13350" y="33731"/>
                </a:lnTo>
                <a:lnTo>
                  <a:pt x="13225" y="34066"/>
                </a:lnTo>
                <a:lnTo>
                  <a:pt x="13057" y="34359"/>
                </a:lnTo>
                <a:lnTo>
                  <a:pt x="12848" y="34652"/>
                </a:lnTo>
                <a:lnTo>
                  <a:pt x="12597" y="34945"/>
                </a:lnTo>
                <a:lnTo>
                  <a:pt x="12388" y="35238"/>
                </a:lnTo>
                <a:lnTo>
                  <a:pt x="12095" y="35489"/>
                </a:lnTo>
                <a:lnTo>
                  <a:pt x="11467" y="31471"/>
                </a:lnTo>
                <a:lnTo>
                  <a:pt x="10756" y="26952"/>
                </a:lnTo>
                <a:close/>
                <a:moveTo>
                  <a:pt x="8496" y="19209"/>
                </a:moveTo>
                <a:lnTo>
                  <a:pt x="8914" y="21762"/>
                </a:lnTo>
                <a:lnTo>
                  <a:pt x="9333" y="24399"/>
                </a:lnTo>
                <a:lnTo>
                  <a:pt x="9040" y="24399"/>
                </a:lnTo>
                <a:lnTo>
                  <a:pt x="8705" y="24441"/>
                </a:lnTo>
                <a:lnTo>
                  <a:pt x="8328" y="24524"/>
                </a:lnTo>
                <a:lnTo>
                  <a:pt x="7910" y="24650"/>
                </a:lnTo>
                <a:lnTo>
                  <a:pt x="7491" y="24817"/>
                </a:lnTo>
                <a:lnTo>
                  <a:pt x="7073" y="25027"/>
                </a:lnTo>
                <a:lnTo>
                  <a:pt x="6612" y="25320"/>
                </a:lnTo>
                <a:lnTo>
                  <a:pt x="6194" y="25654"/>
                </a:lnTo>
                <a:lnTo>
                  <a:pt x="5775" y="26031"/>
                </a:lnTo>
                <a:lnTo>
                  <a:pt x="5357" y="26408"/>
                </a:lnTo>
                <a:lnTo>
                  <a:pt x="5022" y="26868"/>
                </a:lnTo>
                <a:lnTo>
                  <a:pt x="4729" y="27412"/>
                </a:lnTo>
                <a:lnTo>
                  <a:pt x="4604" y="27663"/>
                </a:lnTo>
                <a:lnTo>
                  <a:pt x="4478" y="27998"/>
                </a:lnTo>
                <a:lnTo>
                  <a:pt x="4436" y="28291"/>
                </a:lnTo>
                <a:lnTo>
                  <a:pt x="4353" y="28626"/>
                </a:lnTo>
                <a:lnTo>
                  <a:pt x="4353" y="28960"/>
                </a:lnTo>
                <a:lnTo>
                  <a:pt x="4353" y="29337"/>
                </a:lnTo>
                <a:lnTo>
                  <a:pt x="4394" y="29756"/>
                </a:lnTo>
                <a:lnTo>
                  <a:pt x="4478" y="30174"/>
                </a:lnTo>
                <a:lnTo>
                  <a:pt x="4562" y="30509"/>
                </a:lnTo>
                <a:lnTo>
                  <a:pt x="4729" y="30844"/>
                </a:lnTo>
                <a:lnTo>
                  <a:pt x="4938" y="31137"/>
                </a:lnTo>
                <a:lnTo>
                  <a:pt x="5231" y="31430"/>
                </a:lnTo>
                <a:lnTo>
                  <a:pt x="5524" y="31639"/>
                </a:lnTo>
                <a:lnTo>
                  <a:pt x="5859" y="31806"/>
                </a:lnTo>
                <a:lnTo>
                  <a:pt x="6194" y="31890"/>
                </a:lnTo>
                <a:lnTo>
                  <a:pt x="6571" y="31890"/>
                </a:lnTo>
                <a:lnTo>
                  <a:pt x="7073" y="31806"/>
                </a:lnTo>
                <a:lnTo>
                  <a:pt x="7491" y="31639"/>
                </a:lnTo>
                <a:lnTo>
                  <a:pt x="7826" y="31430"/>
                </a:lnTo>
                <a:lnTo>
                  <a:pt x="8077" y="31179"/>
                </a:lnTo>
                <a:lnTo>
                  <a:pt x="8286" y="30844"/>
                </a:lnTo>
                <a:lnTo>
                  <a:pt x="8412" y="30551"/>
                </a:lnTo>
                <a:lnTo>
                  <a:pt x="8496" y="30174"/>
                </a:lnTo>
                <a:lnTo>
                  <a:pt x="8537" y="29839"/>
                </a:lnTo>
                <a:lnTo>
                  <a:pt x="8496" y="29463"/>
                </a:lnTo>
                <a:lnTo>
                  <a:pt x="8370" y="29170"/>
                </a:lnTo>
                <a:lnTo>
                  <a:pt x="8203" y="28877"/>
                </a:lnTo>
                <a:lnTo>
                  <a:pt x="7993" y="28626"/>
                </a:lnTo>
                <a:lnTo>
                  <a:pt x="7742" y="28416"/>
                </a:lnTo>
                <a:lnTo>
                  <a:pt x="7449" y="28249"/>
                </a:lnTo>
                <a:lnTo>
                  <a:pt x="7115" y="28123"/>
                </a:lnTo>
                <a:lnTo>
                  <a:pt x="6738" y="28123"/>
                </a:lnTo>
                <a:lnTo>
                  <a:pt x="6738" y="27998"/>
                </a:lnTo>
                <a:lnTo>
                  <a:pt x="6947" y="27789"/>
                </a:lnTo>
                <a:lnTo>
                  <a:pt x="7073" y="27621"/>
                </a:lnTo>
                <a:lnTo>
                  <a:pt x="7282" y="27454"/>
                </a:lnTo>
                <a:lnTo>
                  <a:pt x="7575" y="27286"/>
                </a:lnTo>
                <a:lnTo>
                  <a:pt x="7910" y="27077"/>
                </a:lnTo>
                <a:lnTo>
                  <a:pt x="8203" y="26952"/>
                </a:lnTo>
                <a:lnTo>
                  <a:pt x="8496" y="26910"/>
                </a:lnTo>
                <a:lnTo>
                  <a:pt x="8789" y="26868"/>
                </a:lnTo>
                <a:lnTo>
                  <a:pt x="8998" y="26826"/>
                </a:lnTo>
                <a:lnTo>
                  <a:pt x="9416" y="26868"/>
                </a:lnTo>
                <a:lnTo>
                  <a:pt x="9709" y="26952"/>
                </a:lnTo>
                <a:lnTo>
                  <a:pt x="10504" y="31639"/>
                </a:lnTo>
                <a:lnTo>
                  <a:pt x="10881" y="33899"/>
                </a:lnTo>
                <a:lnTo>
                  <a:pt x="11216" y="36075"/>
                </a:lnTo>
                <a:lnTo>
                  <a:pt x="11090" y="36159"/>
                </a:lnTo>
                <a:lnTo>
                  <a:pt x="10672" y="36368"/>
                </a:lnTo>
                <a:lnTo>
                  <a:pt x="10253" y="36493"/>
                </a:lnTo>
                <a:lnTo>
                  <a:pt x="9877" y="36619"/>
                </a:lnTo>
                <a:lnTo>
                  <a:pt x="9458" y="36703"/>
                </a:lnTo>
                <a:lnTo>
                  <a:pt x="9040" y="36786"/>
                </a:lnTo>
                <a:lnTo>
                  <a:pt x="8203" y="36786"/>
                </a:lnTo>
                <a:lnTo>
                  <a:pt x="7826" y="36745"/>
                </a:lnTo>
                <a:lnTo>
                  <a:pt x="7408" y="36703"/>
                </a:lnTo>
                <a:lnTo>
                  <a:pt x="7031" y="36577"/>
                </a:lnTo>
                <a:lnTo>
                  <a:pt x="6654" y="36452"/>
                </a:lnTo>
                <a:lnTo>
                  <a:pt x="6278" y="36326"/>
                </a:lnTo>
                <a:lnTo>
                  <a:pt x="5943" y="36159"/>
                </a:lnTo>
                <a:lnTo>
                  <a:pt x="5566" y="35949"/>
                </a:lnTo>
                <a:lnTo>
                  <a:pt x="5231" y="35698"/>
                </a:lnTo>
                <a:lnTo>
                  <a:pt x="4897" y="35447"/>
                </a:lnTo>
                <a:lnTo>
                  <a:pt x="4604" y="35196"/>
                </a:lnTo>
                <a:lnTo>
                  <a:pt x="4311" y="34903"/>
                </a:lnTo>
                <a:lnTo>
                  <a:pt x="4018" y="34568"/>
                </a:lnTo>
                <a:lnTo>
                  <a:pt x="3767" y="34234"/>
                </a:lnTo>
                <a:lnTo>
                  <a:pt x="3516" y="33857"/>
                </a:lnTo>
                <a:lnTo>
                  <a:pt x="3264" y="33480"/>
                </a:lnTo>
                <a:lnTo>
                  <a:pt x="3055" y="33104"/>
                </a:lnTo>
                <a:lnTo>
                  <a:pt x="2888" y="32685"/>
                </a:lnTo>
                <a:lnTo>
                  <a:pt x="2679" y="32267"/>
                </a:lnTo>
                <a:lnTo>
                  <a:pt x="2553" y="31806"/>
                </a:lnTo>
                <a:lnTo>
                  <a:pt x="2427" y="31346"/>
                </a:lnTo>
                <a:lnTo>
                  <a:pt x="2344" y="30844"/>
                </a:lnTo>
                <a:lnTo>
                  <a:pt x="2260" y="30383"/>
                </a:lnTo>
                <a:lnTo>
                  <a:pt x="2218" y="29881"/>
                </a:lnTo>
                <a:lnTo>
                  <a:pt x="2176" y="29337"/>
                </a:lnTo>
                <a:lnTo>
                  <a:pt x="2218" y="28835"/>
                </a:lnTo>
                <a:lnTo>
                  <a:pt x="2260" y="28165"/>
                </a:lnTo>
                <a:lnTo>
                  <a:pt x="2386" y="27538"/>
                </a:lnTo>
                <a:lnTo>
                  <a:pt x="2553" y="26910"/>
                </a:lnTo>
                <a:lnTo>
                  <a:pt x="2804" y="26324"/>
                </a:lnTo>
                <a:lnTo>
                  <a:pt x="3097" y="25696"/>
                </a:lnTo>
                <a:lnTo>
                  <a:pt x="3432" y="25110"/>
                </a:lnTo>
                <a:lnTo>
                  <a:pt x="3808" y="24524"/>
                </a:lnTo>
                <a:lnTo>
                  <a:pt x="4227" y="23939"/>
                </a:lnTo>
                <a:lnTo>
                  <a:pt x="4687" y="23353"/>
                </a:lnTo>
                <a:lnTo>
                  <a:pt x="5190" y="22767"/>
                </a:lnTo>
                <a:lnTo>
                  <a:pt x="6236" y="21595"/>
                </a:lnTo>
                <a:lnTo>
                  <a:pt x="8496" y="19209"/>
                </a:lnTo>
                <a:close/>
                <a:moveTo>
                  <a:pt x="11341" y="0"/>
                </a:moveTo>
                <a:lnTo>
                  <a:pt x="11090" y="84"/>
                </a:lnTo>
                <a:lnTo>
                  <a:pt x="10756" y="210"/>
                </a:lnTo>
                <a:lnTo>
                  <a:pt x="10463" y="335"/>
                </a:lnTo>
                <a:lnTo>
                  <a:pt x="10211" y="545"/>
                </a:lnTo>
                <a:lnTo>
                  <a:pt x="9919" y="754"/>
                </a:lnTo>
                <a:lnTo>
                  <a:pt x="9709" y="1005"/>
                </a:lnTo>
                <a:lnTo>
                  <a:pt x="9458" y="1298"/>
                </a:lnTo>
                <a:lnTo>
                  <a:pt x="9082" y="1926"/>
                </a:lnTo>
                <a:lnTo>
                  <a:pt x="8998" y="2009"/>
                </a:lnTo>
                <a:lnTo>
                  <a:pt x="8956" y="2135"/>
                </a:lnTo>
                <a:lnTo>
                  <a:pt x="8579" y="2888"/>
                </a:lnTo>
                <a:lnTo>
                  <a:pt x="8537" y="3014"/>
                </a:lnTo>
                <a:lnTo>
                  <a:pt x="8496" y="3097"/>
                </a:lnTo>
                <a:lnTo>
                  <a:pt x="8245" y="3809"/>
                </a:lnTo>
                <a:lnTo>
                  <a:pt x="8035" y="4520"/>
                </a:lnTo>
                <a:lnTo>
                  <a:pt x="7868" y="5148"/>
                </a:lnTo>
                <a:lnTo>
                  <a:pt x="7742" y="5734"/>
                </a:lnTo>
                <a:lnTo>
                  <a:pt x="7617" y="6655"/>
                </a:lnTo>
                <a:lnTo>
                  <a:pt x="7575" y="6989"/>
                </a:lnTo>
                <a:lnTo>
                  <a:pt x="7491" y="7701"/>
                </a:lnTo>
                <a:lnTo>
                  <a:pt x="7449" y="8454"/>
                </a:lnTo>
                <a:lnTo>
                  <a:pt x="7449" y="9333"/>
                </a:lnTo>
                <a:lnTo>
                  <a:pt x="7449" y="10296"/>
                </a:lnTo>
                <a:lnTo>
                  <a:pt x="7617" y="12430"/>
                </a:lnTo>
                <a:lnTo>
                  <a:pt x="7868" y="14815"/>
                </a:lnTo>
                <a:lnTo>
                  <a:pt x="6696" y="16071"/>
                </a:lnTo>
                <a:lnTo>
                  <a:pt x="5524" y="17326"/>
                </a:lnTo>
                <a:lnTo>
                  <a:pt x="4478" y="18624"/>
                </a:lnTo>
                <a:lnTo>
                  <a:pt x="3474" y="19963"/>
                </a:lnTo>
                <a:lnTo>
                  <a:pt x="2637" y="21302"/>
                </a:lnTo>
                <a:lnTo>
                  <a:pt x="2218" y="21972"/>
                </a:lnTo>
                <a:lnTo>
                  <a:pt x="1883" y="22641"/>
                </a:lnTo>
                <a:lnTo>
                  <a:pt x="1549" y="23311"/>
                </a:lnTo>
                <a:lnTo>
                  <a:pt x="1214" y="23980"/>
                </a:lnTo>
                <a:lnTo>
                  <a:pt x="963" y="24692"/>
                </a:lnTo>
                <a:lnTo>
                  <a:pt x="712" y="25361"/>
                </a:lnTo>
                <a:lnTo>
                  <a:pt x="502" y="26031"/>
                </a:lnTo>
                <a:lnTo>
                  <a:pt x="335" y="26659"/>
                </a:lnTo>
                <a:lnTo>
                  <a:pt x="209" y="27328"/>
                </a:lnTo>
                <a:lnTo>
                  <a:pt x="126" y="27998"/>
                </a:lnTo>
                <a:lnTo>
                  <a:pt x="42" y="28626"/>
                </a:lnTo>
                <a:lnTo>
                  <a:pt x="0" y="29295"/>
                </a:lnTo>
                <a:lnTo>
                  <a:pt x="42" y="29923"/>
                </a:lnTo>
                <a:lnTo>
                  <a:pt x="84" y="30551"/>
                </a:lnTo>
                <a:lnTo>
                  <a:pt x="168" y="31179"/>
                </a:lnTo>
                <a:lnTo>
                  <a:pt x="293" y="31764"/>
                </a:lnTo>
                <a:lnTo>
                  <a:pt x="460" y="32350"/>
                </a:lnTo>
                <a:lnTo>
                  <a:pt x="670" y="32936"/>
                </a:lnTo>
                <a:lnTo>
                  <a:pt x="921" y="33522"/>
                </a:lnTo>
                <a:lnTo>
                  <a:pt x="1256" y="34066"/>
                </a:lnTo>
                <a:lnTo>
                  <a:pt x="1590" y="34610"/>
                </a:lnTo>
                <a:lnTo>
                  <a:pt x="1967" y="35112"/>
                </a:lnTo>
                <a:lnTo>
                  <a:pt x="2427" y="35615"/>
                </a:lnTo>
                <a:lnTo>
                  <a:pt x="2888" y="36117"/>
                </a:lnTo>
                <a:lnTo>
                  <a:pt x="3390" y="36535"/>
                </a:lnTo>
                <a:lnTo>
                  <a:pt x="3892" y="36954"/>
                </a:lnTo>
                <a:lnTo>
                  <a:pt x="4436" y="37289"/>
                </a:lnTo>
                <a:lnTo>
                  <a:pt x="4980" y="37582"/>
                </a:lnTo>
                <a:lnTo>
                  <a:pt x="5482" y="37791"/>
                </a:lnTo>
                <a:lnTo>
                  <a:pt x="6027" y="38000"/>
                </a:lnTo>
                <a:lnTo>
                  <a:pt x="6571" y="38167"/>
                </a:lnTo>
                <a:lnTo>
                  <a:pt x="7115" y="38293"/>
                </a:lnTo>
                <a:lnTo>
                  <a:pt x="7659" y="38335"/>
                </a:lnTo>
                <a:lnTo>
                  <a:pt x="8203" y="38377"/>
                </a:lnTo>
                <a:lnTo>
                  <a:pt x="8747" y="38377"/>
                </a:lnTo>
                <a:lnTo>
                  <a:pt x="9291" y="38293"/>
                </a:lnTo>
                <a:lnTo>
                  <a:pt x="9793" y="38209"/>
                </a:lnTo>
                <a:lnTo>
                  <a:pt x="10337" y="38084"/>
                </a:lnTo>
                <a:lnTo>
                  <a:pt x="10839" y="37916"/>
                </a:lnTo>
                <a:lnTo>
                  <a:pt x="11300" y="37707"/>
                </a:lnTo>
                <a:lnTo>
                  <a:pt x="11467" y="38628"/>
                </a:lnTo>
                <a:lnTo>
                  <a:pt x="11593" y="39883"/>
                </a:lnTo>
                <a:lnTo>
                  <a:pt x="11718" y="41306"/>
                </a:lnTo>
                <a:lnTo>
                  <a:pt x="11760" y="42059"/>
                </a:lnTo>
                <a:lnTo>
                  <a:pt x="11760" y="42813"/>
                </a:lnTo>
                <a:lnTo>
                  <a:pt x="11718" y="43524"/>
                </a:lnTo>
                <a:lnTo>
                  <a:pt x="11676" y="44236"/>
                </a:lnTo>
                <a:lnTo>
                  <a:pt x="11593" y="44905"/>
                </a:lnTo>
                <a:lnTo>
                  <a:pt x="11425" y="45491"/>
                </a:lnTo>
                <a:lnTo>
                  <a:pt x="11216" y="46035"/>
                </a:lnTo>
                <a:lnTo>
                  <a:pt x="11090" y="46286"/>
                </a:lnTo>
                <a:lnTo>
                  <a:pt x="10965" y="46495"/>
                </a:lnTo>
                <a:lnTo>
                  <a:pt x="10797" y="46663"/>
                </a:lnTo>
                <a:lnTo>
                  <a:pt x="10630" y="46830"/>
                </a:lnTo>
                <a:lnTo>
                  <a:pt x="10463" y="46956"/>
                </a:lnTo>
                <a:lnTo>
                  <a:pt x="10253" y="47040"/>
                </a:lnTo>
                <a:lnTo>
                  <a:pt x="9667" y="47207"/>
                </a:lnTo>
                <a:lnTo>
                  <a:pt x="9165" y="47291"/>
                </a:lnTo>
                <a:lnTo>
                  <a:pt x="8663" y="47332"/>
                </a:lnTo>
                <a:lnTo>
                  <a:pt x="8245" y="47291"/>
                </a:lnTo>
                <a:lnTo>
                  <a:pt x="7868" y="47165"/>
                </a:lnTo>
                <a:lnTo>
                  <a:pt x="7533" y="47040"/>
                </a:lnTo>
                <a:lnTo>
                  <a:pt x="7240" y="46872"/>
                </a:lnTo>
                <a:lnTo>
                  <a:pt x="7031" y="46705"/>
                </a:lnTo>
                <a:lnTo>
                  <a:pt x="7408" y="46412"/>
                </a:lnTo>
                <a:lnTo>
                  <a:pt x="7575" y="46203"/>
                </a:lnTo>
                <a:lnTo>
                  <a:pt x="7742" y="45993"/>
                </a:lnTo>
                <a:lnTo>
                  <a:pt x="7868" y="45784"/>
                </a:lnTo>
                <a:lnTo>
                  <a:pt x="7993" y="45491"/>
                </a:lnTo>
                <a:lnTo>
                  <a:pt x="8119" y="45240"/>
                </a:lnTo>
                <a:lnTo>
                  <a:pt x="8203" y="44905"/>
                </a:lnTo>
                <a:lnTo>
                  <a:pt x="8286" y="44361"/>
                </a:lnTo>
                <a:lnTo>
                  <a:pt x="8245" y="43817"/>
                </a:lnTo>
                <a:lnTo>
                  <a:pt x="8161" y="43315"/>
                </a:lnTo>
                <a:lnTo>
                  <a:pt x="7952" y="42855"/>
                </a:lnTo>
                <a:lnTo>
                  <a:pt x="7700" y="42394"/>
                </a:lnTo>
                <a:lnTo>
                  <a:pt x="7408" y="42018"/>
                </a:lnTo>
                <a:lnTo>
                  <a:pt x="7031" y="41683"/>
                </a:lnTo>
                <a:lnTo>
                  <a:pt x="6654" y="41432"/>
                </a:lnTo>
                <a:lnTo>
                  <a:pt x="6194" y="41264"/>
                </a:lnTo>
                <a:lnTo>
                  <a:pt x="5734" y="41139"/>
                </a:lnTo>
                <a:lnTo>
                  <a:pt x="5273" y="41097"/>
                </a:lnTo>
                <a:lnTo>
                  <a:pt x="4771" y="41139"/>
                </a:lnTo>
                <a:lnTo>
                  <a:pt x="4311" y="41306"/>
                </a:lnTo>
                <a:lnTo>
                  <a:pt x="4060" y="41432"/>
                </a:lnTo>
                <a:lnTo>
                  <a:pt x="3850" y="41557"/>
                </a:lnTo>
                <a:lnTo>
                  <a:pt x="3599" y="41725"/>
                </a:lnTo>
                <a:lnTo>
                  <a:pt x="3390" y="41934"/>
                </a:lnTo>
                <a:lnTo>
                  <a:pt x="3181" y="42143"/>
                </a:lnTo>
                <a:lnTo>
                  <a:pt x="2971" y="42394"/>
                </a:lnTo>
                <a:lnTo>
                  <a:pt x="2679" y="42813"/>
                </a:lnTo>
                <a:lnTo>
                  <a:pt x="2511" y="43273"/>
                </a:lnTo>
                <a:lnTo>
                  <a:pt x="2344" y="43692"/>
                </a:lnTo>
                <a:lnTo>
                  <a:pt x="2302" y="44152"/>
                </a:lnTo>
                <a:lnTo>
                  <a:pt x="2260" y="44612"/>
                </a:lnTo>
                <a:lnTo>
                  <a:pt x="2302" y="45114"/>
                </a:lnTo>
                <a:lnTo>
                  <a:pt x="2353" y="45394"/>
                </a:lnTo>
                <a:lnTo>
                  <a:pt x="2344" y="45366"/>
                </a:lnTo>
                <a:lnTo>
                  <a:pt x="2358" y="45421"/>
                </a:lnTo>
                <a:lnTo>
                  <a:pt x="2386" y="45575"/>
                </a:lnTo>
                <a:lnTo>
                  <a:pt x="2511" y="46035"/>
                </a:lnTo>
                <a:lnTo>
                  <a:pt x="2595" y="46244"/>
                </a:lnTo>
                <a:lnTo>
                  <a:pt x="2637" y="46370"/>
                </a:lnTo>
                <a:lnTo>
                  <a:pt x="2846" y="46872"/>
                </a:lnTo>
                <a:lnTo>
                  <a:pt x="3097" y="47332"/>
                </a:lnTo>
                <a:lnTo>
                  <a:pt x="3432" y="47793"/>
                </a:lnTo>
                <a:lnTo>
                  <a:pt x="3808" y="48169"/>
                </a:lnTo>
                <a:lnTo>
                  <a:pt x="4185" y="48546"/>
                </a:lnTo>
                <a:lnTo>
                  <a:pt x="4687" y="48923"/>
                </a:lnTo>
                <a:lnTo>
                  <a:pt x="5190" y="49216"/>
                </a:lnTo>
                <a:lnTo>
                  <a:pt x="5734" y="49425"/>
                </a:lnTo>
                <a:lnTo>
                  <a:pt x="6361" y="49634"/>
                </a:lnTo>
                <a:lnTo>
                  <a:pt x="6989" y="49760"/>
                </a:lnTo>
                <a:lnTo>
                  <a:pt x="7700" y="49802"/>
                </a:lnTo>
                <a:lnTo>
                  <a:pt x="8454" y="49802"/>
                </a:lnTo>
                <a:lnTo>
                  <a:pt x="9249" y="49718"/>
                </a:lnTo>
                <a:lnTo>
                  <a:pt x="10086" y="49551"/>
                </a:lnTo>
                <a:lnTo>
                  <a:pt x="10546" y="49425"/>
                </a:lnTo>
                <a:lnTo>
                  <a:pt x="10965" y="49216"/>
                </a:lnTo>
                <a:lnTo>
                  <a:pt x="11341" y="49006"/>
                </a:lnTo>
                <a:lnTo>
                  <a:pt x="11718" y="48755"/>
                </a:lnTo>
                <a:lnTo>
                  <a:pt x="12011" y="48462"/>
                </a:lnTo>
                <a:lnTo>
                  <a:pt x="12304" y="48169"/>
                </a:lnTo>
                <a:lnTo>
                  <a:pt x="12555" y="47793"/>
                </a:lnTo>
                <a:lnTo>
                  <a:pt x="12764" y="47458"/>
                </a:lnTo>
                <a:lnTo>
                  <a:pt x="12974" y="47040"/>
                </a:lnTo>
                <a:lnTo>
                  <a:pt x="13141" y="46621"/>
                </a:lnTo>
                <a:lnTo>
                  <a:pt x="13267" y="46203"/>
                </a:lnTo>
                <a:lnTo>
                  <a:pt x="13392" y="45742"/>
                </a:lnTo>
                <a:lnTo>
                  <a:pt x="13559" y="44780"/>
                </a:lnTo>
                <a:lnTo>
                  <a:pt x="13601" y="43817"/>
                </a:lnTo>
                <a:lnTo>
                  <a:pt x="13643" y="42813"/>
                </a:lnTo>
                <a:lnTo>
                  <a:pt x="13559" y="41808"/>
                </a:lnTo>
                <a:lnTo>
                  <a:pt x="13476" y="40846"/>
                </a:lnTo>
                <a:lnTo>
                  <a:pt x="13308" y="39883"/>
                </a:lnTo>
                <a:lnTo>
                  <a:pt x="13183" y="39004"/>
                </a:lnTo>
                <a:lnTo>
                  <a:pt x="12974" y="38209"/>
                </a:lnTo>
                <a:lnTo>
                  <a:pt x="12639" y="36912"/>
                </a:lnTo>
                <a:lnTo>
                  <a:pt x="13015" y="36619"/>
                </a:lnTo>
                <a:lnTo>
                  <a:pt x="13392" y="36326"/>
                </a:lnTo>
                <a:lnTo>
                  <a:pt x="13769" y="35949"/>
                </a:lnTo>
                <a:lnTo>
                  <a:pt x="14104" y="35615"/>
                </a:lnTo>
                <a:lnTo>
                  <a:pt x="14438" y="35196"/>
                </a:lnTo>
                <a:lnTo>
                  <a:pt x="14731" y="34778"/>
                </a:lnTo>
                <a:lnTo>
                  <a:pt x="14982" y="34359"/>
                </a:lnTo>
                <a:lnTo>
                  <a:pt x="15233" y="33899"/>
                </a:lnTo>
                <a:lnTo>
                  <a:pt x="15485" y="33397"/>
                </a:lnTo>
                <a:lnTo>
                  <a:pt x="15652" y="32894"/>
                </a:lnTo>
                <a:lnTo>
                  <a:pt x="15819" y="32392"/>
                </a:lnTo>
                <a:lnTo>
                  <a:pt x="15945" y="31806"/>
                </a:lnTo>
                <a:lnTo>
                  <a:pt x="16029" y="31220"/>
                </a:lnTo>
                <a:lnTo>
                  <a:pt x="16070" y="30634"/>
                </a:lnTo>
                <a:lnTo>
                  <a:pt x="16070" y="30007"/>
                </a:lnTo>
                <a:lnTo>
                  <a:pt x="16029" y="29337"/>
                </a:lnTo>
                <a:lnTo>
                  <a:pt x="15945" y="28751"/>
                </a:lnTo>
                <a:lnTo>
                  <a:pt x="15777" y="28207"/>
                </a:lnTo>
                <a:lnTo>
                  <a:pt x="15568" y="27663"/>
                </a:lnTo>
                <a:lnTo>
                  <a:pt x="15275" y="27161"/>
                </a:lnTo>
                <a:lnTo>
                  <a:pt x="14941" y="26659"/>
                </a:lnTo>
                <a:lnTo>
                  <a:pt x="14606" y="26240"/>
                </a:lnTo>
                <a:lnTo>
                  <a:pt x="14187" y="25822"/>
                </a:lnTo>
                <a:lnTo>
                  <a:pt x="13769" y="25445"/>
                </a:lnTo>
                <a:lnTo>
                  <a:pt x="13350" y="25152"/>
                </a:lnTo>
                <a:lnTo>
                  <a:pt x="12890" y="24859"/>
                </a:lnTo>
                <a:lnTo>
                  <a:pt x="12430" y="24650"/>
                </a:lnTo>
                <a:lnTo>
                  <a:pt x="11969" y="24441"/>
                </a:lnTo>
                <a:lnTo>
                  <a:pt x="11551" y="24315"/>
                </a:lnTo>
                <a:lnTo>
                  <a:pt x="11090" y="24273"/>
                </a:lnTo>
                <a:lnTo>
                  <a:pt x="10672" y="24231"/>
                </a:lnTo>
                <a:lnTo>
                  <a:pt x="10295" y="24273"/>
                </a:lnTo>
                <a:lnTo>
                  <a:pt x="9835" y="21260"/>
                </a:lnTo>
                <a:lnTo>
                  <a:pt x="9416" y="18289"/>
                </a:lnTo>
                <a:lnTo>
                  <a:pt x="10588" y="16950"/>
                </a:lnTo>
                <a:lnTo>
                  <a:pt x="11174" y="16280"/>
                </a:lnTo>
                <a:lnTo>
                  <a:pt x="11718" y="15569"/>
                </a:lnTo>
                <a:lnTo>
                  <a:pt x="12262" y="14857"/>
                </a:lnTo>
                <a:lnTo>
                  <a:pt x="12764" y="14146"/>
                </a:lnTo>
                <a:lnTo>
                  <a:pt x="13225" y="13392"/>
                </a:lnTo>
                <a:lnTo>
                  <a:pt x="13685" y="12597"/>
                </a:lnTo>
                <a:lnTo>
                  <a:pt x="13978" y="11970"/>
                </a:lnTo>
                <a:lnTo>
                  <a:pt x="14271" y="11342"/>
                </a:lnTo>
                <a:lnTo>
                  <a:pt x="14480" y="10714"/>
                </a:lnTo>
                <a:lnTo>
                  <a:pt x="14689" y="10128"/>
                </a:lnTo>
                <a:lnTo>
                  <a:pt x="14857" y="9500"/>
                </a:lnTo>
                <a:lnTo>
                  <a:pt x="14982" y="8914"/>
                </a:lnTo>
                <a:lnTo>
                  <a:pt x="15108" y="8287"/>
                </a:lnTo>
                <a:lnTo>
                  <a:pt x="15150" y="7701"/>
                </a:lnTo>
                <a:lnTo>
                  <a:pt x="15192" y="7157"/>
                </a:lnTo>
                <a:lnTo>
                  <a:pt x="15233" y="6571"/>
                </a:lnTo>
                <a:lnTo>
                  <a:pt x="15192" y="6027"/>
                </a:lnTo>
                <a:lnTo>
                  <a:pt x="15192" y="5483"/>
                </a:lnTo>
                <a:lnTo>
                  <a:pt x="15108" y="4981"/>
                </a:lnTo>
                <a:lnTo>
                  <a:pt x="15024" y="4478"/>
                </a:lnTo>
                <a:lnTo>
                  <a:pt x="14773" y="3516"/>
                </a:lnTo>
                <a:lnTo>
                  <a:pt x="14480" y="2637"/>
                </a:lnTo>
                <a:lnTo>
                  <a:pt x="14313" y="2260"/>
                </a:lnTo>
                <a:lnTo>
                  <a:pt x="14104" y="1884"/>
                </a:lnTo>
                <a:lnTo>
                  <a:pt x="13894" y="1549"/>
                </a:lnTo>
                <a:lnTo>
                  <a:pt x="13685" y="1256"/>
                </a:lnTo>
                <a:lnTo>
                  <a:pt x="13476" y="963"/>
                </a:lnTo>
                <a:lnTo>
                  <a:pt x="13225" y="712"/>
                </a:lnTo>
                <a:lnTo>
                  <a:pt x="12974" y="503"/>
                </a:lnTo>
                <a:lnTo>
                  <a:pt x="12722" y="335"/>
                </a:lnTo>
                <a:lnTo>
                  <a:pt x="12430" y="168"/>
                </a:lnTo>
                <a:lnTo>
                  <a:pt x="12178" y="84"/>
                </a:lnTo>
                <a:lnTo>
                  <a:pt x="11885" y="0"/>
                </a:ln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/>
          <p:nvPr>
            <p:ph type="title"/>
          </p:nvPr>
        </p:nvSpPr>
        <p:spPr>
          <a:xfrm>
            <a:off x="422000" y="3642400"/>
            <a:ext cx="3661800" cy="107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>
            <p:ph type="title"/>
          </p:nvPr>
        </p:nvSpPr>
        <p:spPr>
          <a:xfrm>
            <a:off x="207800" y="1408578"/>
            <a:ext cx="50943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3" name="Google Shape;323;p9"/>
          <p:cNvSpPr txBox="1"/>
          <p:nvPr>
            <p:ph idx="1" type="subTitle"/>
          </p:nvPr>
        </p:nvSpPr>
        <p:spPr>
          <a:xfrm>
            <a:off x="880100" y="3000903"/>
            <a:ext cx="44220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9"/>
          <p:cNvSpPr/>
          <p:nvPr/>
        </p:nvSpPr>
        <p:spPr>
          <a:xfrm>
            <a:off x="-1181005" y="2048976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6224995" y="-1531724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9"/>
          <p:cNvGrpSpPr/>
          <p:nvPr/>
        </p:nvGrpSpPr>
        <p:grpSpPr>
          <a:xfrm flipH="1">
            <a:off x="-11110" y="-9840"/>
            <a:ext cx="1432788" cy="1445808"/>
            <a:chOff x="6589039" y="44"/>
            <a:chExt cx="2554900" cy="2578117"/>
          </a:xfrm>
        </p:grpSpPr>
        <p:sp>
          <p:nvSpPr>
            <p:cNvPr id="327" name="Google Shape;327;p9"/>
            <p:cNvSpPr/>
            <p:nvPr/>
          </p:nvSpPr>
          <p:spPr>
            <a:xfrm>
              <a:off x="7865589" y="1288233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7865589" y="44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6589039" y="44"/>
              <a:ext cx="1278350" cy="1288229"/>
            </a:xfrm>
            <a:custGeom>
              <a:rect b="b" l="l" r="r" t="t"/>
              <a:pathLst>
                <a:path extrusionOk="0" h="32601" w="32351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rgbClr val="FB4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6865209" y="276175"/>
              <a:ext cx="582135" cy="694595"/>
            </a:xfrm>
            <a:custGeom>
              <a:rect b="b" l="l" r="r" t="t"/>
              <a:pathLst>
                <a:path extrusionOk="0" h="17578" w="14732">
                  <a:moveTo>
                    <a:pt x="4436" y="1"/>
                  </a:moveTo>
                  <a:lnTo>
                    <a:pt x="4436" y="2721"/>
                  </a:lnTo>
                  <a:lnTo>
                    <a:pt x="4436" y="13644"/>
                  </a:lnTo>
                  <a:lnTo>
                    <a:pt x="4143" y="13435"/>
                  </a:lnTo>
                  <a:lnTo>
                    <a:pt x="3809" y="13267"/>
                  </a:lnTo>
                  <a:lnTo>
                    <a:pt x="3432" y="13184"/>
                  </a:lnTo>
                  <a:lnTo>
                    <a:pt x="3055" y="13142"/>
                  </a:lnTo>
                  <a:lnTo>
                    <a:pt x="2637" y="13184"/>
                  </a:lnTo>
                  <a:lnTo>
                    <a:pt x="2218" y="13267"/>
                  </a:lnTo>
                  <a:lnTo>
                    <a:pt x="1800" y="13435"/>
                  </a:lnTo>
                  <a:lnTo>
                    <a:pt x="1381" y="13644"/>
                  </a:lnTo>
                  <a:lnTo>
                    <a:pt x="963" y="13979"/>
                  </a:lnTo>
                  <a:lnTo>
                    <a:pt x="586" y="14313"/>
                  </a:lnTo>
                  <a:lnTo>
                    <a:pt x="335" y="14732"/>
                  </a:lnTo>
                  <a:lnTo>
                    <a:pt x="126" y="15150"/>
                  </a:lnTo>
                  <a:lnTo>
                    <a:pt x="42" y="15569"/>
                  </a:lnTo>
                  <a:lnTo>
                    <a:pt x="0" y="15987"/>
                  </a:lnTo>
                  <a:lnTo>
                    <a:pt x="42" y="16197"/>
                  </a:lnTo>
                  <a:lnTo>
                    <a:pt x="84" y="16406"/>
                  </a:lnTo>
                  <a:lnTo>
                    <a:pt x="168" y="16573"/>
                  </a:lnTo>
                  <a:lnTo>
                    <a:pt x="251" y="16783"/>
                  </a:lnTo>
                  <a:lnTo>
                    <a:pt x="377" y="16950"/>
                  </a:lnTo>
                  <a:lnTo>
                    <a:pt x="544" y="17117"/>
                  </a:lnTo>
                  <a:lnTo>
                    <a:pt x="670" y="17243"/>
                  </a:lnTo>
                  <a:lnTo>
                    <a:pt x="879" y="17327"/>
                  </a:lnTo>
                  <a:lnTo>
                    <a:pt x="1256" y="17494"/>
                  </a:lnTo>
                  <a:lnTo>
                    <a:pt x="1674" y="17578"/>
                  </a:lnTo>
                  <a:lnTo>
                    <a:pt x="2135" y="17578"/>
                  </a:lnTo>
                  <a:lnTo>
                    <a:pt x="2637" y="17494"/>
                  </a:lnTo>
                  <a:lnTo>
                    <a:pt x="3097" y="17369"/>
                  </a:lnTo>
                  <a:lnTo>
                    <a:pt x="3558" y="17117"/>
                  </a:lnTo>
                  <a:lnTo>
                    <a:pt x="3892" y="16866"/>
                  </a:lnTo>
                  <a:lnTo>
                    <a:pt x="4143" y="16657"/>
                  </a:lnTo>
                  <a:lnTo>
                    <a:pt x="4395" y="16364"/>
                  </a:lnTo>
                  <a:lnTo>
                    <a:pt x="4604" y="16071"/>
                  </a:lnTo>
                  <a:lnTo>
                    <a:pt x="4729" y="15820"/>
                  </a:lnTo>
                  <a:lnTo>
                    <a:pt x="4855" y="15485"/>
                  </a:lnTo>
                  <a:lnTo>
                    <a:pt x="4939" y="15192"/>
                  </a:lnTo>
                  <a:lnTo>
                    <a:pt x="4939" y="14899"/>
                  </a:lnTo>
                  <a:lnTo>
                    <a:pt x="4939" y="2721"/>
                  </a:lnTo>
                  <a:lnTo>
                    <a:pt x="14229" y="2721"/>
                  </a:lnTo>
                  <a:lnTo>
                    <a:pt x="14229" y="13644"/>
                  </a:lnTo>
                  <a:lnTo>
                    <a:pt x="13936" y="13435"/>
                  </a:lnTo>
                  <a:lnTo>
                    <a:pt x="13602" y="13267"/>
                  </a:lnTo>
                  <a:lnTo>
                    <a:pt x="13225" y="13184"/>
                  </a:lnTo>
                  <a:lnTo>
                    <a:pt x="12806" y="13142"/>
                  </a:lnTo>
                  <a:lnTo>
                    <a:pt x="12430" y="13184"/>
                  </a:lnTo>
                  <a:lnTo>
                    <a:pt x="12011" y="13267"/>
                  </a:lnTo>
                  <a:lnTo>
                    <a:pt x="11593" y="13435"/>
                  </a:lnTo>
                  <a:lnTo>
                    <a:pt x="11174" y="13644"/>
                  </a:lnTo>
                  <a:lnTo>
                    <a:pt x="10756" y="13979"/>
                  </a:lnTo>
                  <a:lnTo>
                    <a:pt x="10379" y="14313"/>
                  </a:lnTo>
                  <a:lnTo>
                    <a:pt x="10128" y="14732"/>
                  </a:lnTo>
                  <a:lnTo>
                    <a:pt x="9919" y="15150"/>
                  </a:lnTo>
                  <a:lnTo>
                    <a:pt x="9835" y="15569"/>
                  </a:lnTo>
                  <a:lnTo>
                    <a:pt x="9793" y="15987"/>
                  </a:lnTo>
                  <a:lnTo>
                    <a:pt x="9835" y="16197"/>
                  </a:lnTo>
                  <a:lnTo>
                    <a:pt x="9877" y="16406"/>
                  </a:lnTo>
                  <a:lnTo>
                    <a:pt x="9961" y="16573"/>
                  </a:lnTo>
                  <a:lnTo>
                    <a:pt x="10044" y="16783"/>
                  </a:lnTo>
                  <a:lnTo>
                    <a:pt x="10170" y="16950"/>
                  </a:lnTo>
                  <a:lnTo>
                    <a:pt x="10337" y="17117"/>
                  </a:lnTo>
                  <a:lnTo>
                    <a:pt x="10463" y="17243"/>
                  </a:lnTo>
                  <a:lnTo>
                    <a:pt x="10672" y="17327"/>
                  </a:lnTo>
                  <a:lnTo>
                    <a:pt x="11049" y="17494"/>
                  </a:lnTo>
                  <a:lnTo>
                    <a:pt x="11467" y="17578"/>
                  </a:lnTo>
                  <a:lnTo>
                    <a:pt x="11928" y="17578"/>
                  </a:lnTo>
                  <a:lnTo>
                    <a:pt x="12430" y="17494"/>
                  </a:lnTo>
                  <a:lnTo>
                    <a:pt x="12890" y="17369"/>
                  </a:lnTo>
                  <a:lnTo>
                    <a:pt x="13350" y="17117"/>
                  </a:lnTo>
                  <a:lnTo>
                    <a:pt x="13685" y="16866"/>
                  </a:lnTo>
                  <a:lnTo>
                    <a:pt x="13936" y="16657"/>
                  </a:lnTo>
                  <a:lnTo>
                    <a:pt x="14187" y="16364"/>
                  </a:lnTo>
                  <a:lnTo>
                    <a:pt x="14355" y="16071"/>
                  </a:lnTo>
                  <a:lnTo>
                    <a:pt x="14522" y="15820"/>
                  </a:lnTo>
                  <a:lnTo>
                    <a:pt x="14648" y="15485"/>
                  </a:lnTo>
                  <a:lnTo>
                    <a:pt x="14731" y="15192"/>
                  </a:lnTo>
                  <a:lnTo>
                    <a:pt x="14731" y="14899"/>
                  </a:lnTo>
                  <a:lnTo>
                    <a:pt x="14731" y="2721"/>
                  </a:lnTo>
                  <a:lnTo>
                    <a:pt x="14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" name="Google Shape;331;p9"/>
            <p:cNvGrpSpPr/>
            <p:nvPr/>
          </p:nvGrpSpPr>
          <p:grpSpPr>
            <a:xfrm flipH="1">
              <a:off x="8196800" y="252522"/>
              <a:ext cx="639700" cy="856702"/>
              <a:chOff x="256950" y="3687150"/>
              <a:chExt cx="530475" cy="710425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464100" y="4002075"/>
                <a:ext cx="323325" cy="395500"/>
              </a:xfrm>
              <a:custGeom>
                <a:rect b="b" l="l" r="r" t="t"/>
                <a:pathLst>
                  <a:path extrusionOk="0" h="15820" w="12933">
                    <a:moveTo>
                      <a:pt x="6278" y="0"/>
                    </a:moveTo>
                    <a:lnTo>
                      <a:pt x="6069" y="42"/>
                    </a:lnTo>
                    <a:lnTo>
                      <a:pt x="5901" y="84"/>
                    </a:lnTo>
                    <a:lnTo>
                      <a:pt x="5776" y="167"/>
                    </a:lnTo>
                    <a:lnTo>
                      <a:pt x="545" y="3390"/>
                    </a:lnTo>
                    <a:lnTo>
                      <a:pt x="419" y="3474"/>
                    </a:lnTo>
                    <a:lnTo>
                      <a:pt x="252" y="3599"/>
                    </a:lnTo>
                    <a:lnTo>
                      <a:pt x="168" y="3767"/>
                    </a:lnTo>
                    <a:lnTo>
                      <a:pt x="84" y="3934"/>
                    </a:lnTo>
                    <a:lnTo>
                      <a:pt x="42" y="4101"/>
                    </a:lnTo>
                    <a:lnTo>
                      <a:pt x="1" y="4311"/>
                    </a:lnTo>
                    <a:lnTo>
                      <a:pt x="42" y="4520"/>
                    </a:lnTo>
                    <a:lnTo>
                      <a:pt x="84" y="4687"/>
                    </a:lnTo>
                    <a:lnTo>
                      <a:pt x="168" y="4896"/>
                    </a:lnTo>
                    <a:lnTo>
                      <a:pt x="293" y="5064"/>
                    </a:lnTo>
                    <a:lnTo>
                      <a:pt x="461" y="5189"/>
                    </a:lnTo>
                    <a:lnTo>
                      <a:pt x="628" y="5315"/>
                    </a:lnTo>
                    <a:lnTo>
                      <a:pt x="838" y="5357"/>
                    </a:lnTo>
                    <a:lnTo>
                      <a:pt x="1047" y="5399"/>
                    </a:lnTo>
                    <a:lnTo>
                      <a:pt x="1256" y="5399"/>
                    </a:lnTo>
                    <a:lnTo>
                      <a:pt x="1465" y="5315"/>
                    </a:lnTo>
                    <a:lnTo>
                      <a:pt x="1675" y="5231"/>
                    </a:lnTo>
                    <a:lnTo>
                      <a:pt x="2972" y="4436"/>
                    </a:lnTo>
                    <a:lnTo>
                      <a:pt x="7282" y="11509"/>
                    </a:lnTo>
                    <a:lnTo>
                      <a:pt x="7157" y="11844"/>
                    </a:lnTo>
                    <a:lnTo>
                      <a:pt x="7031" y="12220"/>
                    </a:lnTo>
                    <a:lnTo>
                      <a:pt x="6989" y="12597"/>
                    </a:lnTo>
                    <a:lnTo>
                      <a:pt x="6989" y="12973"/>
                    </a:lnTo>
                    <a:lnTo>
                      <a:pt x="7031" y="13350"/>
                    </a:lnTo>
                    <a:lnTo>
                      <a:pt x="7115" y="13727"/>
                    </a:lnTo>
                    <a:lnTo>
                      <a:pt x="7241" y="14062"/>
                    </a:lnTo>
                    <a:lnTo>
                      <a:pt x="7408" y="14438"/>
                    </a:lnTo>
                    <a:lnTo>
                      <a:pt x="7575" y="14689"/>
                    </a:lnTo>
                    <a:lnTo>
                      <a:pt x="7785" y="14899"/>
                    </a:lnTo>
                    <a:lnTo>
                      <a:pt x="7994" y="15108"/>
                    </a:lnTo>
                    <a:lnTo>
                      <a:pt x="8245" y="15275"/>
                    </a:lnTo>
                    <a:lnTo>
                      <a:pt x="8454" y="15443"/>
                    </a:lnTo>
                    <a:lnTo>
                      <a:pt x="8747" y="15568"/>
                    </a:lnTo>
                    <a:lnTo>
                      <a:pt x="8998" y="15694"/>
                    </a:lnTo>
                    <a:lnTo>
                      <a:pt x="9249" y="15777"/>
                    </a:lnTo>
                    <a:lnTo>
                      <a:pt x="9542" y="15819"/>
                    </a:lnTo>
                    <a:lnTo>
                      <a:pt x="10421" y="15819"/>
                    </a:lnTo>
                    <a:lnTo>
                      <a:pt x="10714" y="15736"/>
                    </a:lnTo>
                    <a:lnTo>
                      <a:pt x="10965" y="15652"/>
                    </a:lnTo>
                    <a:lnTo>
                      <a:pt x="11258" y="15568"/>
                    </a:lnTo>
                    <a:lnTo>
                      <a:pt x="11509" y="15401"/>
                    </a:lnTo>
                    <a:lnTo>
                      <a:pt x="11760" y="15233"/>
                    </a:lnTo>
                    <a:lnTo>
                      <a:pt x="12011" y="15024"/>
                    </a:lnTo>
                    <a:lnTo>
                      <a:pt x="12221" y="14815"/>
                    </a:lnTo>
                    <a:lnTo>
                      <a:pt x="12388" y="14606"/>
                    </a:lnTo>
                    <a:lnTo>
                      <a:pt x="12555" y="14355"/>
                    </a:lnTo>
                    <a:lnTo>
                      <a:pt x="12681" y="14103"/>
                    </a:lnTo>
                    <a:lnTo>
                      <a:pt x="12765" y="13810"/>
                    </a:lnTo>
                    <a:lnTo>
                      <a:pt x="12848" y="13559"/>
                    </a:lnTo>
                    <a:lnTo>
                      <a:pt x="12932" y="13266"/>
                    </a:lnTo>
                    <a:lnTo>
                      <a:pt x="12932" y="12973"/>
                    </a:lnTo>
                    <a:lnTo>
                      <a:pt x="12932" y="12681"/>
                    </a:lnTo>
                    <a:lnTo>
                      <a:pt x="12890" y="12429"/>
                    </a:lnTo>
                    <a:lnTo>
                      <a:pt x="12848" y="12136"/>
                    </a:lnTo>
                    <a:lnTo>
                      <a:pt x="12765" y="11844"/>
                    </a:lnTo>
                    <a:lnTo>
                      <a:pt x="12639" y="11551"/>
                    </a:lnTo>
                    <a:lnTo>
                      <a:pt x="12514" y="11299"/>
                    </a:lnTo>
                    <a:lnTo>
                      <a:pt x="12263" y="10965"/>
                    </a:lnTo>
                    <a:lnTo>
                      <a:pt x="12011" y="10672"/>
                    </a:lnTo>
                    <a:lnTo>
                      <a:pt x="11718" y="10462"/>
                    </a:lnTo>
                    <a:lnTo>
                      <a:pt x="11384" y="10253"/>
                    </a:lnTo>
                    <a:lnTo>
                      <a:pt x="11049" y="10086"/>
                    </a:lnTo>
                    <a:lnTo>
                      <a:pt x="10714" y="9960"/>
                    </a:lnTo>
                    <a:lnTo>
                      <a:pt x="10337" y="9918"/>
                    </a:lnTo>
                    <a:lnTo>
                      <a:pt x="9961" y="9877"/>
                    </a:lnTo>
                    <a:lnTo>
                      <a:pt x="5608" y="2804"/>
                    </a:lnTo>
                    <a:lnTo>
                      <a:pt x="6906" y="2009"/>
                    </a:lnTo>
                    <a:lnTo>
                      <a:pt x="7073" y="1883"/>
                    </a:lnTo>
                    <a:lnTo>
                      <a:pt x="7241" y="1716"/>
                    </a:lnTo>
                    <a:lnTo>
                      <a:pt x="7324" y="1549"/>
                    </a:lnTo>
                    <a:lnTo>
                      <a:pt x="7408" y="1339"/>
                    </a:lnTo>
                    <a:lnTo>
                      <a:pt x="7408" y="1130"/>
                    </a:lnTo>
                    <a:lnTo>
                      <a:pt x="7408" y="921"/>
                    </a:lnTo>
                    <a:lnTo>
                      <a:pt x="7366" y="712"/>
                    </a:lnTo>
                    <a:lnTo>
                      <a:pt x="7282" y="502"/>
                    </a:lnTo>
                    <a:lnTo>
                      <a:pt x="7157" y="335"/>
                    </a:lnTo>
                    <a:lnTo>
                      <a:pt x="6989" y="209"/>
                    </a:lnTo>
                    <a:lnTo>
                      <a:pt x="6822" y="126"/>
                    </a:lnTo>
                    <a:lnTo>
                      <a:pt x="6655" y="42"/>
                    </a:lnTo>
                    <a:lnTo>
                      <a:pt x="6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256950" y="3687150"/>
                <a:ext cx="348425" cy="305525"/>
              </a:xfrm>
              <a:custGeom>
                <a:rect b="b" l="l" r="r" t="t"/>
                <a:pathLst>
                  <a:path extrusionOk="0" h="12221" w="13937">
                    <a:moveTo>
                      <a:pt x="5734" y="0"/>
                    </a:moveTo>
                    <a:lnTo>
                      <a:pt x="5232" y="84"/>
                    </a:lnTo>
                    <a:lnTo>
                      <a:pt x="4729" y="210"/>
                    </a:lnTo>
                    <a:lnTo>
                      <a:pt x="4227" y="377"/>
                    </a:lnTo>
                    <a:lnTo>
                      <a:pt x="3683" y="628"/>
                    </a:lnTo>
                    <a:lnTo>
                      <a:pt x="3181" y="921"/>
                    </a:lnTo>
                    <a:lnTo>
                      <a:pt x="2595" y="1298"/>
                    </a:lnTo>
                    <a:lnTo>
                      <a:pt x="2093" y="1716"/>
                    </a:lnTo>
                    <a:lnTo>
                      <a:pt x="1632" y="2218"/>
                    </a:lnTo>
                    <a:lnTo>
                      <a:pt x="1256" y="2762"/>
                    </a:lnTo>
                    <a:lnTo>
                      <a:pt x="879" y="3306"/>
                    </a:lnTo>
                    <a:lnTo>
                      <a:pt x="586" y="3934"/>
                    </a:lnTo>
                    <a:lnTo>
                      <a:pt x="377" y="4562"/>
                    </a:lnTo>
                    <a:lnTo>
                      <a:pt x="210" y="5232"/>
                    </a:lnTo>
                    <a:lnTo>
                      <a:pt x="126" y="5692"/>
                    </a:lnTo>
                    <a:lnTo>
                      <a:pt x="42" y="6194"/>
                    </a:lnTo>
                    <a:lnTo>
                      <a:pt x="0" y="6654"/>
                    </a:lnTo>
                    <a:lnTo>
                      <a:pt x="0" y="7157"/>
                    </a:lnTo>
                    <a:lnTo>
                      <a:pt x="42" y="7659"/>
                    </a:lnTo>
                    <a:lnTo>
                      <a:pt x="84" y="8161"/>
                    </a:lnTo>
                    <a:lnTo>
                      <a:pt x="168" y="8663"/>
                    </a:lnTo>
                    <a:lnTo>
                      <a:pt x="293" y="9165"/>
                    </a:lnTo>
                    <a:lnTo>
                      <a:pt x="963" y="9082"/>
                    </a:lnTo>
                    <a:lnTo>
                      <a:pt x="1716" y="8914"/>
                    </a:lnTo>
                    <a:lnTo>
                      <a:pt x="2469" y="8705"/>
                    </a:lnTo>
                    <a:lnTo>
                      <a:pt x="3265" y="8412"/>
                    </a:lnTo>
                    <a:lnTo>
                      <a:pt x="4102" y="8077"/>
                    </a:lnTo>
                    <a:lnTo>
                      <a:pt x="4939" y="7701"/>
                    </a:lnTo>
                    <a:lnTo>
                      <a:pt x="5817" y="7240"/>
                    </a:lnTo>
                    <a:lnTo>
                      <a:pt x="6738" y="6696"/>
                    </a:lnTo>
                    <a:lnTo>
                      <a:pt x="7659" y="6110"/>
                    </a:lnTo>
                    <a:lnTo>
                      <a:pt x="8496" y="5483"/>
                    </a:lnTo>
                    <a:lnTo>
                      <a:pt x="9542" y="4604"/>
                    </a:lnTo>
                    <a:lnTo>
                      <a:pt x="10463" y="3767"/>
                    </a:lnTo>
                    <a:lnTo>
                      <a:pt x="11216" y="2930"/>
                    </a:lnTo>
                    <a:lnTo>
                      <a:pt x="11551" y="2511"/>
                    </a:lnTo>
                    <a:lnTo>
                      <a:pt x="11844" y="2093"/>
                    </a:lnTo>
                    <a:lnTo>
                      <a:pt x="11425" y="1758"/>
                    </a:lnTo>
                    <a:lnTo>
                      <a:pt x="11007" y="1465"/>
                    </a:lnTo>
                    <a:lnTo>
                      <a:pt x="10588" y="1172"/>
                    </a:lnTo>
                    <a:lnTo>
                      <a:pt x="10170" y="921"/>
                    </a:lnTo>
                    <a:lnTo>
                      <a:pt x="9709" y="712"/>
                    </a:lnTo>
                    <a:lnTo>
                      <a:pt x="9291" y="503"/>
                    </a:lnTo>
                    <a:lnTo>
                      <a:pt x="8831" y="335"/>
                    </a:lnTo>
                    <a:lnTo>
                      <a:pt x="8370" y="210"/>
                    </a:lnTo>
                    <a:lnTo>
                      <a:pt x="7826" y="84"/>
                    </a:lnTo>
                    <a:lnTo>
                      <a:pt x="7324" y="0"/>
                    </a:lnTo>
                    <a:close/>
                    <a:moveTo>
                      <a:pt x="12932" y="3223"/>
                    </a:moveTo>
                    <a:lnTo>
                      <a:pt x="12304" y="4018"/>
                    </a:lnTo>
                    <a:lnTo>
                      <a:pt x="11593" y="4813"/>
                    </a:lnTo>
                    <a:lnTo>
                      <a:pt x="10756" y="5608"/>
                    </a:lnTo>
                    <a:lnTo>
                      <a:pt x="9835" y="6403"/>
                    </a:lnTo>
                    <a:lnTo>
                      <a:pt x="8705" y="7240"/>
                    </a:lnTo>
                    <a:lnTo>
                      <a:pt x="7533" y="7994"/>
                    </a:lnTo>
                    <a:lnTo>
                      <a:pt x="6654" y="8538"/>
                    </a:lnTo>
                    <a:lnTo>
                      <a:pt x="5734" y="8998"/>
                    </a:lnTo>
                    <a:lnTo>
                      <a:pt x="4897" y="9416"/>
                    </a:lnTo>
                    <a:lnTo>
                      <a:pt x="4018" y="9751"/>
                    </a:lnTo>
                    <a:lnTo>
                      <a:pt x="3181" y="10086"/>
                    </a:lnTo>
                    <a:lnTo>
                      <a:pt x="2344" y="10337"/>
                    </a:lnTo>
                    <a:lnTo>
                      <a:pt x="1549" y="10505"/>
                    </a:lnTo>
                    <a:lnTo>
                      <a:pt x="795" y="10630"/>
                    </a:lnTo>
                    <a:lnTo>
                      <a:pt x="1088" y="11216"/>
                    </a:lnTo>
                    <a:lnTo>
                      <a:pt x="1423" y="11760"/>
                    </a:lnTo>
                    <a:lnTo>
                      <a:pt x="1674" y="12220"/>
                    </a:lnTo>
                    <a:lnTo>
                      <a:pt x="1716" y="12220"/>
                    </a:lnTo>
                    <a:lnTo>
                      <a:pt x="2386" y="12137"/>
                    </a:lnTo>
                    <a:lnTo>
                      <a:pt x="3181" y="12011"/>
                    </a:lnTo>
                    <a:lnTo>
                      <a:pt x="3976" y="11802"/>
                    </a:lnTo>
                    <a:lnTo>
                      <a:pt x="4813" y="11509"/>
                    </a:lnTo>
                    <a:lnTo>
                      <a:pt x="5734" y="11174"/>
                    </a:lnTo>
                    <a:lnTo>
                      <a:pt x="6654" y="10756"/>
                    </a:lnTo>
                    <a:lnTo>
                      <a:pt x="7617" y="10295"/>
                    </a:lnTo>
                    <a:lnTo>
                      <a:pt x="8579" y="9709"/>
                    </a:lnTo>
                    <a:lnTo>
                      <a:pt x="9458" y="9165"/>
                    </a:lnTo>
                    <a:lnTo>
                      <a:pt x="10253" y="8579"/>
                    </a:lnTo>
                    <a:lnTo>
                      <a:pt x="11007" y="7994"/>
                    </a:lnTo>
                    <a:lnTo>
                      <a:pt x="11676" y="7408"/>
                    </a:lnTo>
                    <a:lnTo>
                      <a:pt x="12388" y="6696"/>
                    </a:lnTo>
                    <a:lnTo>
                      <a:pt x="12974" y="6027"/>
                    </a:lnTo>
                    <a:lnTo>
                      <a:pt x="13518" y="5357"/>
                    </a:lnTo>
                    <a:lnTo>
                      <a:pt x="13936" y="4729"/>
                    </a:lnTo>
                    <a:lnTo>
                      <a:pt x="13643" y="4269"/>
                    </a:lnTo>
                    <a:lnTo>
                      <a:pt x="13309" y="3725"/>
                    </a:lnTo>
                    <a:lnTo>
                      <a:pt x="12932" y="3223"/>
                    </a:lnTo>
                    <a:close/>
                  </a:path>
                </a:pathLst>
              </a:custGeom>
              <a:solidFill>
                <a:srgbClr val="4140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329125" y="3847225"/>
                <a:ext cx="304500" cy="241700"/>
              </a:xfrm>
              <a:custGeom>
                <a:rect b="b" l="l" r="r" t="t"/>
                <a:pathLst>
                  <a:path extrusionOk="0" h="9668" w="12180">
                    <a:moveTo>
                      <a:pt x="11761" y="0"/>
                    </a:moveTo>
                    <a:lnTo>
                      <a:pt x="11217" y="670"/>
                    </a:lnTo>
                    <a:lnTo>
                      <a:pt x="10798" y="1172"/>
                    </a:lnTo>
                    <a:lnTo>
                      <a:pt x="10338" y="1632"/>
                    </a:lnTo>
                    <a:lnTo>
                      <a:pt x="9501" y="2386"/>
                    </a:lnTo>
                    <a:lnTo>
                      <a:pt x="8580" y="3181"/>
                    </a:lnTo>
                    <a:lnTo>
                      <a:pt x="7576" y="3892"/>
                    </a:lnTo>
                    <a:lnTo>
                      <a:pt x="6488" y="4604"/>
                    </a:lnTo>
                    <a:lnTo>
                      <a:pt x="5609" y="5106"/>
                    </a:lnTo>
                    <a:lnTo>
                      <a:pt x="4772" y="5566"/>
                    </a:lnTo>
                    <a:lnTo>
                      <a:pt x="3935" y="5985"/>
                    </a:lnTo>
                    <a:lnTo>
                      <a:pt x="3098" y="6320"/>
                    </a:lnTo>
                    <a:lnTo>
                      <a:pt x="2303" y="6613"/>
                    </a:lnTo>
                    <a:lnTo>
                      <a:pt x="1508" y="6864"/>
                    </a:lnTo>
                    <a:lnTo>
                      <a:pt x="712" y="7073"/>
                    </a:lnTo>
                    <a:lnTo>
                      <a:pt x="1" y="7240"/>
                    </a:lnTo>
                    <a:lnTo>
                      <a:pt x="545" y="7743"/>
                    </a:lnTo>
                    <a:lnTo>
                      <a:pt x="1173" y="8203"/>
                    </a:lnTo>
                    <a:lnTo>
                      <a:pt x="1800" y="8579"/>
                    </a:lnTo>
                    <a:lnTo>
                      <a:pt x="2470" y="8956"/>
                    </a:lnTo>
                    <a:lnTo>
                      <a:pt x="3140" y="9207"/>
                    </a:lnTo>
                    <a:lnTo>
                      <a:pt x="3809" y="9416"/>
                    </a:lnTo>
                    <a:lnTo>
                      <a:pt x="4521" y="9584"/>
                    </a:lnTo>
                    <a:lnTo>
                      <a:pt x="5190" y="9626"/>
                    </a:lnTo>
                    <a:lnTo>
                      <a:pt x="5400" y="9668"/>
                    </a:lnTo>
                    <a:lnTo>
                      <a:pt x="5818" y="9668"/>
                    </a:lnTo>
                    <a:lnTo>
                      <a:pt x="5944" y="9584"/>
                    </a:lnTo>
                    <a:lnTo>
                      <a:pt x="11175" y="6361"/>
                    </a:lnTo>
                    <a:lnTo>
                      <a:pt x="11300" y="6278"/>
                    </a:lnTo>
                    <a:lnTo>
                      <a:pt x="11551" y="5734"/>
                    </a:lnTo>
                    <a:lnTo>
                      <a:pt x="11719" y="5315"/>
                    </a:lnTo>
                    <a:lnTo>
                      <a:pt x="11844" y="4897"/>
                    </a:lnTo>
                    <a:lnTo>
                      <a:pt x="11970" y="4478"/>
                    </a:lnTo>
                    <a:lnTo>
                      <a:pt x="12054" y="4018"/>
                    </a:lnTo>
                    <a:lnTo>
                      <a:pt x="12137" y="3558"/>
                    </a:lnTo>
                    <a:lnTo>
                      <a:pt x="12137" y="3097"/>
                    </a:lnTo>
                    <a:lnTo>
                      <a:pt x="12179" y="2637"/>
                    </a:lnTo>
                    <a:lnTo>
                      <a:pt x="12137" y="2135"/>
                    </a:lnTo>
                    <a:lnTo>
                      <a:pt x="12096" y="1591"/>
                    </a:lnTo>
                    <a:lnTo>
                      <a:pt x="12012" y="1088"/>
                    </a:lnTo>
                    <a:lnTo>
                      <a:pt x="11886" y="544"/>
                    </a:lnTo>
                    <a:lnTo>
                      <a:pt x="11761" y="0"/>
                    </a:lnTo>
                    <a:close/>
                  </a:path>
                </a:pathLst>
              </a:custGeom>
              <a:solidFill>
                <a:srgbClr val="4140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264275" y="3739450"/>
                <a:ext cx="315975" cy="213475"/>
              </a:xfrm>
              <a:custGeom>
                <a:rect b="b" l="l" r="r" t="t"/>
                <a:pathLst>
                  <a:path extrusionOk="0" h="8539" w="12639">
                    <a:moveTo>
                      <a:pt x="11551" y="1"/>
                    </a:moveTo>
                    <a:lnTo>
                      <a:pt x="11258" y="419"/>
                    </a:lnTo>
                    <a:lnTo>
                      <a:pt x="10923" y="838"/>
                    </a:lnTo>
                    <a:lnTo>
                      <a:pt x="10170" y="1675"/>
                    </a:lnTo>
                    <a:lnTo>
                      <a:pt x="9249" y="2512"/>
                    </a:lnTo>
                    <a:lnTo>
                      <a:pt x="8203" y="3391"/>
                    </a:lnTo>
                    <a:lnTo>
                      <a:pt x="7366" y="4018"/>
                    </a:lnTo>
                    <a:lnTo>
                      <a:pt x="6445" y="4604"/>
                    </a:lnTo>
                    <a:lnTo>
                      <a:pt x="5524" y="5148"/>
                    </a:lnTo>
                    <a:lnTo>
                      <a:pt x="4646" y="5609"/>
                    </a:lnTo>
                    <a:lnTo>
                      <a:pt x="3809" y="5985"/>
                    </a:lnTo>
                    <a:lnTo>
                      <a:pt x="2972" y="6320"/>
                    </a:lnTo>
                    <a:lnTo>
                      <a:pt x="2176" y="6613"/>
                    </a:lnTo>
                    <a:lnTo>
                      <a:pt x="1423" y="6822"/>
                    </a:lnTo>
                    <a:lnTo>
                      <a:pt x="670" y="6990"/>
                    </a:lnTo>
                    <a:lnTo>
                      <a:pt x="0" y="7073"/>
                    </a:lnTo>
                    <a:lnTo>
                      <a:pt x="209" y="7827"/>
                    </a:lnTo>
                    <a:lnTo>
                      <a:pt x="502" y="8538"/>
                    </a:lnTo>
                    <a:lnTo>
                      <a:pt x="1256" y="8413"/>
                    </a:lnTo>
                    <a:lnTo>
                      <a:pt x="2051" y="8245"/>
                    </a:lnTo>
                    <a:lnTo>
                      <a:pt x="2888" y="7994"/>
                    </a:lnTo>
                    <a:lnTo>
                      <a:pt x="3725" y="7659"/>
                    </a:lnTo>
                    <a:lnTo>
                      <a:pt x="4604" y="7324"/>
                    </a:lnTo>
                    <a:lnTo>
                      <a:pt x="5441" y="6906"/>
                    </a:lnTo>
                    <a:lnTo>
                      <a:pt x="6361" y="6446"/>
                    </a:lnTo>
                    <a:lnTo>
                      <a:pt x="7240" y="5902"/>
                    </a:lnTo>
                    <a:lnTo>
                      <a:pt x="8412" y="5148"/>
                    </a:lnTo>
                    <a:lnTo>
                      <a:pt x="9542" y="4311"/>
                    </a:lnTo>
                    <a:lnTo>
                      <a:pt x="10463" y="3516"/>
                    </a:lnTo>
                    <a:lnTo>
                      <a:pt x="11300" y="2721"/>
                    </a:lnTo>
                    <a:lnTo>
                      <a:pt x="12011" y="1926"/>
                    </a:lnTo>
                    <a:lnTo>
                      <a:pt x="12639" y="1131"/>
                    </a:lnTo>
                    <a:lnTo>
                      <a:pt x="12095" y="545"/>
                    </a:lnTo>
                    <a:lnTo>
                      <a:pt x="115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299850" y="3805375"/>
                <a:ext cx="323300" cy="222875"/>
              </a:xfrm>
              <a:custGeom>
                <a:rect b="b" l="l" r="r" t="t"/>
                <a:pathLst>
                  <a:path extrusionOk="0" h="8915" w="12932">
                    <a:moveTo>
                      <a:pt x="12220" y="0"/>
                    </a:moveTo>
                    <a:lnTo>
                      <a:pt x="11802" y="628"/>
                    </a:lnTo>
                    <a:lnTo>
                      <a:pt x="11258" y="1298"/>
                    </a:lnTo>
                    <a:lnTo>
                      <a:pt x="10672" y="1967"/>
                    </a:lnTo>
                    <a:lnTo>
                      <a:pt x="9960" y="2679"/>
                    </a:lnTo>
                    <a:lnTo>
                      <a:pt x="9291" y="3265"/>
                    </a:lnTo>
                    <a:lnTo>
                      <a:pt x="8537" y="3850"/>
                    </a:lnTo>
                    <a:lnTo>
                      <a:pt x="7742" y="4436"/>
                    </a:lnTo>
                    <a:lnTo>
                      <a:pt x="6863" y="4980"/>
                    </a:lnTo>
                    <a:lnTo>
                      <a:pt x="5901" y="5566"/>
                    </a:lnTo>
                    <a:lnTo>
                      <a:pt x="4938" y="6027"/>
                    </a:lnTo>
                    <a:lnTo>
                      <a:pt x="4018" y="6445"/>
                    </a:lnTo>
                    <a:lnTo>
                      <a:pt x="3097" y="6780"/>
                    </a:lnTo>
                    <a:lnTo>
                      <a:pt x="2260" y="7073"/>
                    </a:lnTo>
                    <a:lnTo>
                      <a:pt x="1465" y="7282"/>
                    </a:lnTo>
                    <a:lnTo>
                      <a:pt x="670" y="7408"/>
                    </a:lnTo>
                    <a:lnTo>
                      <a:pt x="0" y="7491"/>
                    </a:lnTo>
                    <a:lnTo>
                      <a:pt x="419" y="8035"/>
                    </a:lnTo>
                    <a:lnTo>
                      <a:pt x="837" y="8580"/>
                    </a:lnTo>
                    <a:lnTo>
                      <a:pt x="1172" y="8914"/>
                    </a:lnTo>
                    <a:lnTo>
                      <a:pt x="1883" y="8747"/>
                    </a:lnTo>
                    <a:lnTo>
                      <a:pt x="2679" y="8538"/>
                    </a:lnTo>
                    <a:lnTo>
                      <a:pt x="3474" y="8287"/>
                    </a:lnTo>
                    <a:lnTo>
                      <a:pt x="4269" y="7994"/>
                    </a:lnTo>
                    <a:lnTo>
                      <a:pt x="5106" y="7659"/>
                    </a:lnTo>
                    <a:lnTo>
                      <a:pt x="5943" y="7240"/>
                    </a:lnTo>
                    <a:lnTo>
                      <a:pt x="6780" y="6780"/>
                    </a:lnTo>
                    <a:lnTo>
                      <a:pt x="7659" y="6278"/>
                    </a:lnTo>
                    <a:lnTo>
                      <a:pt x="8747" y="5566"/>
                    </a:lnTo>
                    <a:lnTo>
                      <a:pt x="9751" y="4855"/>
                    </a:lnTo>
                    <a:lnTo>
                      <a:pt x="10672" y="4060"/>
                    </a:lnTo>
                    <a:lnTo>
                      <a:pt x="11509" y="3306"/>
                    </a:lnTo>
                    <a:lnTo>
                      <a:pt x="11969" y="2846"/>
                    </a:lnTo>
                    <a:lnTo>
                      <a:pt x="12388" y="2344"/>
                    </a:lnTo>
                    <a:lnTo>
                      <a:pt x="12932" y="1674"/>
                    </a:lnTo>
                    <a:lnTo>
                      <a:pt x="12890" y="1549"/>
                    </a:lnTo>
                    <a:lnTo>
                      <a:pt x="12764" y="1172"/>
                    </a:lnTo>
                    <a:lnTo>
                      <a:pt x="12513" y="586"/>
                    </a:lnTo>
                    <a:lnTo>
                      <a:pt x="122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/>
          <p:nvPr>
            <p:ph type="title"/>
          </p:nvPr>
        </p:nvSpPr>
        <p:spPr>
          <a:xfrm>
            <a:off x="1741950" y="1280350"/>
            <a:ext cx="5660100" cy="284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39" name="Google Shape;339;p10"/>
          <p:cNvSpPr/>
          <p:nvPr/>
        </p:nvSpPr>
        <p:spPr>
          <a:xfrm rot="10800000">
            <a:off x="-1183955" y="3736826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0"/>
          <p:cNvSpPr/>
          <p:nvPr/>
        </p:nvSpPr>
        <p:spPr>
          <a:xfrm>
            <a:off x="7687832" y="210651"/>
            <a:ext cx="2439435" cy="2910697"/>
          </a:xfrm>
          <a:custGeom>
            <a:rect b="b" l="l" r="r" t="t"/>
            <a:pathLst>
              <a:path extrusionOk="0" h="17578" w="14732">
                <a:moveTo>
                  <a:pt x="4436" y="1"/>
                </a:moveTo>
                <a:lnTo>
                  <a:pt x="4436" y="2721"/>
                </a:lnTo>
                <a:lnTo>
                  <a:pt x="4436" y="13644"/>
                </a:lnTo>
                <a:lnTo>
                  <a:pt x="4143" y="13435"/>
                </a:lnTo>
                <a:lnTo>
                  <a:pt x="3809" y="13267"/>
                </a:lnTo>
                <a:lnTo>
                  <a:pt x="3432" y="13184"/>
                </a:lnTo>
                <a:lnTo>
                  <a:pt x="3055" y="13142"/>
                </a:lnTo>
                <a:lnTo>
                  <a:pt x="2637" y="13184"/>
                </a:lnTo>
                <a:lnTo>
                  <a:pt x="2218" y="13267"/>
                </a:lnTo>
                <a:lnTo>
                  <a:pt x="1800" y="13435"/>
                </a:lnTo>
                <a:lnTo>
                  <a:pt x="1381" y="13644"/>
                </a:lnTo>
                <a:lnTo>
                  <a:pt x="963" y="13979"/>
                </a:lnTo>
                <a:lnTo>
                  <a:pt x="586" y="14313"/>
                </a:lnTo>
                <a:lnTo>
                  <a:pt x="335" y="14732"/>
                </a:lnTo>
                <a:lnTo>
                  <a:pt x="126" y="15150"/>
                </a:lnTo>
                <a:lnTo>
                  <a:pt x="42" y="15569"/>
                </a:lnTo>
                <a:lnTo>
                  <a:pt x="0" y="15987"/>
                </a:lnTo>
                <a:lnTo>
                  <a:pt x="42" y="16197"/>
                </a:lnTo>
                <a:lnTo>
                  <a:pt x="84" y="16406"/>
                </a:lnTo>
                <a:lnTo>
                  <a:pt x="168" y="16573"/>
                </a:lnTo>
                <a:lnTo>
                  <a:pt x="251" y="16783"/>
                </a:lnTo>
                <a:lnTo>
                  <a:pt x="377" y="16950"/>
                </a:lnTo>
                <a:lnTo>
                  <a:pt x="544" y="17117"/>
                </a:lnTo>
                <a:lnTo>
                  <a:pt x="670" y="17243"/>
                </a:lnTo>
                <a:lnTo>
                  <a:pt x="879" y="17327"/>
                </a:lnTo>
                <a:lnTo>
                  <a:pt x="1256" y="17494"/>
                </a:lnTo>
                <a:lnTo>
                  <a:pt x="1674" y="17578"/>
                </a:lnTo>
                <a:lnTo>
                  <a:pt x="2135" y="17578"/>
                </a:lnTo>
                <a:lnTo>
                  <a:pt x="2637" y="17494"/>
                </a:lnTo>
                <a:lnTo>
                  <a:pt x="3097" y="17369"/>
                </a:lnTo>
                <a:lnTo>
                  <a:pt x="3558" y="17117"/>
                </a:lnTo>
                <a:lnTo>
                  <a:pt x="3892" y="16866"/>
                </a:lnTo>
                <a:lnTo>
                  <a:pt x="4143" y="16657"/>
                </a:lnTo>
                <a:lnTo>
                  <a:pt x="4395" y="16364"/>
                </a:lnTo>
                <a:lnTo>
                  <a:pt x="4604" y="16071"/>
                </a:lnTo>
                <a:lnTo>
                  <a:pt x="4729" y="15820"/>
                </a:lnTo>
                <a:lnTo>
                  <a:pt x="4855" y="15485"/>
                </a:lnTo>
                <a:lnTo>
                  <a:pt x="4939" y="15192"/>
                </a:lnTo>
                <a:lnTo>
                  <a:pt x="4939" y="14899"/>
                </a:lnTo>
                <a:lnTo>
                  <a:pt x="4939" y="2721"/>
                </a:lnTo>
                <a:lnTo>
                  <a:pt x="14229" y="2721"/>
                </a:lnTo>
                <a:lnTo>
                  <a:pt x="14229" y="13644"/>
                </a:lnTo>
                <a:lnTo>
                  <a:pt x="13936" y="13435"/>
                </a:lnTo>
                <a:lnTo>
                  <a:pt x="13602" y="13267"/>
                </a:lnTo>
                <a:lnTo>
                  <a:pt x="13225" y="13184"/>
                </a:lnTo>
                <a:lnTo>
                  <a:pt x="12806" y="13142"/>
                </a:lnTo>
                <a:lnTo>
                  <a:pt x="12430" y="13184"/>
                </a:lnTo>
                <a:lnTo>
                  <a:pt x="12011" y="13267"/>
                </a:lnTo>
                <a:lnTo>
                  <a:pt x="11593" y="13435"/>
                </a:lnTo>
                <a:lnTo>
                  <a:pt x="11174" y="13644"/>
                </a:lnTo>
                <a:lnTo>
                  <a:pt x="10756" y="13979"/>
                </a:lnTo>
                <a:lnTo>
                  <a:pt x="10379" y="14313"/>
                </a:lnTo>
                <a:lnTo>
                  <a:pt x="10128" y="14732"/>
                </a:lnTo>
                <a:lnTo>
                  <a:pt x="9919" y="15150"/>
                </a:lnTo>
                <a:lnTo>
                  <a:pt x="9835" y="15569"/>
                </a:lnTo>
                <a:lnTo>
                  <a:pt x="9793" y="15987"/>
                </a:lnTo>
                <a:lnTo>
                  <a:pt x="9835" y="16197"/>
                </a:lnTo>
                <a:lnTo>
                  <a:pt x="9877" y="16406"/>
                </a:lnTo>
                <a:lnTo>
                  <a:pt x="9961" y="16573"/>
                </a:lnTo>
                <a:lnTo>
                  <a:pt x="10044" y="16783"/>
                </a:lnTo>
                <a:lnTo>
                  <a:pt x="10170" y="16950"/>
                </a:lnTo>
                <a:lnTo>
                  <a:pt x="10337" y="17117"/>
                </a:lnTo>
                <a:lnTo>
                  <a:pt x="10463" y="17243"/>
                </a:lnTo>
                <a:lnTo>
                  <a:pt x="10672" y="17327"/>
                </a:lnTo>
                <a:lnTo>
                  <a:pt x="11049" y="17494"/>
                </a:lnTo>
                <a:lnTo>
                  <a:pt x="11467" y="17578"/>
                </a:lnTo>
                <a:lnTo>
                  <a:pt x="11928" y="17578"/>
                </a:lnTo>
                <a:lnTo>
                  <a:pt x="12430" y="17494"/>
                </a:lnTo>
                <a:lnTo>
                  <a:pt x="12890" y="17369"/>
                </a:lnTo>
                <a:lnTo>
                  <a:pt x="13350" y="17117"/>
                </a:lnTo>
                <a:lnTo>
                  <a:pt x="13685" y="16866"/>
                </a:lnTo>
                <a:lnTo>
                  <a:pt x="13936" y="16657"/>
                </a:lnTo>
                <a:lnTo>
                  <a:pt x="14187" y="16364"/>
                </a:lnTo>
                <a:lnTo>
                  <a:pt x="14355" y="16071"/>
                </a:lnTo>
                <a:lnTo>
                  <a:pt x="14522" y="15820"/>
                </a:lnTo>
                <a:lnTo>
                  <a:pt x="14648" y="15485"/>
                </a:lnTo>
                <a:lnTo>
                  <a:pt x="14731" y="15192"/>
                </a:lnTo>
                <a:lnTo>
                  <a:pt x="14731" y="14899"/>
                </a:lnTo>
                <a:lnTo>
                  <a:pt x="14731" y="2721"/>
                </a:lnTo>
                <a:lnTo>
                  <a:pt x="14731" y="1"/>
                </a:lnTo>
                <a:close/>
              </a:path>
            </a:pathLst>
          </a:custGeom>
          <a:solidFill>
            <a:srgbClr val="E9E2BE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10"/>
          <p:cNvGrpSpPr/>
          <p:nvPr/>
        </p:nvGrpSpPr>
        <p:grpSpPr>
          <a:xfrm>
            <a:off x="8439733" y="3736821"/>
            <a:ext cx="703582" cy="1418995"/>
            <a:chOff x="7865689" y="2578100"/>
            <a:chExt cx="1278310" cy="2578117"/>
          </a:xfrm>
        </p:grpSpPr>
        <p:sp>
          <p:nvSpPr>
            <p:cNvPr id="342" name="Google Shape;342;p10"/>
            <p:cNvSpPr/>
            <p:nvPr/>
          </p:nvSpPr>
          <p:spPr>
            <a:xfrm>
              <a:off x="7865689" y="3866289"/>
              <a:ext cx="1278310" cy="1289928"/>
            </a:xfrm>
            <a:custGeom>
              <a:rect b="b" l="l" r="r" t="t"/>
              <a:pathLst>
                <a:path extrusionOk="0" h="32644" w="32350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7865689" y="2578100"/>
              <a:ext cx="1278310" cy="1288229"/>
            </a:xfrm>
            <a:custGeom>
              <a:rect b="b" l="l" r="r" t="t"/>
              <a:pathLst>
                <a:path extrusionOk="0" h="32601" w="32350">
                  <a:moveTo>
                    <a:pt x="0" y="0"/>
                  </a:moveTo>
                  <a:lnTo>
                    <a:pt x="0" y="32601"/>
                  </a:lnTo>
                  <a:lnTo>
                    <a:pt x="32350" y="32601"/>
                  </a:lnTo>
                  <a:lnTo>
                    <a:pt x="32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8178974" y="2900542"/>
              <a:ext cx="534203" cy="719410"/>
            </a:xfrm>
            <a:custGeom>
              <a:rect b="b" l="l" r="r" t="t"/>
              <a:pathLst>
                <a:path extrusionOk="0" h="18206" w="13519">
                  <a:moveTo>
                    <a:pt x="13016" y="2344"/>
                  </a:moveTo>
                  <a:lnTo>
                    <a:pt x="13016" y="3767"/>
                  </a:lnTo>
                  <a:lnTo>
                    <a:pt x="4521" y="6027"/>
                  </a:lnTo>
                  <a:lnTo>
                    <a:pt x="4521" y="4479"/>
                  </a:lnTo>
                  <a:lnTo>
                    <a:pt x="13016" y="2344"/>
                  </a:lnTo>
                  <a:close/>
                  <a:moveTo>
                    <a:pt x="13477" y="1"/>
                  </a:moveTo>
                  <a:lnTo>
                    <a:pt x="13016" y="126"/>
                  </a:lnTo>
                  <a:lnTo>
                    <a:pt x="4479" y="2093"/>
                  </a:lnTo>
                  <a:lnTo>
                    <a:pt x="4019" y="2219"/>
                  </a:lnTo>
                  <a:lnTo>
                    <a:pt x="4019" y="4604"/>
                  </a:lnTo>
                  <a:lnTo>
                    <a:pt x="4019" y="14146"/>
                  </a:lnTo>
                  <a:lnTo>
                    <a:pt x="3767" y="14020"/>
                  </a:lnTo>
                  <a:lnTo>
                    <a:pt x="3474" y="13978"/>
                  </a:lnTo>
                  <a:lnTo>
                    <a:pt x="3140" y="13978"/>
                  </a:lnTo>
                  <a:lnTo>
                    <a:pt x="2763" y="14020"/>
                  </a:lnTo>
                  <a:lnTo>
                    <a:pt x="2386" y="14146"/>
                  </a:lnTo>
                  <a:lnTo>
                    <a:pt x="2010" y="14313"/>
                  </a:lnTo>
                  <a:lnTo>
                    <a:pt x="1633" y="14523"/>
                  </a:lnTo>
                  <a:lnTo>
                    <a:pt x="1256" y="14815"/>
                  </a:lnTo>
                  <a:lnTo>
                    <a:pt x="838" y="15192"/>
                  </a:lnTo>
                  <a:lnTo>
                    <a:pt x="545" y="15569"/>
                  </a:lnTo>
                  <a:lnTo>
                    <a:pt x="294" y="15987"/>
                  </a:lnTo>
                  <a:lnTo>
                    <a:pt x="85" y="16406"/>
                  </a:lnTo>
                  <a:lnTo>
                    <a:pt x="1" y="16782"/>
                  </a:lnTo>
                  <a:lnTo>
                    <a:pt x="1" y="17159"/>
                  </a:lnTo>
                  <a:lnTo>
                    <a:pt x="43" y="17494"/>
                  </a:lnTo>
                  <a:lnTo>
                    <a:pt x="127" y="17661"/>
                  </a:lnTo>
                  <a:lnTo>
                    <a:pt x="210" y="17787"/>
                  </a:lnTo>
                  <a:lnTo>
                    <a:pt x="336" y="17912"/>
                  </a:lnTo>
                  <a:lnTo>
                    <a:pt x="461" y="17996"/>
                  </a:lnTo>
                  <a:lnTo>
                    <a:pt x="754" y="18163"/>
                  </a:lnTo>
                  <a:lnTo>
                    <a:pt x="1131" y="18205"/>
                  </a:lnTo>
                  <a:lnTo>
                    <a:pt x="1508" y="18205"/>
                  </a:lnTo>
                  <a:lnTo>
                    <a:pt x="1968" y="18122"/>
                  </a:lnTo>
                  <a:lnTo>
                    <a:pt x="2386" y="17912"/>
                  </a:lnTo>
                  <a:lnTo>
                    <a:pt x="2847" y="17703"/>
                  </a:lnTo>
                  <a:lnTo>
                    <a:pt x="3265" y="17368"/>
                  </a:lnTo>
                  <a:lnTo>
                    <a:pt x="3558" y="17117"/>
                  </a:lnTo>
                  <a:lnTo>
                    <a:pt x="3809" y="16824"/>
                  </a:lnTo>
                  <a:lnTo>
                    <a:pt x="4019" y="16573"/>
                  </a:lnTo>
                  <a:lnTo>
                    <a:pt x="4186" y="16280"/>
                  </a:lnTo>
                  <a:lnTo>
                    <a:pt x="4311" y="15987"/>
                  </a:lnTo>
                  <a:lnTo>
                    <a:pt x="4437" y="15694"/>
                  </a:lnTo>
                  <a:lnTo>
                    <a:pt x="4479" y="15401"/>
                  </a:lnTo>
                  <a:lnTo>
                    <a:pt x="4521" y="15150"/>
                  </a:lnTo>
                  <a:lnTo>
                    <a:pt x="4521" y="7366"/>
                  </a:lnTo>
                  <a:lnTo>
                    <a:pt x="13016" y="5274"/>
                  </a:lnTo>
                  <a:lnTo>
                    <a:pt x="13016" y="12053"/>
                  </a:lnTo>
                  <a:lnTo>
                    <a:pt x="12765" y="11928"/>
                  </a:lnTo>
                  <a:lnTo>
                    <a:pt x="12430" y="11886"/>
                  </a:lnTo>
                  <a:lnTo>
                    <a:pt x="12096" y="11886"/>
                  </a:lnTo>
                  <a:lnTo>
                    <a:pt x="11761" y="11928"/>
                  </a:lnTo>
                  <a:lnTo>
                    <a:pt x="11384" y="12053"/>
                  </a:lnTo>
                  <a:lnTo>
                    <a:pt x="10966" y="12221"/>
                  </a:lnTo>
                  <a:lnTo>
                    <a:pt x="10589" y="12430"/>
                  </a:lnTo>
                  <a:lnTo>
                    <a:pt x="10212" y="12723"/>
                  </a:lnTo>
                  <a:lnTo>
                    <a:pt x="9836" y="13100"/>
                  </a:lnTo>
                  <a:lnTo>
                    <a:pt x="9501" y="13476"/>
                  </a:lnTo>
                  <a:lnTo>
                    <a:pt x="9250" y="13895"/>
                  </a:lnTo>
                  <a:lnTo>
                    <a:pt x="9082" y="14313"/>
                  </a:lnTo>
                  <a:lnTo>
                    <a:pt x="8999" y="14690"/>
                  </a:lnTo>
                  <a:lnTo>
                    <a:pt x="8957" y="15067"/>
                  </a:lnTo>
                  <a:lnTo>
                    <a:pt x="9041" y="15401"/>
                  </a:lnTo>
                  <a:lnTo>
                    <a:pt x="9124" y="15569"/>
                  </a:lnTo>
                  <a:lnTo>
                    <a:pt x="9208" y="15694"/>
                  </a:lnTo>
                  <a:lnTo>
                    <a:pt x="9333" y="15820"/>
                  </a:lnTo>
                  <a:lnTo>
                    <a:pt x="9459" y="15904"/>
                  </a:lnTo>
                  <a:lnTo>
                    <a:pt x="9752" y="16071"/>
                  </a:lnTo>
                  <a:lnTo>
                    <a:pt x="10129" y="16113"/>
                  </a:lnTo>
                  <a:lnTo>
                    <a:pt x="10505" y="16113"/>
                  </a:lnTo>
                  <a:lnTo>
                    <a:pt x="10924" y="16029"/>
                  </a:lnTo>
                  <a:lnTo>
                    <a:pt x="11384" y="15820"/>
                  </a:lnTo>
                  <a:lnTo>
                    <a:pt x="11803" y="15611"/>
                  </a:lnTo>
                  <a:lnTo>
                    <a:pt x="12263" y="15276"/>
                  </a:lnTo>
                  <a:lnTo>
                    <a:pt x="12514" y="15025"/>
                  </a:lnTo>
                  <a:lnTo>
                    <a:pt x="12765" y="14732"/>
                  </a:lnTo>
                  <a:lnTo>
                    <a:pt x="12974" y="14481"/>
                  </a:lnTo>
                  <a:lnTo>
                    <a:pt x="13184" y="14188"/>
                  </a:lnTo>
                  <a:lnTo>
                    <a:pt x="13309" y="13895"/>
                  </a:lnTo>
                  <a:lnTo>
                    <a:pt x="13435" y="13602"/>
                  </a:lnTo>
                  <a:lnTo>
                    <a:pt x="13477" y="13309"/>
                  </a:lnTo>
                  <a:lnTo>
                    <a:pt x="13518" y="13058"/>
                  </a:lnTo>
                  <a:lnTo>
                    <a:pt x="13477" y="2386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0"/>
          <p:cNvGrpSpPr/>
          <p:nvPr/>
        </p:nvGrpSpPr>
        <p:grpSpPr>
          <a:xfrm>
            <a:off x="-5163" y="-9894"/>
            <a:ext cx="1406163" cy="1417964"/>
            <a:chOff x="5310729" y="44"/>
            <a:chExt cx="2556660" cy="2578117"/>
          </a:xfrm>
        </p:grpSpPr>
        <p:grpSp>
          <p:nvGrpSpPr>
            <p:cNvPr id="346" name="Google Shape;346;p10"/>
            <p:cNvGrpSpPr/>
            <p:nvPr/>
          </p:nvGrpSpPr>
          <p:grpSpPr>
            <a:xfrm>
              <a:off x="5310729" y="44"/>
              <a:ext cx="1278335" cy="2578117"/>
              <a:chOff x="4146875" y="1183500"/>
              <a:chExt cx="808765" cy="1631100"/>
            </a:xfrm>
          </p:grpSpPr>
          <p:sp>
            <p:nvSpPr>
              <p:cNvPr id="347" name="Google Shape;347;p10"/>
              <p:cNvSpPr/>
              <p:nvPr/>
            </p:nvSpPr>
            <p:spPr>
              <a:xfrm>
                <a:off x="4146875" y="1183500"/>
                <a:ext cx="808765" cy="1631100"/>
              </a:xfrm>
              <a:custGeom>
                <a:rect b="b" l="l" r="r" t="t"/>
                <a:pathLst>
                  <a:path extrusionOk="0" h="65244" w="36871">
                    <a:moveTo>
                      <a:pt x="1" y="0"/>
                    </a:moveTo>
                    <a:lnTo>
                      <a:pt x="1" y="65244"/>
                    </a:lnTo>
                    <a:lnTo>
                      <a:pt x="36870" y="65244"/>
                    </a:lnTo>
                    <a:lnTo>
                      <a:pt x="36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>
                <a:off x="4330850" y="1395875"/>
                <a:ext cx="401775" cy="1245050"/>
              </a:xfrm>
              <a:custGeom>
                <a:rect b="b" l="l" r="r" t="t"/>
                <a:pathLst>
                  <a:path extrusionOk="0" h="49802" w="16071">
                    <a:moveTo>
                      <a:pt x="11090" y="4395"/>
                    </a:moveTo>
                    <a:lnTo>
                      <a:pt x="11216" y="4437"/>
                    </a:lnTo>
                    <a:lnTo>
                      <a:pt x="11467" y="4520"/>
                    </a:lnTo>
                    <a:lnTo>
                      <a:pt x="11676" y="4688"/>
                    </a:lnTo>
                    <a:lnTo>
                      <a:pt x="11885" y="4939"/>
                    </a:lnTo>
                    <a:lnTo>
                      <a:pt x="12095" y="5232"/>
                    </a:lnTo>
                    <a:lnTo>
                      <a:pt x="12262" y="5566"/>
                    </a:lnTo>
                    <a:lnTo>
                      <a:pt x="12346" y="5901"/>
                    </a:lnTo>
                    <a:lnTo>
                      <a:pt x="12430" y="6320"/>
                    </a:lnTo>
                    <a:lnTo>
                      <a:pt x="12430" y="6738"/>
                    </a:lnTo>
                    <a:lnTo>
                      <a:pt x="12430" y="7240"/>
                    </a:lnTo>
                    <a:lnTo>
                      <a:pt x="12304" y="7743"/>
                    </a:lnTo>
                    <a:lnTo>
                      <a:pt x="12178" y="8329"/>
                    </a:lnTo>
                    <a:lnTo>
                      <a:pt x="11927" y="8956"/>
                    </a:lnTo>
                    <a:lnTo>
                      <a:pt x="11634" y="9584"/>
                    </a:lnTo>
                    <a:lnTo>
                      <a:pt x="11258" y="10296"/>
                    </a:lnTo>
                    <a:lnTo>
                      <a:pt x="10797" y="11091"/>
                    </a:lnTo>
                    <a:lnTo>
                      <a:pt x="10211" y="11886"/>
                    </a:lnTo>
                    <a:lnTo>
                      <a:pt x="9584" y="12765"/>
                    </a:lnTo>
                    <a:lnTo>
                      <a:pt x="8830" y="13685"/>
                    </a:lnTo>
                    <a:lnTo>
                      <a:pt x="8621" y="11635"/>
                    </a:lnTo>
                    <a:lnTo>
                      <a:pt x="8496" y="9835"/>
                    </a:lnTo>
                    <a:lnTo>
                      <a:pt x="8496" y="8329"/>
                    </a:lnTo>
                    <a:lnTo>
                      <a:pt x="8496" y="7701"/>
                    </a:lnTo>
                    <a:lnTo>
                      <a:pt x="8537" y="7115"/>
                    </a:lnTo>
                    <a:lnTo>
                      <a:pt x="8621" y="6613"/>
                    </a:lnTo>
                    <a:lnTo>
                      <a:pt x="8747" y="6194"/>
                    </a:lnTo>
                    <a:lnTo>
                      <a:pt x="8914" y="5818"/>
                    </a:lnTo>
                    <a:lnTo>
                      <a:pt x="9082" y="5483"/>
                    </a:lnTo>
                    <a:lnTo>
                      <a:pt x="9291" y="5232"/>
                    </a:lnTo>
                    <a:lnTo>
                      <a:pt x="9500" y="5022"/>
                    </a:lnTo>
                    <a:lnTo>
                      <a:pt x="9751" y="4813"/>
                    </a:lnTo>
                    <a:lnTo>
                      <a:pt x="9960" y="4688"/>
                    </a:lnTo>
                    <a:lnTo>
                      <a:pt x="10170" y="4604"/>
                    </a:lnTo>
                    <a:lnTo>
                      <a:pt x="10421" y="4520"/>
                    </a:lnTo>
                    <a:lnTo>
                      <a:pt x="10797" y="4437"/>
                    </a:lnTo>
                    <a:lnTo>
                      <a:pt x="11090" y="4395"/>
                    </a:lnTo>
                    <a:close/>
                    <a:moveTo>
                      <a:pt x="10756" y="26952"/>
                    </a:moveTo>
                    <a:lnTo>
                      <a:pt x="11007" y="26994"/>
                    </a:lnTo>
                    <a:lnTo>
                      <a:pt x="11258" y="27077"/>
                    </a:lnTo>
                    <a:lnTo>
                      <a:pt x="11509" y="27161"/>
                    </a:lnTo>
                    <a:lnTo>
                      <a:pt x="11718" y="27286"/>
                    </a:lnTo>
                    <a:lnTo>
                      <a:pt x="11969" y="27454"/>
                    </a:lnTo>
                    <a:lnTo>
                      <a:pt x="12178" y="27621"/>
                    </a:lnTo>
                    <a:lnTo>
                      <a:pt x="12555" y="28040"/>
                    </a:lnTo>
                    <a:lnTo>
                      <a:pt x="12932" y="28500"/>
                    </a:lnTo>
                    <a:lnTo>
                      <a:pt x="13225" y="29086"/>
                    </a:lnTo>
                    <a:lnTo>
                      <a:pt x="13434" y="29672"/>
                    </a:lnTo>
                    <a:lnTo>
                      <a:pt x="13601" y="30300"/>
                    </a:lnTo>
                    <a:lnTo>
                      <a:pt x="13727" y="31011"/>
                    </a:lnTo>
                    <a:lnTo>
                      <a:pt x="13769" y="31681"/>
                    </a:lnTo>
                    <a:lnTo>
                      <a:pt x="13727" y="32392"/>
                    </a:lnTo>
                    <a:lnTo>
                      <a:pt x="13559" y="33062"/>
                    </a:lnTo>
                    <a:lnTo>
                      <a:pt x="13350" y="33731"/>
                    </a:lnTo>
                    <a:lnTo>
                      <a:pt x="13225" y="34066"/>
                    </a:lnTo>
                    <a:lnTo>
                      <a:pt x="13057" y="34359"/>
                    </a:lnTo>
                    <a:lnTo>
                      <a:pt x="12848" y="34652"/>
                    </a:lnTo>
                    <a:lnTo>
                      <a:pt x="12597" y="34945"/>
                    </a:lnTo>
                    <a:lnTo>
                      <a:pt x="12388" y="35238"/>
                    </a:lnTo>
                    <a:lnTo>
                      <a:pt x="12095" y="35489"/>
                    </a:lnTo>
                    <a:lnTo>
                      <a:pt x="11467" y="31471"/>
                    </a:lnTo>
                    <a:lnTo>
                      <a:pt x="10756" y="26952"/>
                    </a:lnTo>
                    <a:close/>
                    <a:moveTo>
                      <a:pt x="8496" y="19209"/>
                    </a:moveTo>
                    <a:lnTo>
                      <a:pt x="8914" y="21762"/>
                    </a:lnTo>
                    <a:lnTo>
                      <a:pt x="9333" y="24399"/>
                    </a:lnTo>
                    <a:lnTo>
                      <a:pt x="9040" y="24399"/>
                    </a:lnTo>
                    <a:lnTo>
                      <a:pt x="8705" y="24441"/>
                    </a:lnTo>
                    <a:lnTo>
                      <a:pt x="8328" y="24524"/>
                    </a:lnTo>
                    <a:lnTo>
                      <a:pt x="7910" y="24650"/>
                    </a:lnTo>
                    <a:lnTo>
                      <a:pt x="7491" y="24817"/>
                    </a:lnTo>
                    <a:lnTo>
                      <a:pt x="7073" y="25027"/>
                    </a:lnTo>
                    <a:lnTo>
                      <a:pt x="6612" y="25320"/>
                    </a:lnTo>
                    <a:lnTo>
                      <a:pt x="6194" y="25654"/>
                    </a:lnTo>
                    <a:lnTo>
                      <a:pt x="5775" y="26031"/>
                    </a:lnTo>
                    <a:lnTo>
                      <a:pt x="5357" y="26408"/>
                    </a:lnTo>
                    <a:lnTo>
                      <a:pt x="5022" y="26868"/>
                    </a:lnTo>
                    <a:lnTo>
                      <a:pt x="4729" y="27412"/>
                    </a:lnTo>
                    <a:lnTo>
                      <a:pt x="4604" y="27663"/>
                    </a:lnTo>
                    <a:lnTo>
                      <a:pt x="4478" y="27998"/>
                    </a:lnTo>
                    <a:lnTo>
                      <a:pt x="4436" y="28291"/>
                    </a:lnTo>
                    <a:lnTo>
                      <a:pt x="4353" y="28626"/>
                    </a:lnTo>
                    <a:lnTo>
                      <a:pt x="4353" y="28960"/>
                    </a:lnTo>
                    <a:lnTo>
                      <a:pt x="4353" y="29337"/>
                    </a:lnTo>
                    <a:lnTo>
                      <a:pt x="4394" y="29756"/>
                    </a:lnTo>
                    <a:lnTo>
                      <a:pt x="4478" y="30174"/>
                    </a:lnTo>
                    <a:lnTo>
                      <a:pt x="4562" y="30509"/>
                    </a:lnTo>
                    <a:lnTo>
                      <a:pt x="4729" y="30844"/>
                    </a:lnTo>
                    <a:lnTo>
                      <a:pt x="4938" y="31137"/>
                    </a:lnTo>
                    <a:lnTo>
                      <a:pt x="5231" y="31430"/>
                    </a:lnTo>
                    <a:lnTo>
                      <a:pt x="5524" y="31639"/>
                    </a:lnTo>
                    <a:lnTo>
                      <a:pt x="5859" y="31806"/>
                    </a:lnTo>
                    <a:lnTo>
                      <a:pt x="6194" y="31890"/>
                    </a:lnTo>
                    <a:lnTo>
                      <a:pt x="6571" y="31890"/>
                    </a:lnTo>
                    <a:lnTo>
                      <a:pt x="7073" y="31806"/>
                    </a:lnTo>
                    <a:lnTo>
                      <a:pt x="7491" y="31639"/>
                    </a:lnTo>
                    <a:lnTo>
                      <a:pt x="7826" y="31430"/>
                    </a:lnTo>
                    <a:lnTo>
                      <a:pt x="8077" y="31179"/>
                    </a:lnTo>
                    <a:lnTo>
                      <a:pt x="8286" y="30844"/>
                    </a:lnTo>
                    <a:lnTo>
                      <a:pt x="8412" y="30551"/>
                    </a:lnTo>
                    <a:lnTo>
                      <a:pt x="8496" y="30174"/>
                    </a:lnTo>
                    <a:lnTo>
                      <a:pt x="8537" y="29839"/>
                    </a:lnTo>
                    <a:lnTo>
                      <a:pt x="8496" y="29463"/>
                    </a:lnTo>
                    <a:lnTo>
                      <a:pt x="8370" y="29170"/>
                    </a:lnTo>
                    <a:lnTo>
                      <a:pt x="8203" y="28877"/>
                    </a:lnTo>
                    <a:lnTo>
                      <a:pt x="7993" y="28626"/>
                    </a:lnTo>
                    <a:lnTo>
                      <a:pt x="7742" y="28416"/>
                    </a:lnTo>
                    <a:lnTo>
                      <a:pt x="7449" y="28249"/>
                    </a:lnTo>
                    <a:lnTo>
                      <a:pt x="7115" y="28123"/>
                    </a:lnTo>
                    <a:lnTo>
                      <a:pt x="6738" y="28123"/>
                    </a:lnTo>
                    <a:lnTo>
                      <a:pt x="6738" y="27998"/>
                    </a:lnTo>
                    <a:lnTo>
                      <a:pt x="6947" y="27789"/>
                    </a:lnTo>
                    <a:lnTo>
                      <a:pt x="7073" y="27621"/>
                    </a:lnTo>
                    <a:lnTo>
                      <a:pt x="7282" y="27454"/>
                    </a:lnTo>
                    <a:lnTo>
                      <a:pt x="7575" y="27286"/>
                    </a:lnTo>
                    <a:lnTo>
                      <a:pt x="7910" y="27077"/>
                    </a:lnTo>
                    <a:lnTo>
                      <a:pt x="8203" y="26952"/>
                    </a:lnTo>
                    <a:lnTo>
                      <a:pt x="8496" y="26910"/>
                    </a:lnTo>
                    <a:lnTo>
                      <a:pt x="8789" y="26868"/>
                    </a:lnTo>
                    <a:lnTo>
                      <a:pt x="8998" y="26826"/>
                    </a:lnTo>
                    <a:lnTo>
                      <a:pt x="9416" y="26868"/>
                    </a:lnTo>
                    <a:lnTo>
                      <a:pt x="9709" y="26952"/>
                    </a:lnTo>
                    <a:lnTo>
                      <a:pt x="10504" y="31639"/>
                    </a:lnTo>
                    <a:lnTo>
                      <a:pt x="10881" y="33899"/>
                    </a:lnTo>
                    <a:lnTo>
                      <a:pt x="11216" y="36075"/>
                    </a:lnTo>
                    <a:lnTo>
                      <a:pt x="11090" y="36159"/>
                    </a:lnTo>
                    <a:lnTo>
                      <a:pt x="10672" y="36368"/>
                    </a:lnTo>
                    <a:lnTo>
                      <a:pt x="10253" y="36493"/>
                    </a:lnTo>
                    <a:lnTo>
                      <a:pt x="9877" y="36619"/>
                    </a:lnTo>
                    <a:lnTo>
                      <a:pt x="9458" y="36703"/>
                    </a:lnTo>
                    <a:lnTo>
                      <a:pt x="9040" y="36786"/>
                    </a:lnTo>
                    <a:lnTo>
                      <a:pt x="8203" y="36786"/>
                    </a:lnTo>
                    <a:lnTo>
                      <a:pt x="7826" y="36745"/>
                    </a:lnTo>
                    <a:lnTo>
                      <a:pt x="7408" y="36703"/>
                    </a:lnTo>
                    <a:lnTo>
                      <a:pt x="7031" y="36577"/>
                    </a:lnTo>
                    <a:lnTo>
                      <a:pt x="6654" y="36452"/>
                    </a:lnTo>
                    <a:lnTo>
                      <a:pt x="6278" y="36326"/>
                    </a:lnTo>
                    <a:lnTo>
                      <a:pt x="5943" y="36159"/>
                    </a:lnTo>
                    <a:lnTo>
                      <a:pt x="5566" y="35949"/>
                    </a:lnTo>
                    <a:lnTo>
                      <a:pt x="5231" y="35698"/>
                    </a:lnTo>
                    <a:lnTo>
                      <a:pt x="4897" y="35447"/>
                    </a:lnTo>
                    <a:lnTo>
                      <a:pt x="4604" y="35196"/>
                    </a:lnTo>
                    <a:lnTo>
                      <a:pt x="4311" y="34903"/>
                    </a:lnTo>
                    <a:lnTo>
                      <a:pt x="4018" y="34568"/>
                    </a:lnTo>
                    <a:lnTo>
                      <a:pt x="3767" y="34234"/>
                    </a:lnTo>
                    <a:lnTo>
                      <a:pt x="3516" y="33857"/>
                    </a:lnTo>
                    <a:lnTo>
                      <a:pt x="3264" y="33480"/>
                    </a:lnTo>
                    <a:lnTo>
                      <a:pt x="3055" y="33104"/>
                    </a:lnTo>
                    <a:lnTo>
                      <a:pt x="2888" y="32685"/>
                    </a:lnTo>
                    <a:lnTo>
                      <a:pt x="2679" y="32267"/>
                    </a:lnTo>
                    <a:lnTo>
                      <a:pt x="2553" y="31806"/>
                    </a:lnTo>
                    <a:lnTo>
                      <a:pt x="2427" y="31346"/>
                    </a:lnTo>
                    <a:lnTo>
                      <a:pt x="2344" y="30844"/>
                    </a:lnTo>
                    <a:lnTo>
                      <a:pt x="2260" y="30383"/>
                    </a:lnTo>
                    <a:lnTo>
                      <a:pt x="2218" y="29881"/>
                    </a:lnTo>
                    <a:lnTo>
                      <a:pt x="2176" y="29337"/>
                    </a:lnTo>
                    <a:lnTo>
                      <a:pt x="2218" y="28835"/>
                    </a:lnTo>
                    <a:lnTo>
                      <a:pt x="2260" y="28165"/>
                    </a:lnTo>
                    <a:lnTo>
                      <a:pt x="2386" y="27538"/>
                    </a:lnTo>
                    <a:lnTo>
                      <a:pt x="2553" y="26910"/>
                    </a:lnTo>
                    <a:lnTo>
                      <a:pt x="2804" y="26324"/>
                    </a:lnTo>
                    <a:lnTo>
                      <a:pt x="3097" y="25696"/>
                    </a:lnTo>
                    <a:lnTo>
                      <a:pt x="3432" y="25110"/>
                    </a:lnTo>
                    <a:lnTo>
                      <a:pt x="3808" y="24524"/>
                    </a:lnTo>
                    <a:lnTo>
                      <a:pt x="4227" y="23939"/>
                    </a:lnTo>
                    <a:lnTo>
                      <a:pt x="4687" y="23353"/>
                    </a:lnTo>
                    <a:lnTo>
                      <a:pt x="5190" y="22767"/>
                    </a:lnTo>
                    <a:lnTo>
                      <a:pt x="6236" y="21595"/>
                    </a:lnTo>
                    <a:lnTo>
                      <a:pt x="8496" y="19209"/>
                    </a:lnTo>
                    <a:close/>
                    <a:moveTo>
                      <a:pt x="11341" y="0"/>
                    </a:moveTo>
                    <a:lnTo>
                      <a:pt x="11090" y="84"/>
                    </a:lnTo>
                    <a:lnTo>
                      <a:pt x="10756" y="210"/>
                    </a:lnTo>
                    <a:lnTo>
                      <a:pt x="10463" y="335"/>
                    </a:lnTo>
                    <a:lnTo>
                      <a:pt x="10211" y="545"/>
                    </a:lnTo>
                    <a:lnTo>
                      <a:pt x="9919" y="754"/>
                    </a:lnTo>
                    <a:lnTo>
                      <a:pt x="9709" y="1005"/>
                    </a:lnTo>
                    <a:lnTo>
                      <a:pt x="9458" y="1298"/>
                    </a:lnTo>
                    <a:lnTo>
                      <a:pt x="9082" y="1926"/>
                    </a:lnTo>
                    <a:lnTo>
                      <a:pt x="8998" y="2009"/>
                    </a:lnTo>
                    <a:lnTo>
                      <a:pt x="8956" y="2135"/>
                    </a:lnTo>
                    <a:lnTo>
                      <a:pt x="8579" y="2888"/>
                    </a:lnTo>
                    <a:lnTo>
                      <a:pt x="8537" y="3014"/>
                    </a:lnTo>
                    <a:lnTo>
                      <a:pt x="8496" y="3097"/>
                    </a:lnTo>
                    <a:lnTo>
                      <a:pt x="8245" y="3809"/>
                    </a:lnTo>
                    <a:lnTo>
                      <a:pt x="8035" y="4520"/>
                    </a:lnTo>
                    <a:lnTo>
                      <a:pt x="7868" y="5148"/>
                    </a:lnTo>
                    <a:lnTo>
                      <a:pt x="7742" y="5734"/>
                    </a:lnTo>
                    <a:lnTo>
                      <a:pt x="7617" y="6655"/>
                    </a:lnTo>
                    <a:lnTo>
                      <a:pt x="7575" y="6989"/>
                    </a:lnTo>
                    <a:lnTo>
                      <a:pt x="7491" y="7701"/>
                    </a:lnTo>
                    <a:lnTo>
                      <a:pt x="7449" y="8454"/>
                    </a:lnTo>
                    <a:lnTo>
                      <a:pt x="7449" y="9333"/>
                    </a:lnTo>
                    <a:lnTo>
                      <a:pt x="7449" y="10296"/>
                    </a:lnTo>
                    <a:lnTo>
                      <a:pt x="7617" y="12430"/>
                    </a:lnTo>
                    <a:lnTo>
                      <a:pt x="7868" y="14815"/>
                    </a:lnTo>
                    <a:lnTo>
                      <a:pt x="6696" y="16071"/>
                    </a:lnTo>
                    <a:lnTo>
                      <a:pt x="5524" y="17326"/>
                    </a:lnTo>
                    <a:lnTo>
                      <a:pt x="4478" y="18624"/>
                    </a:lnTo>
                    <a:lnTo>
                      <a:pt x="3474" y="19963"/>
                    </a:lnTo>
                    <a:lnTo>
                      <a:pt x="2637" y="21302"/>
                    </a:lnTo>
                    <a:lnTo>
                      <a:pt x="2218" y="21972"/>
                    </a:lnTo>
                    <a:lnTo>
                      <a:pt x="1883" y="22641"/>
                    </a:lnTo>
                    <a:lnTo>
                      <a:pt x="1549" y="23311"/>
                    </a:lnTo>
                    <a:lnTo>
                      <a:pt x="1214" y="23980"/>
                    </a:lnTo>
                    <a:lnTo>
                      <a:pt x="963" y="24692"/>
                    </a:lnTo>
                    <a:lnTo>
                      <a:pt x="712" y="25361"/>
                    </a:lnTo>
                    <a:lnTo>
                      <a:pt x="502" y="26031"/>
                    </a:lnTo>
                    <a:lnTo>
                      <a:pt x="335" y="26659"/>
                    </a:lnTo>
                    <a:lnTo>
                      <a:pt x="209" y="27328"/>
                    </a:lnTo>
                    <a:lnTo>
                      <a:pt x="126" y="27998"/>
                    </a:lnTo>
                    <a:lnTo>
                      <a:pt x="42" y="28626"/>
                    </a:lnTo>
                    <a:lnTo>
                      <a:pt x="0" y="29295"/>
                    </a:lnTo>
                    <a:lnTo>
                      <a:pt x="42" y="29923"/>
                    </a:lnTo>
                    <a:lnTo>
                      <a:pt x="84" y="30551"/>
                    </a:lnTo>
                    <a:lnTo>
                      <a:pt x="168" y="31179"/>
                    </a:lnTo>
                    <a:lnTo>
                      <a:pt x="293" y="31764"/>
                    </a:lnTo>
                    <a:lnTo>
                      <a:pt x="460" y="32350"/>
                    </a:lnTo>
                    <a:lnTo>
                      <a:pt x="670" y="32936"/>
                    </a:lnTo>
                    <a:lnTo>
                      <a:pt x="921" y="33522"/>
                    </a:lnTo>
                    <a:lnTo>
                      <a:pt x="1256" y="34066"/>
                    </a:lnTo>
                    <a:lnTo>
                      <a:pt x="1590" y="34610"/>
                    </a:lnTo>
                    <a:lnTo>
                      <a:pt x="1967" y="35112"/>
                    </a:lnTo>
                    <a:lnTo>
                      <a:pt x="2427" y="35615"/>
                    </a:lnTo>
                    <a:lnTo>
                      <a:pt x="2888" y="36117"/>
                    </a:lnTo>
                    <a:lnTo>
                      <a:pt x="3390" y="36535"/>
                    </a:lnTo>
                    <a:lnTo>
                      <a:pt x="3892" y="36954"/>
                    </a:lnTo>
                    <a:lnTo>
                      <a:pt x="4436" y="37289"/>
                    </a:lnTo>
                    <a:lnTo>
                      <a:pt x="4980" y="37582"/>
                    </a:lnTo>
                    <a:lnTo>
                      <a:pt x="5482" y="37791"/>
                    </a:lnTo>
                    <a:lnTo>
                      <a:pt x="6027" y="38000"/>
                    </a:lnTo>
                    <a:lnTo>
                      <a:pt x="6571" y="38167"/>
                    </a:lnTo>
                    <a:lnTo>
                      <a:pt x="7115" y="38293"/>
                    </a:lnTo>
                    <a:lnTo>
                      <a:pt x="7659" y="38335"/>
                    </a:lnTo>
                    <a:lnTo>
                      <a:pt x="8203" y="38377"/>
                    </a:lnTo>
                    <a:lnTo>
                      <a:pt x="8747" y="38377"/>
                    </a:lnTo>
                    <a:lnTo>
                      <a:pt x="9291" y="38293"/>
                    </a:lnTo>
                    <a:lnTo>
                      <a:pt x="9793" y="38209"/>
                    </a:lnTo>
                    <a:lnTo>
                      <a:pt x="10337" y="38084"/>
                    </a:lnTo>
                    <a:lnTo>
                      <a:pt x="10839" y="37916"/>
                    </a:lnTo>
                    <a:lnTo>
                      <a:pt x="11300" y="37707"/>
                    </a:lnTo>
                    <a:lnTo>
                      <a:pt x="11467" y="38628"/>
                    </a:lnTo>
                    <a:lnTo>
                      <a:pt x="11593" y="39883"/>
                    </a:lnTo>
                    <a:lnTo>
                      <a:pt x="11718" y="41306"/>
                    </a:lnTo>
                    <a:lnTo>
                      <a:pt x="11760" y="42059"/>
                    </a:lnTo>
                    <a:lnTo>
                      <a:pt x="11760" y="42813"/>
                    </a:lnTo>
                    <a:lnTo>
                      <a:pt x="11718" y="43524"/>
                    </a:lnTo>
                    <a:lnTo>
                      <a:pt x="11676" y="44236"/>
                    </a:lnTo>
                    <a:lnTo>
                      <a:pt x="11593" y="44905"/>
                    </a:lnTo>
                    <a:lnTo>
                      <a:pt x="11425" y="45491"/>
                    </a:lnTo>
                    <a:lnTo>
                      <a:pt x="11216" y="46035"/>
                    </a:lnTo>
                    <a:lnTo>
                      <a:pt x="11090" y="46286"/>
                    </a:lnTo>
                    <a:lnTo>
                      <a:pt x="10965" y="46495"/>
                    </a:lnTo>
                    <a:lnTo>
                      <a:pt x="10797" y="46663"/>
                    </a:lnTo>
                    <a:lnTo>
                      <a:pt x="10630" y="46830"/>
                    </a:lnTo>
                    <a:lnTo>
                      <a:pt x="10463" y="46956"/>
                    </a:lnTo>
                    <a:lnTo>
                      <a:pt x="10253" y="47040"/>
                    </a:lnTo>
                    <a:lnTo>
                      <a:pt x="9667" y="47207"/>
                    </a:lnTo>
                    <a:lnTo>
                      <a:pt x="9165" y="47291"/>
                    </a:lnTo>
                    <a:lnTo>
                      <a:pt x="8663" y="47332"/>
                    </a:lnTo>
                    <a:lnTo>
                      <a:pt x="8245" y="47291"/>
                    </a:lnTo>
                    <a:lnTo>
                      <a:pt x="7868" y="47165"/>
                    </a:lnTo>
                    <a:lnTo>
                      <a:pt x="7533" y="47040"/>
                    </a:lnTo>
                    <a:lnTo>
                      <a:pt x="7240" y="46872"/>
                    </a:lnTo>
                    <a:lnTo>
                      <a:pt x="7031" y="46705"/>
                    </a:lnTo>
                    <a:lnTo>
                      <a:pt x="7408" y="46412"/>
                    </a:lnTo>
                    <a:lnTo>
                      <a:pt x="7575" y="46203"/>
                    </a:lnTo>
                    <a:lnTo>
                      <a:pt x="7742" y="45993"/>
                    </a:lnTo>
                    <a:lnTo>
                      <a:pt x="7868" y="45784"/>
                    </a:lnTo>
                    <a:lnTo>
                      <a:pt x="7993" y="45491"/>
                    </a:lnTo>
                    <a:lnTo>
                      <a:pt x="8119" y="45240"/>
                    </a:lnTo>
                    <a:lnTo>
                      <a:pt x="8203" y="44905"/>
                    </a:lnTo>
                    <a:lnTo>
                      <a:pt x="8286" y="44361"/>
                    </a:lnTo>
                    <a:lnTo>
                      <a:pt x="8245" y="43817"/>
                    </a:lnTo>
                    <a:lnTo>
                      <a:pt x="8161" y="43315"/>
                    </a:lnTo>
                    <a:lnTo>
                      <a:pt x="7952" y="42855"/>
                    </a:lnTo>
                    <a:lnTo>
                      <a:pt x="7700" y="42394"/>
                    </a:lnTo>
                    <a:lnTo>
                      <a:pt x="7408" y="42018"/>
                    </a:lnTo>
                    <a:lnTo>
                      <a:pt x="7031" y="41683"/>
                    </a:lnTo>
                    <a:lnTo>
                      <a:pt x="6654" y="41432"/>
                    </a:lnTo>
                    <a:lnTo>
                      <a:pt x="6194" y="41264"/>
                    </a:lnTo>
                    <a:lnTo>
                      <a:pt x="5734" y="41139"/>
                    </a:lnTo>
                    <a:lnTo>
                      <a:pt x="5273" y="41097"/>
                    </a:lnTo>
                    <a:lnTo>
                      <a:pt x="4771" y="41139"/>
                    </a:lnTo>
                    <a:lnTo>
                      <a:pt x="4311" y="41306"/>
                    </a:lnTo>
                    <a:lnTo>
                      <a:pt x="4060" y="41432"/>
                    </a:lnTo>
                    <a:lnTo>
                      <a:pt x="3850" y="41557"/>
                    </a:lnTo>
                    <a:lnTo>
                      <a:pt x="3599" y="41725"/>
                    </a:lnTo>
                    <a:lnTo>
                      <a:pt x="3390" y="41934"/>
                    </a:lnTo>
                    <a:lnTo>
                      <a:pt x="3181" y="42143"/>
                    </a:lnTo>
                    <a:lnTo>
                      <a:pt x="2971" y="42394"/>
                    </a:lnTo>
                    <a:lnTo>
                      <a:pt x="2679" y="42813"/>
                    </a:lnTo>
                    <a:lnTo>
                      <a:pt x="2511" y="43273"/>
                    </a:lnTo>
                    <a:lnTo>
                      <a:pt x="2344" y="43692"/>
                    </a:lnTo>
                    <a:lnTo>
                      <a:pt x="2302" y="44152"/>
                    </a:lnTo>
                    <a:lnTo>
                      <a:pt x="2260" y="44612"/>
                    </a:lnTo>
                    <a:lnTo>
                      <a:pt x="2302" y="45114"/>
                    </a:lnTo>
                    <a:lnTo>
                      <a:pt x="2353" y="45394"/>
                    </a:lnTo>
                    <a:lnTo>
                      <a:pt x="2344" y="45366"/>
                    </a:lnTo>
                    <a:lnTo>
                      <a:pt x="2358" y="45421"/>
                    </a:lnTo>
                    <a:lnTo>
                      <a:pt x="2386" y="45575"/>
                    </a:lnTo>
                    <a:lnTo>
                      <a:pt x="2511" y="46035"/>
                    </a:lnTo>
                    <a:lnTo>
                      <a:pt x="2595" y="46244"/>
                    </a:lnTo>
                    <a:lnTo>
                      <a:pt x="2637" y="46370"/>
                    </a:lnTo>
                    <a:lnTo>
                      <a:pt x="2846" y="46872"/>
                    </a:lnTo>
                    <a:lnTo>
                      <a:pt x="3097" y="47332"/>
                    </a:lnTo>
                    <a:lnTo>
                      <a:pt x="3432" y="47793"/>
                    </a:lnTo>
                    <a:lnTo>
                      <a:pt x="3808" y="48169"/>
                    </a:lnTo>
                    <a:lnTo>
                      <a:pt x="4185" y="48546"/>
                    </a:lnTo>
                    <a:lnTo>
                      <a:pt x="4687" y="48923"/>
                    </a:lnTo>
                    <a:lnTo>
                      <a:pt x="5190" y="49216"/>
                    </a:lnTo>
                    <a:lnTo>
                      <a:pt x="5734" y="49425"/>
                    </a:lnTo>
                    <a:lnTo>
                      <a:pt x="6361" y="49634"/>
                    </a:lnTo>
                    <a:lnTo>
                      <a:pt x="6989" y="49760"/>
                    </a:lnTo>
                    <a:lnTo>
                      <a:pt x="7700" y="49802"/>
                    </a:lnTo>
                    <a:lnTo>
                      <a:pt x="8454" y="49802"/>
                    </a:lnTo>
                    <a:lnTo>
                      <a:pt x="9249" y="49718"/>
                    </a:lnTo>
                    <a:lnTo>
                      <a:pt x="10086" y="49551"/>
                    </a:lnTo>
                    <a:lnTo>
                      <a:pt x="10546" y="49425"/>
                    </a:lnTo>
                    <a:lnTo>
                      <a:pt x="10965" y="49216"/>
                    </a:lnTo>
                    <a:lnTo>
                      <a:pt x="11341" y="49006"/>
                    </a:lnTo>
                    <a:lnTo>
                      <a:pt x="11718" y="48755"/>
                    </a:lnTo>
                    <a:lnTo>
                      <a:pt x="12011" y="48462"/>
                    </a:lnTo>
                    <a:lnTo>
                      <a:pt x="12304" y="48169"/>
                    </a:lnTo>
                    <a:lnTo>
                      <a:pt x="12555" y="47793"/>
                    </a:lnTo>
                    <a:lnTo>
                      <a:pt x="12764" y="47458"/>
                    </a:lnTo>
                    <a:lnTo>
                      <a:pt x="12974" y="47040"/>
                    </a:lnTo>
                    <a:lnTo>
                      <a:pt x="13141" y="46621"/>
                    </a:lnTo>
                    <a:lnTo>
                      <a:pt x="13267" y="46203"/>
                    </a:lnTo>
                    <a:lnTo>
                      <a:pt x="13392" y="45742"/>
                    </a:lnTo>
                    <a:lnTo>
                      <a:pt x="13559" y="44780"/>
                    </a:lnTo>
                    <a:lnTo>
                      <a:pt x="13601" y="43817"/>
                    </a:lnTo>
                    <a:lnTo>
                      <a:pt x="13643" y="42813"/>
                    </a:lnTo>
                    <a:lnTo>
                      <a:pt x="13559" y="41808"/>
                    </a:lnTo>
                    <a:lnTo>
                      <a:pt x="13476" y="40846"/>
                    </a:lnTo>
                    <a:lnTo>
                      <a:pt x="13308" y="39883"/>
                    </a:lnTo>
                    <a:lnTo>
                      <a:pt x="13183" y="39004"/>
                    </a:lnTo>
                    <a:lnTo>
                      <a:pt x="12974" y="38209"/>
                    </a:lnTo>
                    <a:lnTo>
                      <a:pt x="12639" y="36912"/>
                    </a:lnTo>
                    <a:lnTo>
                      <a:pt x="13015" y="36619"/>
                    </a:lnTo>
                    <a:lnTo>
                      <a:pt x="13392" y="36326"/>
                    </a:lnTo>
                    <a:lnTo>
                      <a:pt x="13769" y="35949"/>
                    </a:lnTo>
                    <a:lnTo>
                      <a:pt x="14104" y="35615"/>
                    </a:lnTo>
                    <a:lnTo>
                      <a:pt x="14438" y="35196"/>
                    </a:lnTo>
                    <a:lnTo>
                      <a:pt x="14731" y="34778"/>
                    </a:lnTo>
                    <a:lnTo>
                      <a:pt x="14982" y="34359"/>
                    </a:lnTo>
                    <a:lnTo>
                      <a:pt x="15233" y="33899"/>
                    </a:lnTo>
                    <a:lnTo>
                      <a:pt x="15485" y="33397"/>
                    </a:lnTo>
                    <a:lnTo>
                      <a:pt x="15652" y="32894"/>
                    </a:lnTo>
                    <a:lnTo>
                      <a:pt x="15819" y="32392"/>
                    </a:lnTo>
                    <a:lnTo>
                      <a:pt x="15945" y="31806"/>
                    </a:lnTo>
                    <a:lnTo>
                      <a:pt x="16029" y="31220"/>
                    </a:lnTo>
                    <a:lnTo>
                      <a:pt x="16070" y="30634"/>
                    </a:lnTo>
                    <a:lnTo>
                      <a:pt x="16070" y="30007"/>
                    </a:lnTo>
                    <a:lnTo>
                      <a:pt x="16029" y="29337"/>
                    </a:lnTo>
                    <a:lnTo>
                      <a:pt x="15945" y="28751"/>
                    </a:lnTo>
                    <a:lnTo>
                      <a:pt x="15777" y="28207"/>
                    </a:lnTo>
                    <a:lnTo>
                      <a:pt x="15568" y="27663"/>
                    </a:lnTo>
                    <a:lnTo>
                      <a:pt x="15275" y="27161"/>
                    </a:lnTo>
                    <a:lnTo>
                      <a:pt x="14941" y="26659"/>
                    </a:lnTo>
                    <a:lnTo>
                      <a:pt x="14606" y="26240"/>
                    </a:lnTo>
                    <a:lnTo>
                      <a:pt x="14187" y="25822"/>
                    </a:lnTo>
                    <a:lnTo>
                      <a:pt x="13769" y="25445"/>
                    </a:lnTo>
                    <a:lnTo>
                      <a:pt x="13350" y="25152"/>
                    </a:lnTo>
                    <a:lnTo>
                      <a:pt x="12890" y="24859"/>
                    </a:lnTo>
                    <a:lnTo>
                      <a:pt x="12430" y="24650"/>
                    </a:lnTo>
                    <a:lnTo>
                      <a:pt x="11969" y="24441"/>
                    </a:lnTo>
                    <a:lnTo>
                      <a:pt x="11551" y="24315"/>
                    </a:lnTo>
                    <a:lnTo>
                      <a:pt x="11090" y="24273"/>
                    </a:lnTo>
                    <a:lnTo>
                      <a:pt x="10672" y="24231"/>
                    </a:lnTo>
                    <a:lnTo>
                      <a:pt x="10295" y="24273"/>
                    </a:lnTo>
                    <a:lnTo>
                      <a:pt x="9835" y="21260"/>
                    </a:lnTo>
                    <a:lnTo>
                      <a:pt x="9416" y="18289"/>
                    </a:lnTo>
                    <a:lnTo>
                      <a:pt x="10588" y="16950"/>
                    </a:lnTo>
                    <a:lnTo>
                      <a:pt x="11174" y="16280"/>
                    </a:lnTo>
                    <a:lnTo>
                      <a:pt x="11718" y="15569"/>
                    </a:lnTo>
                    <a:lnTo>
                      <a:pt x="12262" y="14857"/>
                    </a:lnTo>
                    <a:lnTo>
                      <a:pt x="12764" y="14146"/>
                    </a:lnTo>
                    <a:lnTo>
                      <a:pt x="13225" y="13392"/>
                    </a:lnTo>
                    <a:lnTo>
                      <a:pt x="13685" y="12597"/>
                    </a:lnTo>
                    <a:lnTo>
                      <a:pt x="13978" y="11970"/>
                    </a:lnTo>
                    <a:lnTo>
                      <a:pt x="14271" y="11342"/>
                    </a:lnTo>
                    <a:lnTo>
                      <a:pt x="14480" y="10714"/>
                    </a:lnTo>
                    <a:lnTo>
                      <a:pt x="14689" y="10128"/>
                    </a:lnTo>
                    <a:lnTo>
                      <a:pt x="14857" y="9500"/>
                    </a:lnTo>
                    <a:lnTo>
                      <a:pt x="14982" y="8914"/>
                    </a:lnTo>
                    <a:lnTo>
                      <a:pt x="15108" y="8287"/>
                    </a:lnTo>
                    <a:lnTo>
                      <a:pt x="15150" y="7701"/>
                    </a:lnTo>
                    <a:lnTo>
                      <a:pt x="15192" y="7157"/>
                    </a:lnTo>
                    <a:lnTo>
                      <a:pt x="15233" y="6571"/>
                    </a:lnTo>
                    <a:lnTo>
                      <a:pt x="15192" y="6027"/>
                    </a:lnTo>
                    <a:lnTo>
                      <a:pt x="15192" y="5483"/>
                    </a:lnTo>
                    <a:lnTo>
                      <a:pt x="15108" y="4981"/>
                    </a:lnTo>
                    <a:lnTo>
                      <a:pt x="15024" y="4478"/>
                    </a:lnTo>
                    <a:lnTo>
                      <a:pt x="14773" y="3516"/>
                    </a:lnTo>
                    <a:lnTo>
                      <a:pt x="14480" y="2637"/>
                    </a:lnTo>
                    <a:lnTo>
                      <a:pt x="14313" y="2260"/>
                    </a:lnTo>
                    <a:lnTo>
                      <a:pt x="14104" y="1884"/>
                    </a:lnTo>
                    <a:lnTo>
                      <a:pt x="13894" y="1549"/>
                    </a:lnTo>
                    <a:lnTo>
                      <a:pt x="13685" y="1256"/>
                    </a:lnTo>
                    <a:lnTo>
                      <a:pt x="13476" y="963"/>
                    </a:lnTo>
                    <a:lnTo>
                      <a:pt x="13225" y="712"/>
                    </a:lnTo>
                    <a:lnTo>
                      <a:pt x="12974" y="503"/>
                    </a:lnTo>
                    <a:lnTo>
                      <a:pt x="12722" y="335"/>
                    </a:lnTo>
                    <a:lnTo>
                      <a:pt x="12430" y="168"/>
                    </a:lnTo>
                    <a:lnTo>
                      <a:pt x="12178" y="84"/>
                    </a:lnTo>
                    <a:lnTo>
                      <a:pt x="118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9" name="Google Shape;349;p10"/>
            <p:cNvSpPr/>
            <p:nvPr/>
          </p:nvSpPr>
          <p:spPr>
            <a:xfrm>
              <a:off x="6589039" y="51"/>
              <a:ext cx="1278350" cy="1289928"/>
            </a:xfrm>
            <a:custGeom>
              <a:rect b="b" l="l" r="r" t="t"/>
              <a:pathLst>
                <a:path extrusionOk="0" h="32644" w="32351">
                  <a:moveTo>
                    <a:pt x="0" y="1"/>
                  </a:moveTo>
                  <a:lnTo>
                    <a:pt x="0" y="32644"/>
                  </a:lnTo>
                  <a:lnTo>
                    <a:pt x="32350" y="32644"/>
                  </a:lnTo>
                  <a:lnTo>
                    <a:pt x="32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6901603" y="277881"/>
              <a:ext cx="527565" cy="673099"/>
            </a:xfrm>
            <a:custGeom>
              <a:rect b="b" l="l" r="r" t="t"/>
              <a:pathLst>
                <a:path extrusionOk="0" h="17034" w="13351">
                  <a:moveTo>
                    <a:pt x="10881" y="1"/>
                  </a:moveTo>
                  <a:lnTo>
                    <a:pt x="5482" y="13811"/>
                  </a:lnTo>
                  <a:lnTo>
                    <a:pt x="5273" y="13476"/>
                  </a:lnTo>
                  <a:lnTo>
                    <a:pt x="5022" y="13183"/>
                  </a:lnTo>
                  <a:lnTo>
                    <a:pt x="4687" y="12932"/>
                  </a:lnTo>
                  <a:lnTo>
                    <a:pt x="4269" y="12765"/>
                  </a:lnTo>
                  <a:lnTo>
                    <a:pt x="3850" y="12639"/>
                  </a:lnTo>
                  <a:lnTo>
                    <a:pt x="3390" y="12556"/>
                  </a:lnTo>
                  <a:lnTo>
                    <a:pt x="2930" y="12556"/>
                  </a:lnTo>
                  <a:lnTo>
                    <a:pt x="2427" y="12597"/>
                  </a:lnTo>
                  <a:lnTo>
                    <a:pt x="1841" y="12765"/>
                  </a:lnTo>
                  <a:lnTo>
                    <a:pt x="1339" y="12974"/>
                  </a:lnTo>
                  <a:lnTo>
                    <a:pt x="921" y="13267"/>
                  </a:lnTo>
                  <a:lnTo>
                    <a:pt x="544" y="13644"/>
                  </a:lnTo>
                  <a:lnTo>
                    <a:pt x="293" y="14020"/>
                  </a:lnTo>
                  <a:lnTo>
                    <a:pt x="167" y="14230"/>
                  </a:lnTo>
                  <a:lnTo>
                    <a:pt x="84" y="14439"/>
                  </a:lnTo>
                  <a:lnTo>
                    <a:pt x="42" y="14648"/>
                  </a:lnTo>
                  <a:lnTo>
                    <a:pt x="0" y="14899"/>
                  </a:lnTo>
                  <a:lnTo>
                    <a:pt x="0" y="15108"/>
                  </a:lnTo>
                  <a:lnTo>
                    <a:pt x="42" y="15318"/>
                  </a:lnTo>
                  <a:lnTo>
                    <a:pt x="84" y="15569"/>
                  </a:lnTo>
                  <a:lnTo>
                    <a:pt x="167" y="15778"/>
                  </a:lnTo>
                  <a:lnTo>
                    <a:pt x="293" y="15945"/>
                  </a:lnTo>
                  <a:lnTo>
                    <a:pt x="419" y="16155"/>
                  </a:lnTo>
                  <a:lnTo>
                    <a:pt x="586" y="16322"/>
                  </a:lnTo>
                  <a:lnTo>
                    <a:pt x="753" y="16448"/>
                  </a:lnTo>
                  <a:lnTo>
                    <a:pt x="1172" y="16741"/>
                  </a:lnTo>
                  <a:lnTo>
                    <a:pt x="1632" y="16908"/>
                  </a:lnTo>
                  <a:lnTo>
                    <a:pt x="2134" y="17033"/>
                  </a:lnTo>
                  <a:lnTo>
                    <a:pt x="2678" y="17033"/>
                  </a:lnTo>
                  <a:lnTo>
                    <a:pt x="3264" y="16992"/>
                  </a:lnTo>
                  <a:lnTo>
                    <a:pt x="3683" y="16866"/>
                  </a:lnTo>
                  <a:lnTo>
                    <a:pt x="4018" y="16741"/>
                  </a:lnTo>
                  <a:lnTo>
                    <a:pt x="4394" y="16573"/>
                  </a:lnTo>
                  <a:lnTo>
                    <a:pt x="4687" y="16364"/>
                  </a:lnTo>
                  <a:lnTo>
                    <a:pt x="4938" y="16113"/>
                  </a:lnTo>
                  <a:lnTo>
                    <a:pt x="5189" y="15862"/>
                  </a:lnTo>
                  <a:lnTo>
                    <a:pt x="5399" y="15569"/>
                  </a:lnTo>
                  <a:lnTo>
                    <a:pt x="5524" y="15276"/>
                  </a:lnTo>
                  <a:lnTo>
                    <a:pt x="8496" y="7659"/>
                  </a:lnTo>
                  <a:lnTo>
                    <a:pt x="9040" y="8078"/>
                  </a:lnTo>
                  <a:lnTo>
                    <a:pt x="9374" y="8329"/>
                  </a:lnTo>
                  <a:lnTo>
                    <a:pt x="9751" y="8622"/>
                  </a:lnTo>
                  <a:lnTo>
                    <a:pt x="10086" y="8956"/>
                  </a:lnTo>
                  <a:lnTo>
                    <a:pt x="10421" y="9333"/>
                  </a:lnTo>
                  <a:lnTo>
                    <a:pt x="10672" y="9752"/>
                  </a:lnTo>
                  <a:lnTo>
                    <a:pt x="10755" y="9961"/>
                  </a:lnTo>
                  <a:lnTo>
                    <a:pt x="10839" y="10212"/>
                  </a:lnTo>
                  <a:lnTo>
                    <a:pt x="10881" y="10630"/>
                  </a:lnTo>
                  <a:lnTo>
                    <a:pt x="10923" y="11049"/>
                  </a:lnTo>
                  <a:lnTo>
                    <a:pt x="10881" y="11467"/>
                  </a:lnTo>
                  <a:lnTo>
                    <a:pt x="10839" y="11844"/>
                  </a:lnTo>
                  <a:lnTo>
                    <a:pt x="10714" y="12597"/>
                  </a:lnTo>
                  <a:lnTo>
                    <a:pt x="10463" y="13225"/>
                  </a:lnTo>
                  <a:lnTo>
                    <a:pt x="10253" y="13769"/>
                  </a:lnTo>
                  <a:lnTo>
                    <a:pt x="10002" y="14188"/>
                  </a:lnTo>
                  <a:lnTo>
                    <a:pt x="9793" y="14564"/>
                  </a:lnTo>
                  <a:lnTo>
                    <a:pt x="9751" y="15318"/>
                  </a:lnTo>
                  <a:lnTo>
                    <a:pt x="10044" y="14983"/>
                  </a:lnTo>
                  <a:lnTo>
                    <a:pt x="10379" y="14522"/>
                  </a:lnTo>
                  <a:lnTo>
                    <a:pt x="10714" y="13937"/>
                  </a:lnTo>
                  <a:lnTo>
                    <a:pt x="11048" y="13225"/>
                  </a:lnTo>
                  <a:lnTo>
                    <a:pt x="11174" y="12849"/>
                  </a:lnTo>
                  <a:lnTo>
                    <a:pt x="11299" y="12388"/>
                  </a:lnTo>
                  <a:lnTo>
                    <a:pt x="11383" y="11970"/>
                  </a:lnTo>
                  <a:lnTo>
                    <a:pt x="11425" y="11467"/>
                  </a:lnTo>
                  <a:lnTo>
                    <a:pt x="11425" y="10965"/>
                  </a:lnTo>
                  <a:lnTo>
                    <a:pt x="11383" y="10463"/>
                  </a:lnTo>
                  <a:lnTo>
                    <a:pt x="11216" y="9417"/>
                  </a:lnTo>
                  <a:lnTo>
                    <a:pt x="10965" y="8371"/>
                  </a:lnTo>
                  <a:lnTo>
                    <a:pt x="10672" y="7408"/>
                  </a:lnTo>
                  <a:lnTo>
                    <a:pt x="10379" y="6529"/>
                  </a:lnTo>
                  <a:lnTo>
                    <a:pt x="9877" y="5232"/>
                  </a:lnTo>
                  <a:lnTo>
                    <a:pt x="9626" y="4730"/>
                  </a:lnTo>
                  <a:lnTo>
                    <a:pt x="10086" y="3600"/>
                  </a:lnTo>
                  <a:lnTo>
                    <a:pt x="10672" y="4018"/>
                  </a:lnTo>
                  <a:lnTo>
                    <a:pt x="11048" y="4311"/>
                  </a:lnTo>
                  <a:lnTo>
                    <a:pt x="11467" y="4688"/>
                  </a:lnTo>
                  <a:lnTo>
                    <a:pt x="11885" y="5064"/>
                  </a:lnTo>
                  <a:lnTo>
                    <a:pt x="12262" y="5525"/>
                  </a:lnTo>
                  <a:lnTo>
                    <a:pt x="12388" y="5734"/>
                  </a:lnTo>
                  <a:lnTo>
                    <a:pt x="12555" y="5985"/>
                  </a:lnTo>
                  <a:lnTo>
                    <a:pt x="12639" y="6236"/>
                  </a:lnTo>
                  <a:lnTo>
                    <a:pt x="12722" y="6487"/>
                  </a:lnTo>
                  <a:lnTo>
                    <a:pt x="12764" y="6906"/>
                  </a:lnTo>
                  <a:lnTo>
                    <a:pt x="12806" y="7283"/>
                  </a:lnTo>
                  <a:lnTo>
                    <a:pt x="12806" y="7659"/>
                  </a:lnTo>
                  <a:lnTo>
                    <a:pt x="12764" y="8036"/>
                  </a:lnTo>
                  <a:lnTo>
                    <a:pt x="12639" y="8705"/>
                  </a:lnTo>
                  <a:lnTo>
                    <a:pt x="12471" y="9291"/>
                  </a:lnTo>
                  <a:lnTo>
                    <a:pt x="12304" y="9793"/>
                  </a:lnTo>
                  <a:lnTo>
                    <a:pt x="12095" y="10170"/>
                  </a:lnTo>
                  <a:lnTo>
                    <a:pt x="11927" y="10463"/>
                  </a:lnTo>
                  <a:lnTo>
                    <a:pt x="11927" y="11216"/>
                  </a:lnTo>
                  <a:lnTo>
                    <a:pt x="12220" y="10840"/>
                  </a:lnTo>
                  <a:lnTo>
                    <a:pt x="12471" y="10379"/>
                  </a:lnTo>
                  <a:lnTo>
                    <a:pt x="12806" y="9752"/>
                  </a:lnTo>
                  <a:lnTo>
                    <a:pt x="13057" y="9040"/>
                  </a:lnTo>
                  <a:lnTo>
                    <a:pt x="13183" y="8622"/>
                  </a:lnTo>
                  <a:lnTo>
                    <a:pt x="13266" y="8203"/>
                  </a:lnTo>
                  <a:lnTo>
                    <a:pt x="13308" y="7743"/>
                  </a:lnTo>
                  <a:lnTo>
                    <a:pt x="13350" y="7241"/>
                  </a:lnTo>
                  <a:lnTo>
                    <a:pt x="13308" y="6738"/>
                  </a:lnTo>
                  <a:lnTo>
                    <a:pt x="13225" y="6236"/>
                  </a:lnTo>
                  <a:lnTo>
                    <a:pt x="13015" y="5357"/>
                  </a:lnTo>
                  <a:lnTo>
                    <a:pt x="12764" y="4479"/>
                  </a:lnTo>
                  <a:lnTo>
                    <a:pt x="12471" y="3642"/>
                  </a:lnTo>
                  <a:lnTo>
                    <a:pt x="12136" y="2888"/>
                  </a:lnTo>
                  <a:lnTo>
                    <a:pt x="11592" y="1633"/>
                  </a:lnTo>
                  <a:lnTo>
                    <a:pt x="11174" y="838"/>
                  </a:lnTo>
                  <a:lnTo>
                    <a:pt x="11425" y="210"/>
                  </a:lnTo>
                  <a:lnTo>
                    <a:pt x="10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orditas"/>
              <a:buNone/>
              <a:defRPr sz="3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orditas"/>
              <a:buNone/>
              <a:defRPr b="1" sz="3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orditas"/>
              <a:buNone/>
              <a:defRPr b="1" sz="3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orditas"/>
              <a:buNone/>
              <a:defRPr b="1" sz="3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orditas"/>
              <a:buNone/>
              <a:defRPr b="1" sz="3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orditas"/>
              <a:buNone/>
              <a:defRPr b="1" sz="3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orditas"/>
              <a:buNone/>
              <a:defRPr b="1" sz="3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orditas"/>
              <a:buNone/>
              <a:defRPr b="1" sz="3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orditas"/>
              <a:buNone/>
              <a:defRPr b="1" sz="3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7"/>
          <p:cNvSpPr txBox="1"/>
          <p:nvPr>
            <p:ph type="ctrTitle"/>
          </p:nvPr>
        </p:nvSpPr>
        <p:spPr>
          <a:xfrm>
            <a:off x="3080825" y="783725"/>
            <a:ext cx="6265500" cy="18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Baby Shark to Barracuda: Analyzing Children’s Music Listening Behavior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747" name="Google Shape;747;p37"/>
          <p:cNvSpPr txBox="1"/>
          <p:nvPr>
            <p:ph idx="1" type="subTitle"/>
          </p:nvPr>
        </p:nvSpPr>
        <p:spPr>
          <a:xfrm>
            <a:off x="3080825" y="3367750"/>
            <a:ext cx="4344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Lawrence Spear, Ashlee Milton, Garrett Allen, Amifa Raj, Michael Green, Michael D. Ekstrand, and Maria Soledad Pera.</a:t>
            </a:r>
            <a:endParaRPr sz="1500"/>
          </a:p>
        </p:txBody>
      </p:sp>
      <p:pic>
        <p:nvPicPr>
          <p:cNvPr id="748" name="Google Shape;7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525" y="4375147"/>
            <a:ext cx="1137473" cy="44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906" y="4375156"/>
            <a:ext cx="674520" cy="4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/>
          <p:nvPr>
            <p:ph type="title"/>
          </p:nvPr>
        </p:nvSpPr>
        <p:spPr>
          <a:xfrm>
            <a:off x="958375" y="2971275"/>
            <a:ext cx="37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Children?</a:t>
            </a:r>
            <a:endParaRPr/>
          </a:p>
        </p:txBody>
      </p:sp>
      <p:sp>
        <p:nvSpPr>
          <p:cNvPr id="755" name="Google Shape;755;p38"/>
          <p:cNvSpPr/>
          <p:nvPr/>
        </p:nvSpPr>
        <p:spPr>
          <a:xfrm>
            <a:off x="5002740" y="3467538"/>
            <a:ext cx="673844" cy="17403"/>
          </a:xfrm>
          <a:custGeom>
            <a:rect b="b" l="l" r="r" t="t"/>
            <a:pathLst>
              <a:path extrusionOk="0" h="901" w="155712">
                <a:moveTo>
                  <a:pt x="434" y="0"/>
                </a:moveTo>
                <a:cubicBezTo>
                  <a:pt x="200" y="0"/>
                  <a:pt x="0" y="200"/>
                  <a:pt x="0" y="467"/>
                </a:cubicBezTo>
                <a:cubicBezTo>
                  <a:pt x="0" y="701"/>
                  <a:pt x="200" y="901"/>
                  <a:pt x="434" y="901"/>
                </a:cubicBezTo>
                <a:lnTo>
                  <a:pt x="155278" y="901"/>
                </a:lnTo>
                <a:cubicBezTo>
                  <a:pt x="155511" y="901"/>
                  <a:pt x="155711" y="701"/>
                  <a:pt x="155711" y="467"/>
                </a:cubicBezTo>
                <a:cubicBezTo>
                  <a:pt x="155711" y="200"/>
                  <a:pt x="155511" y="0"/>
                  <a:pt x="155278" y="0"/>
                </a:cubicBezTo>
                <a:close/>
              </a:path>
            </a:pathLst>
          </a:custGeom>
          <a:solidFill>
            <a:srgbClr val="FFE9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38"/>
          <p:cNvGrpSpPr/>
          <p:nvPr/>
        </p:nvGrpSpPr>
        <p:grpSpPr>
          <a:xfrm rot="-5400000">
            <a:off x="8225892" y="74755"/>
            <a:ext cx="992877" cy="843359"/>
            <a:chOff x="4729980" y="3920018"/>
            <a:chExt cx="1782865" cy="1601821"/>
          </a:xfrm>
        </p:grpSpPr>
        <p:sp>
          <p:nvSpPr>
            <p:cNvPr id="757" name="Google Shape;757;p38"/>
            <p:cNvSpPr/>
            <p:nvPr/>
          </p:nvSpPr>
          <p:spPr>
            <a:xfrm rot="4772179">
              <a:off x="4882966" y="4555266"/>
              <a:ext cx="795974" cy="973580"/>
            </a:xfrm>
            <a:custGeom>
              <a:rect b="b" l="l" r="r" t="t"/>
              <a:pathLst>
                <a:path extrusionOk="0" h="15820" w="12933">
                  <a:moveTo>
                    <a:pt x="6278" y="0"/>
                  </a:moveTo>
                  <a:lnTo>
                    <a:pt x="6069" y="42"/>
                  </a:lnTo>
                  <a:lnTo>
                    <a:pt x="5901" y="84"/>
                  </a:lnTo>
                  <a:lnTo>
                    <a:pt x="5776" y="167"/>
                  </a:lnTo>
                  <a:lnTo>
                    <a:pt x="545" y="3390"/>
                  </a:lnTo>
                  <a:lnTo>
                    <a:pt x="419" y="3474"/>
                  </a:lnTo>
                  <a:lnTo>
                    <a:pt x="252" y="3599"/>
                  </a:lnTo>
                  <a:lnTo>
                    <a:pt x="168" y="3767"/>
                  </a:lnTo>
                  <a:lnTo>
                    <a:pt x="84" y="3934"/>
                  </a:lnTo>
                  <a:lnTo>
                    <a:pt x="42" y="4101"/>
                  </a:lnTo>
                  <a:lnTo>
                    <a:pt x="1" y="4311"/>
                  </a:lnTo>
                  <a:lnTo>
                    <a:pt x="42" y="4520"/>
                  </a:lnTo>
                  <a:lnTo>
                    <a:pt x="84" y="4687"/>
                  </a:lnTo>
                  <a:lnTo>
                    <a:pt x="168" y="4896"/>
                  </a:lnTo>
                  <a:lnTo>
                    <a:pt x="293" y="5064"/>
                  </a:lnTo>
                  <a:lnTo>
                    <a:pt x="461" y="5189"/>
                  </a:lnTo>
                  <a:lnTo>
                    <a:pt x="628" y="5315"/>
                  </a:lnTo>
                  <a:lnTo>
                    <a:pt x="838" y="5357"/>
                  </a:lnTo>
                  <a:lnTo>
                    <a:pt x="1047" y="5399"/>
                  </a:lnTo>
                  <a:lnTo>
                    <a:pt x="1256" y="5399"/>
                  </a:lnTo>
                  <a:lnTo>
                    <a:pt x="1465" y="5315"/>
                  </a:lnTo>
                  <a:lnTo>
                    <a:pt x="1675" y="5231"/>
                  </a:lnTo>
                  <a:lnTo>
                    <a:pt x="2972" y="4436"/>
                  </a:lnTo>
                  <a:lnTo>
                    <a:pt x="7282" y="11509"/>
                  </a:lnTo>
                  <a:lnTo>
                    <a:pt x="7157" y="11844"/>
                  </a:lnTo>
                  <a:lnTo>
                    <a:pt x="7031" y="12220"/>
                  </a:lnTo>
                  <a:lnTo>
                    <a:pt x="6989" y="12597"/>
                  </a:lnTo>
                  <a:lnTo>
                    <a:pt x="6989" y="12973"/>
                  </a:lnTo>
                  <a:lnTo>
                    <a:pt x="7031" y="13350"/>
                  </a:lnTo>
                  <a:lnTo>
                    <a:pt x="7115" y="13727"/>
                  </a:lnTo>
                  <a:lnTo>
                    <a:pt x="7241" y="14062"/>
                  </a:lnTo>
                  <a:lnTo>
                    <a:pt x="7408" y="14438"/>
                  </a:lnTo>
                  <a:lnTo>
                    <a:pt x="7575" y="14689"/>
                  </a:lnTo>
                  <a:lnTo>
                    <a:pt x="7785" y="14899"/>
                  </a:lnTo>
                  <a:lnTo>
                    <a:pt x="7994" y="15108"/>
                  </a:lnTo>
                  <a:lnTo>
                    <a:pt x="8245" y="15275"/>
                  </a:lnTo>
                  <a:lnTo>
                    <a:pt x="8454" y="15443"/>
                  </a:lnTo>
                  <a:lnTo>
                    <a:pt x="8747" y="15568"/>
                  </a:lnTo>
                  <a:lnTo>
                    <a:pt x="8998" y="15694"/>
                  </a:lnTo>
                  <a:lnTo>
                    <a:pt x="9249" y="15777"/>
                  </a:lnTo>
                  <a:lnTo>
                    <a:pt x="9542" y="15819"/>
                  </a:lnTo>
                  <a:lnTo>
                    <a:pt x="10421" y="15819"/>
                  </a:lnTo>
                  <a:lnTo>
                    <a:pt x="10714" y="15736"/>
                  </a:lnTo>
                  <a:lnTo>
                    <a:pt x="10965" y="15652"/>
                  </a:lnTo>
                  <a:lnTo>
                    <a:pt x="11258" y="15568"/>
                  </a:lnTo>
                  <a:lnTo>
                    <a:pt x="11509" y="15401"/>
                  </a:lnTo>
                  <a:lnTo>
                    <a:pt x="11760" y="15233"/>
                  </a:lnTo>
                  <a:lnTo>
                    <a:pt x="12011" y="15024"/>
                  </a:lnTo>
                  <a:lnTo>
                    <a:pt x="12221" y="14815"/>
                  </a:lnTo>
                  <a:lnTo>
                    <a:pt x="12388" y="14606"/>
                  </a:lnTo>
                  <a:lnTo>
                    <a:pt x="12555" y="14355"/>
                  </a:lnTo>
                  <a:lnTo>
                    <a:pt x="12681" y="14103"/>
                  </a:lnTo>
                  <a:lnTo>
                    <a:pt x="12765" y="13810"/>
                  </a:lnTo>
                  <a:lnTo>
                    <a:pt x="12848" y="13559"/>
                  </a:lnTo>
                  <a:lnTo>
                    <a:pt x="12932" y="13266"/>
                  </a:lnTo>
                  <a:lnTo>
                    <a:pt x="12932" y="12973"/>
                  </a:lnTo>
                  <a:lnTo>
                    <a:pt x="12932" y="12681"/>
                  </a:lnTo>
                  <a:lnTo>
                    <a:pt x="12890" y="12429"/>
                  </a:lnTo>
                  <a:lnTo>
                    <a:pt x="12848" y="12136"/>
                  </a:lnTo>
                  <a:lnTo>
                    <a:pt x="12765" y="11844"/>
                  </a:lnTo>
                  <a:lnTo>
                    <a:pt x="12639" y="11551"/>
                  </a:lnTo>
                  <a:lnTo>
                    <a:pt x="12514" y="11299"/>
                  </a:lnTo>
                  <a:lnTo>
                    <a:pt x="12263" y="10965"/>
                  </a:lnTo>
                  <a:lnTo>
                    <a:pt x="12011" y="10672"/>
                  </a:lnTo>
                  <a:lnTo>
                    <a:pt x="11718" y="10462"/>
                  </a:lnTo>
                  <a:lnTo>
                    <a:pt x="11384" y="10253"/>
                  </a:lnTo>
                  <a:lnTo>
                    <a:pt x="11049" y="10086"/>
                  </a:lnTo>
                  <a:lnTo>
                    <a:pt x="10714" y="9960"/>
                  </a:lnTo>
                  <a:lnTo>
                    <a:pt x="10337" y="9918"/>
                  </a:lnTo>
                  <a:lnTo>
                    <a:pt x="9961" y="9877"/>
                  </a:lnTo>
                  <a:lnTo>
                    <a:pt x="5608" y="2804"/>
                  </a:lnTo>
                  <a:lnTo>
                    <a:pt x="6906" y="2009"/>
                  </a:lnTo>
                  <a:lnTo>
                    <a:pt x="7073" y="1883"/>
                  </a:lnTo>
                  <a:lnTo>
                    <a:pt x="7241" y="1716"/>
                  </a:lnTo>
                  <a:lnTo>
                    <a:pt x="7324" y="1549"/>
                  </a:lnTo>
                  <a:lnTo>
                    <a:pt x="7408" y="1339"/>
                  </a:lnTo>
                  <a:lnTo>
                    <a:pt x="7408" y="1130"/>
                  </a:lnTo>
                  <a:lnTo>
                    <a:pt x="7408" y="921"/>
                  </a:lnTo>
                  <a:lnTo>
                    <a:pt x="7366" y="712"/>
                  </a:lnTo>
                  <a:lnTo>
                    <a:pt x="7282" y="502"/>
                  </a:lnTo>
                  <a:lnTo>
                    <a:pt x="7157" y="335"/>
                  </a:lnTo>
                  <a:lnTo>
                    <a:pt x="6989" y="209"/>
                  </a:lnTo>
                  <a:lnTo>
                    <a:pt x="6822" y="126"/>
                  </a:lnTo>
                  <a:lnTo>
                    <a:pt x="6655" y="42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 rot="4772179">
              <a:off x="5636279" y="4034023"/>
              <a:ext cx="857767" cy="752094"/>
            </a:xfrm>
            <a:custGeom>
              <a:rect b="b" l="l" r="r" t="t"/>
              <a:pathLst>
                <a:path extrusionOk="0" h="12221" w="13937">
                  <a:moveTo>
                    <a:pt x="5734" y="0"/>
                  </a:moveTo>
                  <a:lnTo>
                    <a:pt x="5232" y="84"/>
                  </a:lnTo>
                  <a:lnTo>
                    <a:pt x="4729" y="210"/>
                  </a:lnTo>
                  <a:lnTo>
                    <a:pt x="4227" y="377"/>
                  </a:lnTo>
                  <a:lnTo>
                    <a:pt x="3683" y="628"/>
                  </a:lnTo>
                  <a:lnTo>
                    <a:pt x="3181" y="921"/>
                  </a:lnTo>
                  <a:lnTo>
                    <a:pt x="2595" y="1298"/>
                  </a:lnTo>
                  <a:lnTo>
                    <a:pt x="2093" y="1716"/>
                  </a:lnTo>
                  <a:lnTo>
                    <a:pt x="1632" y="2218"/>
                  </a:lnTo>
                  <a:lnTo>
                    <a:pt x="1256" y="2762"/>
                  </a:lnTo>
                  <a:lnTo>
                    <a:pt x="879" y="3306"/>
                  </a:lnTo>
                  <a:lnTo>
                    <a:pt x="586" y="3934"/>
                  </a:lnTo>
                  <a:lnTo>
                    <a:pt x="377" y="4562"/>
                  </a:lnTo>
                  <a:lnTo>
                    <a:pt x="210" y="5232"/>
                  </a:lnTo>
                  <a:lnTo>
                    <a:pt x="126" y="5692"/>
                  </a:lnTo>
                  <a:lnTo>
                    <a:pt x="42" y="6194"/>
                  </a:lnTo>
                  <a:lnTo>
                    <a:pt x="0" y="6654"/>
                  </a:lnTo>
                  <a:lnTo>
                    <a:pt x="0" y="7157"/>
                  </a:lnTo>
                  <a:lnTo>
                    <a:pt x="42" y="7659"/>
                  </a:lnTo>
                  <a:lnTo>
                    <a:pt x="84" y="8161"/>
                  </a:lnTo>
                  <a:lnTo>
                    <a:pt x="168" y="8663"/>
                  </a:lnTo>
                  <a:lnTo>
                    <a:pt x="293" y="9165"/>
                  </a:lnTo>
                  <a:lnTo>
                    <a:pt x="963" y="9082"/>
                  </a:lnTo>
                  <a:lnTo>
                    <a:pt x="1716" y="8914"/>
                  </a:lnTo>
                  <a:lnTo>
                    <a:pt x="2469" y="8705"/>
                  </a:lnTo>
                  <a:lnTo>
                    <a:pt x="3265" y="8412"/>
                  </a:lnTo>
                  <a:lnTo>
                    <a:pt x="4102" y="8077"/>
                  </a:lnTo>
                  <a:lnTo>
                    <a:pt x="4939" y="7701"/>
                  </a:lnTo>
                  <a:lnTo>
                    <a:pt x="5817" y="7240"/>
                  </a:lnTo>
                  <a:lnTo>
                    <a:pt x="6738" y="6696"/>
                  </a:lnTo>
                  <a:lnTo>
                    <a:pt x="7659" y="6110"/>
                  </a:lnTo>
                  <a:lnTo>
                    <a:pt x="8496" y="5483"/>
                  </a:lnTo>
                  <a:lnTo>
                    <a:pt x="9542" y="4604"/>
                  </a:lnTo>
                  <a:lnTo>
                    <a:pt x="10463" y="3767"/>
                  </a:lnTo>
                  <a:lnTo>
                    <a:pt x="11216" y="2930"/>
                  </a:lnTo>
                  <a:lnTo>
                    <a:pt x="11551" y="2511"/>
                  </a:lnTo>
                  <a:lnTo>
                    <a:pt x="11844" y="2093"/>
                  </a:lnTo>
                  <a:lnTo>
                    <a:pt x="11425" y="1758"/>
                  </a:lnTo>
                  <a:lnTo>
                    <a:pt x="11007" y="1465"/>
                  </a:lnTo>
                  <a:lnTo>
                    <a:pt x="10588" y="1172"/>
                  </a:lnTo>
                  <a:lnTo>
                    <a:pt x="10170" y="921"/>
                  </a:lnTo>
                  <a:lnTo>
                    <a:pt x="9709" y="712"/>
                  </a:lnTo>
                  <a:lnTo>
                    <a:pt x="9291" y="503"/>
                  </a:lnTo>
                  <a:lnTo>
                    <a:pt x="8831" y="335"/>
                  </a:lnTo>
                  <a:lnTo>
                    <a:pt x="8370" y="210"/>
                  </a:lnTo>
                  <a:lnTo>
                    <a:pt x="7826" y="84"/>
                  </a:lnTo>
                  <a:lnTo>
                    <a:pt x="7324" y="0"/>
                  </a:lnTo>
                  <a:close/>
                  <a:moveTo>
                    <a:pt x="12932" y="3223"/>
                  </a:moveTo>
                  <a:lnTo>
                    <a:pt x="12304" y="4018"/>
                  </a:lnTo>
                  <a:lnTo>
                    <a:pt x="11593" y="4813"/>
                  </a:lnTo>
                  <a:lnTo>
                    <a:pt x="10756" y="5608"/>
                  </a:lnTo>
                  <a:lnTo>
                    <a:pt x="9835" y="6403"/>
                  </a:lnTo>
                  <a:lnTo>
                    <a:pt x="8705" y="7240"/>
                  </a:lnTo>
                  <a:lnTo>
                    <a:pt x="7533" y="7994"/>
                  </a:lnTo>
                  <a:lnTo>
                    <a:pt x="6654" y="8538"/>
                  </a:lnTo>
                  <a:lnTo>
                    <a:pt x="5734" y="8998"/>
                  </a:lnTo>
                  <a:lnTo>
                    <a:pt x="4897" y="9416"/>
                  </a:lnTo>
                  <a:lnTo>
                    <a:pt x="4018" y="9751"/>
                  </a:lnTo>
                  <a:lnTo>
                    <a:pt x="3181" y="10086"/>
                  </a:lnTo>
                  <a:lnTo>
                    <a:pt x="2344" y="10337"/>
                  </a:lnTo>
                  <a:lnTo>
                    <a:pt x="1549" y="10505"/>
                  </a:lnTo>
                  <a:lnTo>
                    <a:pt x="795" y="10630"/>
                  </a:lnTo>
                  <a:lnTo>
                    <a:pt x="1088" y="11216"/>
                  </a:lnTo>
                  <a:lnTo>
                    <a:pt x="1423" y="11760"/>
                  </a:lnTo>
                  <a:lnTo>
                    <a:pt x="1674" y="12220"/>
                  </a:lnTo>
                  <a:lnTo>
                    <a:pt x="1716" y="12220"/>
                  </a:lnTo>
                  <a:lnTo>
                    <a:pt x="2386" y="12137"/>
                  </a:lnTo>
                  <a:lnTo>
                    <a:pt x="3181" y="12011"/>
                  </a:lnTo>
                  <a:lnTo>
                    <a:pt x="3976" y="11802"/>
                  </a:lnTo>
                  <a:lnTo>
                    <a:pt x="4813" y="11509"/>
                  </a:lnTo>
                  <a:lnTo>
                    <a:pt x="5734" y="11174"/>
                  </a:lnTo>
                  <a:lnTo>
                    <a:pt x="6654" y="10756"/>
                  </a:lnTo>
                  <a:lnTo>
                    <a:pt x="7617" y="10295"/>
                  </a:lnTo>
                  <a:lnTo>
                    <a:pt x="8579" y="9709"/>
                  </a:lnTo>
                  <a:lnTo>
                    <a:pt x="9458" y="9165"/>
                  </a:lnTo>
                  <a:lnTo>
                    <a:pt x="10253" y="8579"/>
                  </a:lnTo>
                  <a:lnTo>
                    <a:pt x="11007" y="7994"/>
                  </a:lnTo>
                  <a:lnTo>
                    <a:pt x="11676" y="7408"/>
                  </a:lnTo>
                  <a:lnTo>
                    <a:pt x="12388" y="6696"/>
                  </a:lnTo>
                  <a:lnTo>
                    <a:pt x="12974" y="6027"/>
                  </a:lnTo>
                  <a:lnTo>
                    <a:pt x="13518" y="5357"/>
                  </a:lnTo>
                  <a:lnTo>
                    <a:pt x="13936" y="4729"/>
                  </a:lnTo>
                  <a:lnTo>
                    <a:pt x="13643" y="4269"/>
                  </a:lnTo>
                  <a:lnTo>
                    <a:pt x="13309" y="3725"/>
                  </a:lnTo>
                  <a:lnTo>
                    <a:pt x="12932" y="3223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 rot="4772179">
              <a:off x="5402567" y="4291428"/>
              <a:ext cx="749630" cy="594979"/>
            </a:xfrm>
            <a:custGeom>
              <a:rect b="b" l="l" r="r" t="t"/>
              <a:pathLst>
                <a:path extrusionOk="0" h="9668" w="12180">
                  <a:moveTo>
                    <a:pt x="11761" y="0"/>
                  </a:moveTo>
                  <a:lnTo>
                    <a:pt x="11217" y="670"/>
                  </a:lnTo>
                  <a:lnTo>
                    <a:pt x="10798" y="1172"/>
                  </a:lnTo>
                  <a:lnTo>
                    <a:pt x="10338" y="1632"/>
                  </a:lnTo>
                  <a:lnTo>
                    <a:pt x="9501" y="2386"/>
                  </a:lnTo>
                  <a:lnTo>
                    <a:pt x="8580" y="3181"/>
                  </a:lnTo>
                  <a:lnTo>
                    <a:pt x="7576" y="3892"/>
                  </a:lnTo>
                  <a:lnTo>
                    <a:pt x="6488" y="4604"/>
                  </a:lnTo>
                  <a:lnTo>
                    <a:pt x="5609" y="5106"/>
                  </a:lnTo>
                  <a:lnTo>
                    <a:pt x="4772" y="5566"/>
                  </a:lnTo>
                  <a:lnTo>
                    <a:pt x="3935" y="5985"/>
                  </a:lnTo>
                  <a:lnTo>
                    <a:pt x="3098" y="6320"/>
                  </a:lnTo>
                  <a:lnTo>
                    <a:pt x="2303" y="6613"/>
                  </a:lnTo>
                  <a:lnTo>
                    <a:pt x="1508" y="6864"/>
                  </a:lnTo>
                  <a:lnTo>
                    <a:pt x="712" y="7073"/>
                  </a:lnTo>
                  <a:lnTo>
                    <a:pt x="1" y="7240"/>
                  </a:lnTo>
                  <a:lnTo>
                    <a:pt x="545" y="7743"/>
                  </a:lnTo>
                  <a:lnTo>
                    <a:pt x="1173" y="8203"/>
                  </a:lnTo>
                  <a:lnTo>
                    <a:pt x="1800" y="8579"/>
                  </a:lnTo>
                  <a:lnTo>
                    <a:pt x="2470" y="8956"/>
                  </a:lnTo>
                  <a:lnTo>
                    <a:pt x="3140" y="9207"/>
                  </a:lnTo>
                  <a:lnTo>
                    <a:pt x="3809" y="9416"/>
                  </a:lnTo>
                  <a:lnTo>
                    <a:pt x="4521" y="9584"/>
                  </a:lnTo>
                  <a:lnTo>
                    <a:pt x="5190" y="9626"/>
                  </a:lnTo>
                  <a:lnTo>
                    <a:pt x="5400" y="9668"/>
                  </a:lnTo>
                  <a:lnTo>
                    <a:pt x="5818" y="9668"/>
                  </a:lnTo>
                  <a:lnTo>
                    <a:pt x="5944" y="9584"/>
                  </a:lnTo>
                  <a:lnTo>
                    <a:pt x="11175" y="6361"/>
                  </a:lnTo>
                  <a:lnTo>
                    <a:pt x="11300" y="6278"/>
                  </a:lnTo>
                  <a:lnTo>
                    <a:pt x="11551" y="5734"/>
                  </a:lnTo>
                  <a:lnTo>
                    <a:pt x="11719" y="5315"/>
                  </a:lnTo>
                  <a:lnTo>
                    <a:pt x="11844" y="4897"/>
                  </a:lnTo>
                  <a:lnTo>
                    <a:pt x="11970" y="4478"/>
                  </a:lnTo>
                  <a:lnTo>
                    <a:pt x="12054" y="4018"/>
                  </a:lnTo>
                  <a:lnTo>
                    <a:pt x="12137" y="3558"/>
                  </a:lnTo>
                  <a:lnTo>
                    <a:pt x="12137" y="3097"/>
                  </a:lnTo>
                  <a:lnTo>
                    <a:pt x="12179" y="2637"/>
                  </a:lnTo>
                  <a:lnTo>
                    <a:pt x="12137" y="2135"/>
                  </a:lnTo>
                  <a:lnTo>
                    <a:pt x="12096" y="1591"/>
                  </a:lnTo>
                  <a:lnTo>
                    <a:pt x="12012" y="1088"/>
                  </a:lnTo>
                  <a:lnTo>
                    <a:pt x="11886" y="544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 rot="4772179">
              <a:off x="5657057" y="4128578"/>
              <a:ext cx="777880" cy="525499"/>
            </a:xfrm>
            <a:custGeom>
              <a:rect b="b" l="l" r="r" t="t"/>
              <a:pathLst>
                <a:path extrusionOk="0" h="8539" w="12639">
                  <a:moveTo>
                    <a:pt x="11551" y="1"/>
                  </a:moveTo>
                  <a:lnTo>
                    <a:pt x="11258" y="419"/>
                  </a:lnTo>
                  <a:lnTo>
                    <a:pt x="10923" y="838"/>
                  </a:lnTo>
                  <a:lnTo>
                    <a:pt x="10170" y="1675"/>
                  </a:lnTo>
                  <a:lnTo>
                    <a:pt x="9249" y="2512"/>
                  </a:lnTo>
                  <a:lnTo>
                    <a:pt x="8203" y="3391"/>
                  </a:lnTo>
                  <a:lnTo>
                    <a:pt x="7366" y="4018"/>
                  </a:lnTo>
                  <a:lnTo>
                    <a:pt x="6445" y="4604"/>
                  </a:lnTo>
                  <a:lnTo>
                    <a:pt x="5524" y="5148"/>
                  </a:lnTo>
                  <a:lnTo>
                    <a:pt x="4646" y="5609"/>
                  </a:lnTo>
                  <a:lnTo>
                    <a:pt x="3809" y="5985"/>
                  </a:lnTo>
                  <a:lnTo>
                    <a:pt x="2972" y="6320"/>
                  </a:lnTo>
                  <a:lnTo>
                    <a:pt x="2176" y="6613"/>
                  </a:lnTo>
                  <a:lnTo>
                    <a:pt x="1423" y="6822"/>
                  </a:lnTo>
                  <a:lnTo>
                    <a:pt x="670" y="6990"/>
                  </a:lnTo>
                  <a:lnTo>
                    <a:pt x="0" y="7073"/>
                  </a:lnTo>
                  <a:lnTo>
                    <a:pt x="209" y="7827"/>
                  </a:lnTo>
                  <a:lnTo>
                    <a:pt x="502" y="8538"/>
                  </a:lnTo>
                  <a:lnTo>
                    <a:pt x="1256" y="8413"/>
                  </a:lnTo>
                  <a:lnTo>
                    <a:pt x="2051" y="8245"/>
                  </a:lnTo>
                  <a:lnTo>
                    <a:pt x="2888" y="7994"/>
                  </a:lnTo>
                  <a:lnTo>
                    <a:pt x="3725" y="7659"/>
                  </a:lnTo>
                  <a:lnTo>
                    <a:pt x="4604" y="7324"/>
                  </a:lnTo>
                  <a:lnTo>
                    <a:pt x="5441" y="6906"/>
                  </a:lnTo>
                  <a:lnTo>
                    <a:pt x="6361" y="6446"/>
                  </a:lnTo>
                  <a:lnTo>
                    <a:pt x="7240" y="5902"/>
                  </a:lnTo>
                  <a:lnTo>
                    <a:pt x="8412" y="5148"/>
                  </a:lnTo>
                  <a:lnTo>
                    <a:pt x="9542" y="4311"/>
                  </a:lnTo>
                  <a:lnTo>
                    <a:pt x="10463" y="3516"/>
                  </a:lnTo>
                  <a:lnTo>
                    <a:pt x="11300" y="2721"/>
                  </a:lnTo>
                  <a:lnTo>
                    <a:pt x="12011" y="1926"/>
                  </a:lnTo>
                  <a:lnTo>
                    <a:pt x="12639" y="1131"/>
                  </a:lnTo>
                  <a:lnTo>
                    <a:pt x="12095" y="545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 rot="4772179">
              <a:off x="5494627" y="4243569"/>
              <a:ext cx="795913" cy="548639"/>
            </a:xfrm>
            <a:custGeom>
              <a:rect b="b" l="l" r="r" t="t"/>
              <a:pathLst>
                <a:path extrusionOk="0" h="8915" w="12932">
                  <a:moveTo>
                    <a:pt x="12220" y="0"/>
                  </a:moveTo>
                  <a:lnTo>
                    <a:pt x="11802" y="628"/>
                  </a:lnTo>
                  <a:lnTo>
                    <a:pt x="11258" y="1298"/>
                  </a:lnTo>
                  <a:lnTo>
                    <a:pt x="10672" y="1967"/>
                  </a:lnTo>
                  <a:lnTo>
                    <a:pt x="9960" y="2679"/>
                  </a:lnTo>
                  <a:lnTo>
                    <a:pt x="9291" y="3265"/>
                  </a:lnTo>
                  <a:lnTo>
                    <a:pt x="8537" y="3850"/>
                  </a:lnTo>
                  <a:lnTo>
                    <a:pt x="7742" y="4436"/>
                  </a:lnTo>
                  <a:lnTo>
                    <a:pt x="6863" y="4980"/>
                  </a:lnTo>
                  <a:lnTo>
                    <a:pt x="5901" y="5566"/>
                  </a:lnTo>
                  <a:lnTo>
                    <a:pt x="4938" y="6027"/>
                  </a:lnTo>
                  <a:lnTo>
                    <a:pt x="4018" y="6445"/>
                  </a:lnTo>
                  <a:lnTo>
                    <a:pt x="3097" y="6780"/>
                  </a:lnTo>
                  <a:lnTo>
                    <a:pt x="2260" y="7073"/>
                  </a:lnTo>
                  <a:lnTo>
                    <a:pt x="1465" y="7282"/>
                  </a:lnTo>
                  <a:lnTo>
                    <a:pt x="670" y="7408"/>
                  </a:lnTo>
                  <a:lnTo>
                    <a:pt x="0" y="7491"/>
                  </a:lnTo>
                  <a:lnTo>
                    <a:pt x="419" y="8035"/>
                  </a:lnTo>
                  <a:lnTo>
                    <a:pt x="837" y="8580"/>
                  </a:lnTo>
                  <a:lnTo>
                    <a:pt x="1172" y="8914"/>
                  </a:lnTo>
                  <a:lnTo>
                    <a:pt x="1883" y="8747"/>
                  </a:lnTo>
                  <a:lnTo>
                    <a:pt x="2679" y="8538"/>
                  </a:lnTo>
                  <a:lnTo>
                    <a:pt x="3474" y="8287"/>
                  </a:lnTo>
                  <a:lnTo>
                    <a:pt x="4269" y="7994"/>
                  </a:lnTo>
                  <a:lnTo>
                    <a:pt x="5106" y="7659"/>
                  </a:lnTo>
                  <a:lnTo>
                    <a:pt x="5943" y="7240"/>
                  </a:lnTo>
                  <a:lnTo>
                    <a:pt x="6780" y="6780"/>
                  </a:lnTo>
                  <a:lnTo>
                    <a:pt x="7659" y="6278"/>
                  </a:lnTo>
                  <a:lnTo>
                    <a:pt x="8747" y="5566"/>
                  </a:lnTo>
                  <a:lnTo>
                    <a:pt x="9751" y="4855"/>
                  </a:lnTo>
                  <a:lnTo>
                    <a:pt x="10672" y="4060"/>
                  </a:lnTo>
                  <a:lnTo>
                    <a:pt x="11509" y="3306"/>
                  </a:lnTo>
                  <a:lnTo>
                    <a:pt x="11969" y="2846"/>
                  </a:lnTo>
                  <a:lnTo>
                    <a:pt x="12388" y="2344"/>
                  </a:lnTo>
                  <a:lnTo>
                    <a:pt x="12932" y="1674"/>
                  </a:lnTo>
                  <a:lnTo>
                    <a:pt x="12890" y="1549"/>
                  </a:lnTo>
                  <a:lnTo>
                    <a:pt x="12764" y="1172"/>
                  </a:lnTo>
                  <a:lnTo>
                    <a:pt x="12513" y="586"/>
                  </a:lnTo>
                  <a:lnTo>
                    <a:pt x="12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 flipH="1" rot="5400000">
            <a:off x="-51986" y="4326152"/>
            <a:ext cx="869325" cy="765350"/>
            <a:chOff x="4729980" y="3920018"/>
            <a:chExt cx="1782865" cy="1601821"/>
          </a:xfrm>
        </p:grpSpPr>
        <p:sp>
          <p:nvSpPr>
            <p:cNvPr id="763" name="Google Shape;763;p38"/>
            <p:cNvSpPr/>
            <p:nvPr/>
          </p:nvSpPr>
          <p:spPr>
            <a:xfrm rot="4772179">
              <a:off x="4882966" y="4555266"/>
              <a:ext cx="795974" cy="973580"/>
            </a:xfrm>
            <a:custGeom>
              <a:rect b="b" l="l" r="r" t="t"/>
              <a:pathLst>
                <a:path extrusionOk="0" h="15820" w="12933">
                  <a:moveTo>
                    <a:pt x="6278" y="0"/>
                  </a:moveTo>
                  <a:lnTo>
                    <a:pt x="6069" y="42"/>
                  </a:lnTo>
                  <a:lnTo>
                    <a:pt x="5901" y="84"/>
                  </a:lnTo>
                  <a:lnTo>
                    <a:pt x="5776" y="167"/>
                  </a:lnTo>
                  <a:lnTo>
                    <a:pt x="545" y="3390"/>
                  </a:lnTo>
                  <a:lnTo>
                    <a:pt x="419" y="3474"/>
                  </a:lnTo>
                  <a:lnTo>
                    <a:pt x="252" y="3599"/>
                  </a:lnTo>
                  <a:lnTo>
                    <a:pt x="168" y="3767"/>
                  </a:lnTo>
                  <a:lnTo>
                    <a:pt x="84" y="3934"/>
                  </a:lnTo>
                  <a:lnTo>
                    <a:pt x="42" y="4101"/>
                  </a:lnTo>
                  <a:lnTo>
                    <a:pt x="1" y="4311"/>
                  </a:lnTo>
                  <a:lnTo>
                    <a:pt x="42" y="4520"/>
                  </a:lnTo>
                  <a:lnTo>
                    <a:pt x="84" y="4687"/>
                  </a:lnTo>
                  <a:lnTo>
                    <a:pt x="168" y="4896"/>
                  </a:lnTo>
                  <a:lnTo>
                    <a:pt x="293" y="5064"/>
                  </a:lnTo>
                  <a:lnTo>
                    <a:pt x="461" y="5189"/>
                  </a:lnTo>
                  <a:lnTo>
                    <a:pt x="628" y="5315"/>
                  </a:lnTo>
                  <a:lnTo>
                    <a:pt x="838" y="5357"/>
                  </a:lnTo>
                  <a:lnTo>
                    <a:pt x="1047" y="5399"/>
                  </a:lnTo>
                  <a:lnTo>
                    <a:pt x="1256" y="5399"/>
                  </a:lnTo>
                  <a:lnTo>
                    <a:pt x="1465" y="5315"/>
                  </a:lnTo>
                  <a:lnTo>
                    <a:pt x="1675" y="5231"/>
                  </a:lnTo>
                  <a:lnTo>
                    <a:pt x="2972" y="4436"/>
                  </a:lnTo>
                  <a:lnTo>
                    <a:pt x="7282" y="11509"/>
                  </a:lnTo>
                  <a:lnTo>
                    <a:pt x="7157" y="11844"/>
                  </a:lnTo>
                  <a:lnTo>
                    <a:pt x="7031" y="12220"/>
                  </a:lnTo>
                  <a:lnTo>
                    <a:pt x="6989" y="12597"/>
                  </a:lnTo>
                  <a:lnTo>
                    <a:pt x="6989" y="12973"/>
                  </a:lnTo>
                  <a:lnTo>
                    <a:pt x="7031" y="13350"/>
                  </a:lnTo>
                  <a:lnTo>
                    <a:pt x="7115" y="13727"/>
                  </a:lnTo>
                  <a:lnTo>
                    <a:pt x="7241" y="14062"/>
                  </a:lnTo>
                  <a:lnTo>
                    <a:pt x="7408" y="14438"/>
                  </a:lnTo>
                  <a:lnTo>
                    <a:pt x="7575" y="14689"/>
                  </a:lnTo>
                  <a:lnTo>
                    <a:pt x="7785" y="14899"/>
                  </a:lnTo>
                  <a:lnTo>
                    <a:pt x="7994" y="15108"/>
                  </a:lnTo>
                  <a:lnTo>
                    <a:pt x="8245" y="15275"/>
                  </a:lnTo>
                  <a:lnTo>
                    <a:pt x="8454" y="15443"/>
                  </a:lnTo>
                  <a:lnTo>
                    <a:pt x="8747" y="15568"/>
                  </a:lnTo>
                  <a:lnTo>
                    <a:pt x="8998" y="15694"/>
                  </a:lnTo>
                  <a:lnTo>
                    <a:pt x="9249" y="15777"/>
                  </a:lnTo>
                  <a:lnTo>
                    <a:pt x="9542" y="15819"/>
                  </a:lnTo>
                  <a:lnTo>
                    <a:pt x="10421" y="15819"/>
                  </a:lnTo>
                  <a:lnTo>
                    <a:pt x="10714" y="15736"/>
                  </a:lnTo>
                  <a:lnTo>
                    <a:pt x="10965" y="15652"/>
                  </a:lnTo>
                  <a:lnTo>
                    <a:pt x="11258" y="15568"/>
                  </a:lnTo>
                  <a:lnTo>
                    <a:pt x="11509" y="15401"/>
                  </a:lnTo>
                  <a:lnTo>
                    <a:pt x="11760" y="15233"/>
                  </a:lnTo>
                  <a:lnTo>
                    <a:pt x="12011" y="15024"/>
                  </a:lnTo>
                  <a:lnTo>
                    <a:pt x="12221" y="14815"/>
                  </a:lnTo>
                  <a:lnTo>
                    <a:pt x="12388" y="14606"/>
                  </a:lnTo>
                  <a:lnTo>
                    <a:pt x="12555" y="14355"/>
                  </a:lnTo>
                  <a:lnTo>
                    <a:pt x="12681" y="14103"/>
                  </a:lnTo>
                  <a:lnTo>
                    <a:pt x="12765" y="13810"/>
                  </a:lnTo>
                  <a:lnTo>
                    <a:pt x="12848" y="13559"/>
                  </a:lnTo>
                  <a:lnTo>
                    <a:pt x="12932" y="13266"/>
                  </a:lnTo>
                  <a:lnTo>
                    <a:pt x="12932" y="12973"/>
                  </a:lnTo>
                  <a:lnTo>
                    <a:pt x="12932" y="12681"/>
                  </a:lnTo>
                  <a:lnTo>
                    <a:pt x="12890" y="12429"/>
                  </a:lnTo>
                  <a:lnTo>
                    <a:pt x="12848" y="12136"/>
                  </a:lnTo>
                  <a:lnTo>
                    <a:pt x="12765" y="11844"/>
                  </a:lnTo>
                  <a:lnTo>
                    <a:pt x="12639" y="11551"/>
                  </a:lnTo>
                  <a:lnTo>
                    <a:pt x="12514" y="11299"/>
                  </a:lnTo>
                  <a:lnTo>
                    <a:pt x="12263" y="10965"/>
                  </a:lnTo>
                  <a:lnTo>
                    <a:pt x="12011" y="10672"/>
                  </a:lnTo>
                  <a:lnTo>
                    <a:pt x="11718" y="10462"/>
                  </a:lnTo>
                  <a:lnTo>
                    <a:pt x="11384" y="10253"/>
                  </a:lnTo>
                  <a:lnTo>
                    <a:pt x="11049" y="10086"/>
                  </a:lnTo>
                  <a:lnTo>
                    <a:pt x="10714" y="9960"/>
                  </a:lnTo>
                  <a:lnTo>
                    <a:pt x="10337" y="9918"/>
                  </a:lnTo>
                  <a:lnTo>
                    <a:pt x="9961" y="9877"/>
                  </a:lnTo>
                  <a:lnTo>
                    <a:pt x="5608" y="2804"/>
                  </a:lnTo>
                  <a:lnTo>
                    <a:pt x="6906" y="2009"/>
                  </a:lnTo>
                  <a:lnTo>
                    <a:pt x="7073" y="1883"/>
                  </a:lnTo>
                  <a:lnTo>
                    <a:pt x="7241" y="1716"/>
                  </a:lnTo>
                  <a:lnTo>
                    <a:pt x="7324" y="1549"/>
                  </a:lnTo>
                  <a:lnTo>
                    <a:pt x="7408" y="1339"/>
                  </a:lnTo>
                  <a:lnTo>
                    <a:pt x="7408" y="1130"/>
                  </a:lnTo>
                  <a:lnTo>
                    <a:pt x="7408" y="921"/>
                  </a:lnTo>
                  <a:lnTo>
                    <a:pt x="7366" y="712"/>
                  </a:lnTo>
                  <a:lnTo>
                    <a:pt x="7282" y="502"/>
                  </a:lnTo>
                  <a:lnTo>
                    <a:pt x="7157" y="335"/>
                  </a:lnTo>
                  <a:lnTo>
                    <a:pt x="6989" y="209"/>
                  </a:lnTo>
                  <a:lnTo>
                    <a:pt x="6822" y="126"/>
                  </a:lnTo>
                  <a:lnTo>
                    <a:pt x="6655" y="42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 rot="4772179">
              <a:off x="5636279" y="4034023"/>
              <a:ext cx="857767" cy="752094"/>
            </a:xfrm>
            <a:custGeom>
              <a:rect b="b" l="l" r="r" t="t"/>
              <a:pathLst>
                <a:path extrusionOk="0" h="12221" w="13937">
                  <a:moveTo>
                    <a:pt x="5734" y="0"/>
                  </a:moveTo>
                  <a:lnTo>
                    <a:pt x="5232" y="84"/>
                  </a:lnTo>
                  <a:lnTo>
                    <a:pt x="4729" y="210"/>
                  </a:lnTo>
                  <a:lnTo>
                    <a:pt x="4227" y="377"/>
                  </a:lnTo>
                  <a:lnTo>
                    <a:pt x="3683" y="628"/>
                  </a:lnTo>
                  <a:lnTo>
                    <a:pt x="3181" y="921"/>
                  </a:lnTo>
                  <a:lnTo>
                    <a:pt x="2595" y="1298"/>
                  </a:lnTo>
                  <a:lnTo>
                    <a:pt x="2093" y="1716"/>
                  </a:lnTo>
                  <a:lnTo>
                    <a:pt x="1632" y="2218"/>
                  </a:lnTo>
                  <a:lnTo>
                    <a:pt x="1256" y="2762"/>
                  </a:lnTo>
                  <a:lnTo>
                    <a:pt x="879" y="3306"/>
                  </a:lnTo>
                  <a:lnTo>
                    <a:pt x="586" y="3934"/>
                  </a:lnTo>
                  <a:lnTo>
                    <a:pt x="377" y="4562"/>
                  </a:lnTo>
                  <a:lnTo>
                    <a:pt x="210" y="5232"/>
                  </a:lnTo>
                  <a:lnTo>
                    <a:pt x="126" y="5692"/>
                  </a:lnTo>
                  <a:lnTo>
                    <a:pt x="42" y="6194"/>
                  </a:lnTo>
                  <a:lnTo>
                    <a:pt x="0" y="6654"/>
                  </a:lnTo>
                  <a:lnTo>
                    <a:pt x="0" y="7157"/>
                  </a:lnTo>
                  <a:lnTo>
                    <a:pt x="42" y="7659"/>
                  </a:lnTo>
                  <a:lnTo>
                    <a:pt x="84" y="8161"/>
                  </a:lnTo>
                  <a:lnTo>
                    <a:pt x="168" y="8663"/>
                  </a:lnTo>
                  <a:lnTo>
                    <a:pt x="293" y="9165"/>
                  </a:lnTo>
                  <a:lnTo>
                    <a:pt x="963" y="9082"/>
                  </a:lnTo>
                  <a:lnTo>
                    <a:pt x="1716" y="8914"/>
                  </a:lnTo>
                  <a:lnTo>
                    <a:pt x="2469" y="8705"/>
                  </a:lnTo>
                  <a:lnTo>
                    <a:pt x="3265" y="8412"/>
                  </a:lnTo>
                  <a:lnTo>
                    <a:pt x="4102" y="8077"/>
                  </a:lnTo>
                  <a:lnTo>
                    <a:pt x="4939" y="7701"/>
                  </a:lnTo>
                  <a:lnTo>
                    <a:pt x="5817" y="7240"/>
                  </a:lnTo>
                  <a:lnTo>
                    <a:pt x="6738" y="6696"/>
                  </a:lnTo>
                  <a:lnTo>
                    <a:pt x="7659" y="6110"/>
                  </a:lnTo>
                  <a:lnTo>
                    <a:pt x="8496" y="5483"/>
                  </a:lnTo>
                  <a:lnTo>
                    <a:pt x="9542" y="4604"/>
                  </a:lnTo>
                  <a:lnTo>
                    <a:pt x="10463" y="3767"/>
                  </a:lnTo>
                  <a:lnTo>
                    <a:pt x="11216" y="2930"/>
                  </a:lnTo>
                  <a:lnTo>
                    <a:pt x="11551" y="2511"/>
                  </a:lnTo>
                  <a:lnTo>
                    <a:pt x="11844" y="2093"/>
                  </a:lnTo>
                  <a:lnTo>
                    <a:pt x="11425" y="1758"/>
                  </a:lnTo>
                  <a:lnTo>
                    <a:pt x="11007" y="1465"/>
                  </a:lnTo>
                  <a:lnTo>
                    <a:pt x="10588" y="1172"/>
                  </a:lnTo>
                  <a:lnTo>
                    <a:pt x="10170" y="921"/>
                  </a:lnTo>
                  <a:lnTo>
                    <a:pt x="9709" y="712"/>
                  </a:lnTo>
                  <a:lnTo>
                    <a:pt x="9291" y="503"/>
                  </a:lnTo>
                  <a:lnTo>
                    <a:pt x="8831" y="335"/>
                  </a:lnTo>
                  <a:lnTo>
                    <a:pt x="8370" y="210"/>
                  </a:lnTo>
                  <a:lnTo>
                    <a:pt x="7826" y="84"/>
                  </a:lnTo>
                  <a:lnTo>
                    <a:pt x="7324" y="0"/>
                  </a:lnTo>
                  <a:close/>
                  <a:moveTo>
                    <a:pt x="12932" y="3223"/>
                  </a:moveTo>
                  <a:lnTo>
                    <a:pt x="12304" y="4018"/>
                  </a:lnTo>
                  <a:lnTo>
                    <a:pt x="11593" y="4813"/>
                  </a:lnTo>
                  <a:lnTo>
                    <a:pt x="10756" y="5608"/>
                  </a:lnTo>
                  <a:lnTo>
                    <a:pt x="9835" y="6403"/>
                  </a:lnTo>
                  <a:lnTo>
                    <a:pt x="8705" y="7240"/>
                  </a:lnTo>
                  <a:lnTo>
                    <a:pt x="7533" y="7994"/>
                  </a:lnTo>
                  <a:lnTo>
                    <a:pt x="6654" y="8538"/>
                  </a:lnTo>
                  <a:lnTo>
                    <a:pt x="5734" y="8998"/>
                  </a:lnTo>
                  <a:lnTo>
                    <a:pt x="4897" y="9416"/>
                  </a:lnTo>
                  <a:lnTo>
                    <a:pt x="4018" y="9751"/>
                  </a:lnTo>
                  <a:lnTo>
                    <a:pt x="3181" y="10086"/>
                  </a:lnTo>
                  <a:lnTo>
                    <a:pt x="2344" y="10337"/>
                  </a:lnTo>
                  <a:lnTo>
                    <a:pt x="1549" y="10505"/>
                  </a:lnTo>
                  <a:lnTo>
                    <a:pt x="795" y="10630"/>
                  </a:lnTo>
                  <a:lnTo>
                    <a:pt x="1088" y="11216"/>
                  </a:lnTo>
                  <a:lnTo>
                    <a:pt x="1423" y="11760"/>
                  </a:lnTo>
                  <a:lnTo>
                    <a:pt x="1674" y="12220"/>
                  </a:lnTo>
                  <a:lnTo>
                    <a:pt x="1716" y="12220"/>
                  </a:lnTo>
                  <a:lnTo>
                    <a:pt x="2386" y="12137"/>
                  </a:lnTo>
                  <a:lnTo>
                    <a:pt x="3181" y="12011"/>
                  </a:lnTo>
                  <a:lnTo>
                    <a:pt x="3976" y="11802"/>
                  </a:lnTo>
                  <a:lnTo>
                    <a:pt x="4813" y="11509"/>
                  </a:lnTo>
                  <a:lnTo>
                    <a:pt x="5734" y="11174"/>
                  </a:lnTo>
                  <a:lnTo>
                    <a:pt x="6654" y="10756"/>
                  </a:lnTo>
                  <a:lnTo>
                    <a:pt x="7617" y="10295"/>
                  </a:lnTo>
                  <a:lnTo>
                    <a:pt x="8579" y="9709"/>
                  </a:lnTo>
                  <a:lnTo>
                    <a:pt x="9458" y="9165"/>
                  </a:lnTo>
                  <a:lnTo>
                    <a:pt x="10253" y="8579"/>
                  </a:lnTo>
                  <a:lnTo>
                    <a:pt x="11007" y="7994"/>
                  </a:lnTo>
                  <a:lnTo>
                    <a:pt x="11676" y="7408"/>
                  </a:lnTo>
                  <a:lnTo>
                    <a:pt x="12388" y="6696"/>
                  </a:lnTo>
                  <a:lnTo>
                    <a:pt x="12974" y="6027"/>
                  </a:lnTo>
                  <a:lnTo>
                    <a:pt x="13518" y="5357"/>
                  </a:lnTo>
                  <a:lnTo>
                    <a:pt x="13936" y="4729"/>
                  </a:lnTo>
                  <a:lnTo>
                    <a:pt x="13643" y="4269"/>
                  </a:lnTo>
                  <a:lnTo>
                    <a:pt x="13309" y="3725"/>
                  </a:lnTo>
                  <a:lnTo>
                    <a:pt x="12932" y="3223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 rot="4772179">
              <a:off x="5402567" y="4291428"/>
              <a:ext cx="749630" cy="594979"/>
            </a:xfrm>
            <a:custGeom>
              <a:rect b="b" l="l" r="r" t="t"/>
              <a:pathLst>
                <a:path extrusionOk="0" h="9668" w="12180">
                  <a:moveTo>
                    <a:pt x="11761" y="0"/>
                  </a:moveTo>
                  <a:lnTo>
                    <a:pt x="11217" y="670"/>
                  </a:lnTo>
                  <a:lnTo>
                    <a:pt x="10798" y="1172"/>
                  </a:lnTo>
                  <a:lnTo>
                    <a:pt x="10338" y="1632"/>
                  </a:lnTo>
                  <a:lnTo>
                    <a:pt x="9501" y="2386"/>
                  </a:lnTo>
                  <a:lnTo>
                    <a:pt x="8580" y="3181"/>
                  </a:lnTo>
                  <a:lnTo>
                    <a:pt x="7576" y="3892"/>
                  </a:lnTo>
                  <a:lnTo>
                    <a:pt x="6488" y="4604"/>
                  </a:lnTo>
                  <a:lnTo>
                    <a:pt x="5609" y="5106"/>
                  </a:lnTo>
                  <a:lnTo>
                    <a:pt x="4772" y="5566"/>
                  </a:lnTo>
                  <a:lnTo>
                    <a:pt x="3935" y="5985"/>
                  </a:lnTo>
                  <a:lnTo>
                    <a:pt x="3098" y="6320"/>
                  </a:lnTo>
                  <a:lnTo>
                    <a:pt x="2303" y="6613"/>
                  </a:lnTo>
                  <a:lnTo>
                    <a:pt x="1508" y="6864"/>
                  </a:lnTo>
                  <a:lnTo>
                    <a:pt x="712" y="7073"/>
                  </a:lnTo>
                  <a:lnTo>
                    <a:pt x="1" y="7240"/>
                  </a:lnTo>
                  <a:lnTo>
                    <a:pt x="545" y="7743"/>
                  </a:lnTo>
                  <a:lnTo>
                    <a:pt x="1173" y="8203"/>
                  </a:lnTo>
                  <a:lnTo>
                    <a:pt x="1800" y="8579"/>
                  </a:lnTo>
                  <a:lnTo>
                    <a:pt x="2470" y="8956"/>
                  </a:lnTo>
                  <a:lnTo>
                    <a:pt x="3140" y="9207"/>
                  </a:lnTo>
                  <a:lnTo>
                    <a:pt x="3809" y="9416"/>
                  </a:lnTo>
                  <a:lnTo>
                    <a:pt x="4521" y="9584"/>
                  </a:lnTo>
                  <a:lnTo>
                    <a:pt x="5190" y="9626"/>
                  </a:lnTo>
                  <a:lnTo>
                    <a:pt x="5400" y="9668"/>
                  </a:lnTo>
                  <a:lnTo>
                    <a:pt x="5818" y="9668"/>
                  </a:lnTo>
                  <a:lnTo>
                    <a:pt x="5944" y="9584"/>
                  </a:lnTo>
                  <a:lnTo>
                    <a:pt x="11175" y="6361"/>
                  </a:lnTo>
                  <a:lnTo>
                    <a:pt x="11300" y="6278"/>
                  </a:lnTo>
                  <a:lnTo>
                    <a:pt x="11551" y="5734"/>
                  </a:lnTo>
                  <a:lnTo>
                    <a:pt x="11719" y="5315"/>
                  </a:lnTo>
                  <a:lnTo>
                    <a:pt x="11844" y="4897"/>
                  </a:lnTo>
                  <a:lnTo>
                    <a:pt x="11970" y="4478"/>
                  </a:lnTo>
                  <a:lnTo>
                    <a:pt x="12054" y="4018"/>
                  </a:lnTo>
                  <a:lnTo>
                    <a:pt x="12137" y="3558"/>
                  </a:lnTo>
                  <a:lnTo>
                    <a:pt x="12137" y="3097"/>
                  </a:lnTo>
                  <a:lnTo>
                    <a:pt x="12179" y="2637"/>
                  </a:lnTo>
                  <a:lnTo>
                    <a:pt x="12137" y="2135"/>
                  </a:lnTo>
                  <a:lnTo>
                    <a:pt x="12096" y="1591"/>
                  </a:lnTo>
                  <a:lnTo>
                    <a:pt x="12012" y="1088"/>
                  </a:lnTo>
                  <a:lnTo>
                    <a:pt x="11886" y="544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rgbClr val="4140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 rot="4772179">
              <a:off x="5657057" y="4128578"/>
              <a:ext cx="777880" cy="525499"/>
            </a:xfrm>
            <a:custGeom>
              <a:rect b="b" l="l" r="r" t="t"/>
              <a:pathLst>
                <a:path extrusionOk="0" h="8539" w="12639">
                  <a:moveTo>
                    <a:pt x="11551" y="1"/>
                  </a:moveTo>
                  <a:lnTo>
                    <a:pt x="11258" y="419"/>
                  </a:lnTo>
                  <a:lnTo>
                    <a:pt x="10923" y="838"/>
                  </a:lnTo>
                  <a:lnTo>
                    <a:pt x="10170" y="1675"/>
                  </a:lnTo>
                  <a:lnTo>
                    <a:pt x="9249" y="2512"/>
                  </a:lnTo>
                  <a:lnTo>
                    <a:pt x="8203" y="3391"/>
                  </a:lnTo>
                  <a:lnTo>
                    <a:pt x="7366" y="4018"/>
                  </a:lnTo>
                  <a:lnTo>
                    <a:pt x="6445" y="4604"/>
                  </a:lnTo>
                  <a:lnTo>
                    <a:pt x="5524" y="5148"/>
                  </a:lnTo>
                  <a:lnTo>
                    <a:pt x="4646" y="5609"/>
                  </a:lnTo>
                  <a:lnTo>
                    <a:pt x="3809" y="5985"/>
                  </a:lnTo>
                  <a:lnTo>
                    <a:pt x="2972" y="6320"/>
                  </a:lnTo>
                  <a:lnTo>
                    <a:pt x="2176" y="6613"/>
                  </a:lnTo>
                  <a:lnTo>
                    <a:pt x="1423" y="6822"/>
                  </a:lnTo>
                  <a:lnTo>
                    <a:pt x="670" y="6990"/>
                  </a:lnTo>
                  <a:lnTo>
                    <a:pt x="0" y="7073"/>
                  </a:lnTo>
                  <a:lnTo>
                    <a:pt x="209" y="7827"/>
                  </a:lnTo>
                  <a:lnTo>
                    <a:pt x="502" y="8538"/>
                  </a:lnTo>
                  <a:lnTo>
                    <a:pt x="1256" y="8413"/>
                  </a:lnTo>
                  <a:lnTo>
                    <a:pt x="2051" y="8245"/>
                  </a:lnTo>
                  <a:lnTo>
                    <a:pt x="2888" y="7994"/>
                  </a:lnTo>
                  <a:lnTo>
                    <a:pt x="3725" y="7659"/>
                  </a:lnTo>
                  <a:lnTo>
                    <a:pt x="4604" y="7324"/>
                  </a:lnTo>
                  <a:lnTo>
                    <a:pt x="5441" y="6906"/>
                  </a:lnTo>
                  <a:lnTo>
                    <a:pt x="6361" y="6446"/>
                  </a:lnTo>
                  <a:lnTo>
                    <a:pt x="7240" y="5902"/>
                  </a:lnTo>
                  <a:lnTo>
                    <a:pt x="8412" y="5148"/>
                  </a:lnTo>
                  <a:lnTo>
                    <a:pt x="9542" y="4311"/>
                  </a:lnTo>
                  <a:lnTo>
                    <a:pt x="10463" y="3516"/>
                  </a:lnTo>
                  <a:lnTo>
                    <a:pt x="11300" y="2721"/>
                  </a:lnTo>
                  <a:lnTo>
                    <a:pt x="12011" y="1926"/>
                  </a:lnTo>
                  <a:lnTo>
                    <a:pt x="12639" y="1131"/>
                  </a:lnTo>
                  <a:lnTo>
                    <a:pt x="12095" y="545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 rot="4772179">
              <a:off x="5494627" y="4243569"/>
              <a:ext cx="795913" cy="548639"/>
            </a:xfrm>
            <a:custGeom>
              <a:rect b="b" l="l" r="r" t="t"/>
              <a:pathLst>
                <a:path extrusionOk="0" h="8915" w="12932">
                  <a:moveTo>
                    <a:pt x="12220" y="0"/>
                  </a:moveTo>
                  <a:lnTo>
                    <a:pt x="11802" y="628"/>
                  </a:lnTo>
                  <a:lnTo>
                    <a:pt x="11258" y="1298"/>
                  </a:lnTo>
                  <a:lnTo>
                    <a:pt x="10672" y="1967"/>
                  </a:lnTo>
                  <a:lnTo>
                    <a:pt x="9960" y="2679"/>
                  </a:lnTo>
                  <a:lnTo>
                    <a:pt x="9291" y="3265"/>
                  </a:lnTo>
                  <a:lnTo>
                    <a:pt x="8537" y="3850"/>
                  </a:lnTo>
                  <a:lnTo>
                    <a:pt x="7742" y="4436"/>
                  </a:lnTo>
                  <a:lnTo>
                    <a:pt x="6863" y="4980"/>
                  </a:lnTo>
                  <a:lnTo>
                    <a:pt x="5901" y="5566"/>
                  </a:lnTo>
                  <a:lnTo>
                    <a:pt x="4938" y="6027"/>
                  </a:lnTo>
                  <a:lnTo>
                    <a:pt x="4018" y="6445"/>
                  </a:lnTo>
                  <a:lnTo>
                    <a:pt x="3097" y="6780"/>
                  </a:lnTo>
                  <a:lnTo>
                    <a:pt x="2260" y="7073"/>
                  </a:lnTo>
                  <a:lnTo>
                    <a:pt x="1465" y="7282"/>
                  </a:lnTo>
                  <a:lnTo>
                    <a:pt x="670" y="7408"/>
                  </a:lnTo>
                  <a:lnTo>
                    <a:pt x="0" y="7491"/>
                  </a:lnTo>
                  <a:lnTo>
                    <a:pt x="419" y="8035"/>
                  </a:lnTo>
                  <a:lnTo>
                    <a:pt x="837" y="8580"/>
                  </a:lnTo>
                  <a:lnTo>
                    <a:pt x="1172" y="8914"/>
                  </a:lnTo>
                  <a:lnTo>
                    <a:pt x="1883" y="8747"/>
                  </a:lnTo>
                  <a:lnTo>
                    <a:pt x="2679" y="8538"/>
                  </a:lnTo>
                  <a:lnTo>
                    <a:pt x="3474" y="8287"/>
                  </a:lnTo>
                  <a:lnTo>
                    <a:pt x="4269" y="7994"/>
                  </a:lnTo>
                  <a:lnTo>
                    <a:pt x="5106" y="7659"/>
                  </a:lnTo>
                  <a:lnTo>
                    <a:pt x="5943" y="7240"/>
                  </a:lnTo>
                  <a:lnTo>
                    <a:pt x="6780" y="6780"/>
                  </a:lnTo>
                  <a:lnTo>
                    <a:pt x="7659" y="6278"/>
                  </a:lnTo>
                  <a:lnTo>
                    <a:pt x="8747" y="5566"/>
                  </a:lnTo>
                  <a:lnTo>
                    <a:pt x="9751" y="4855"/>
                  </a:lnTo>
                  <a:lnTo>
                    <a:pt x="10672" y="4060"/>
                  </a:lnTo>
                  <a:lnTo>
                    <a:pt x="11509" y="3306"/>
                  </a:lnTo>
                  <a:lnTo>
                    <a:pt x="11969" y="2846"/>
                  </a:lnTo>
                  <a:lnTo>
                    <a:pt x="12388" y="2344"/>
                  </a:lnTo>
                  <a:lnTo>
                    <a:pt x="12932" y="1674"/>
                  </a:lnTo>
                  <a:lnTo>
                    <a:pt x="12890" y="1549"/>
                  </a:lnTo>
                  <a:lnTo>
                    <a:pt x="12764" y="1172"/>
                  </a:lnTo>
                  <a:lnTo>
                    <a:pt x="12513" y="586"/>
                  </a:lnTo>
                  <a:lnTo>
                    <a:pt x="12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8"/>
          <p:cNvSpPr txBox="1"/>
          <p:nvPr/>
        </p:nvSpPr>
        <p:spPr>
          <a:xfrm>
            <a:off x="890825" y="3864575"/>
            <a:ext cx="3851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Children are different from adults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Music preferences 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develop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 over time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Children relevant recommendations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9" name="Google Shape;769;p38"/>
          <p:cNvSpPr txBox="1"/>
          <p:nvPr>
            <p:ph type="title"/>
          </p:nvPr>
        </p:nvSpPr>
        <p:spPr>
          <a:xfrm>
            <a:off x="5131025" y="745850"/>
            <a:ext cx="28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770" name="Google Shape;770;p38"/>
          <p:cNvSpPr txBox="1"/>
          <p:nvPr/>
        </p:nvSpPr>
        <p:spPr>
          <a:xfrm>
            <a:off x="5002750" y="1639150"/>
            <a:ext cx="40173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Going beyond artist-genre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Observe user 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characteristics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Novelty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Diversity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Mainstreamness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Observe music traits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Loudness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Energy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Valence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 (more)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Segment children user by education level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1" name="Google Shape;771;p38"/>
          <p:cNvSpPr/>
          <p:nvPr/>
        </p:nvSpPr>
        <p:spPr>
          <a:xfrm>
            <a:off x="983440" y="5230238"/>
            <a:ext cx="673844" cy="17403"/>
          </a:xfrm>
          <a:custGeom>
            <a:rect b="b" l="l" r="r" t="t"/>
            <a:pathLst>
              <a:path extrusionOk="0" h="901" w="155712">
                <a:moveTo>
                  <a:pt x="434" y="0"/>
                </a:moveTo>
                <a:cubicBezTo>
                  <a:pt x="200" y="0"/>
                  <a:pt x="0" y="200"/>
                  <a:pt x="0" y="467"/>
                </a:cubicBezTo>
                <a:cubicBezTo>
                  <a:pt x="0" y="701"/>
                  <a:pt x="200" y="901"/>
                  <a:pt x="434" y="901"/>
                </a:cubicBezTo>
                <a:lnTo>
                  <a:pt x="155278" y="901"/>
                </a:lnTo>
                <a:cubicBezTo>
                  <a:pt x="155511" y="901"/>
                  <a:pt x="155711" y="701"/>
                  <a:pt x="155711" y="467"/>
                </a:cubicBezTo>
                <a:cubicBezTo>
                  <a:pt x="155711" y="200"/>
                  <a:pt x="155511" y="0"/>
                  <a:pt x="155278" y="0"/>
                </a:cubicBezTo>
                <a:close/>
              </a:path>
            </a:pathLst>
          </a:custGeom>
          <a:solidFill>
            <a:srgbClr val="FFE9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8"/>
          <p:cNvSpPr txBox="1"/>
          <p:nvPr>
            <p:ph type="title"/>
          </p:nvPr>
        </p:nvSpPr>
        <p:spPr>
          <a:xfrm>
            <a:off x="755225" y="745850"/>
            <a:ext cx="37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73" name="Google Shape;773;p38"/>
          <p:cNvSpPr txBox="1"/>
          <p:nvPr/>
        </p:nvSpPr>
        <p:spPr>
          <a:xfrm>
            <a:off x="1007950" y="1572575"/>
            <a:ext cx="35127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Analyze online music listening behavior to 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identify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 trends in children’s music 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preference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 at different stage of their lives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9"/>
          <p:cNvSpPr txBox="1"/>
          <p:nvPr>
            <p:ph type="title"/>
          </p:nvPr>
        </p:nvSpPr>
        <p:spPr>
          <a:xfrm>
            <a:off x="5362925" y="2347575"/>
            <a:ext cx="28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79" name="Google Shape;779;p39"/>
          <p:cNvSpPr txBox="1"/>
          <p:nvPr/>
        </p:nvSpPr>
        <p:spPr>
          <a:xfrm>
            <a:off x="4904625" y="3136350"/>
            <a:ext cx="42393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One size 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doesn't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 fit all for children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Preference of valence and tempo significantly differ over education level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Future studies needed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0" name="Google Shape;780;p39"/>
          <p:cNvSpPr txBox="1"/>
          <p:nvPr>
            <p:ph type="title"/>
          </p:nvPr>
        </p:nvSpPr>
        <p:spPr>
          <a:xfrm>
            <a:off x="704000" y="981475"/>
            <a:ext cx="28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781" name="Google Shape;781;p39"/>
          <p:cNvSpPr txBox="1"/>
          <p:nvPr/>
        </p:nvSpPr>
        <p:spPr>
          <a:xfrm>
            <a:off x="245700" y="1770250"/>
            <a:ext cx="39711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K-Music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LastFM 1B (User listening events)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Spotify API (Audio features)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Grade level analysis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GS (6-11)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MS (12-14)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HS (15-17)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Further analyzed HS by age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3F44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Considered broad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403F44"/>
                </a:solidFill>
                <a:latin typeface="Nunito"/>
                <a:ea typeface="Nunito"/>
                <a:cs typeface="Nunito"/>
                <a:sym typeface="Nunito"/>
              </a:rPr>
              <a:t>range of genre ((e.g., alternative rock and soul)</a:t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3F4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82" name="Google Shape;7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633" y="88725"/>
            <a:ext cx="2322568" cy="18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975" y="88725"/>
            <a:ext cx="2531774" cy="187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0425"/>
            <a:ext cx="9144000" cy="25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350" y="2920550"/>
            <a:ext cx="5269200" cy="2222951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0"/>
          <p:cNvSpPr txBox="1"/>
          <p:nvPr/>
        </p:nvSpPr>
        <p:spPr>
          <a:xfrm>
            <a:off x="3258850" y="0"/>
            <a:ext cx="21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User Characteristics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1BC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/>
          <p:nvPr>
            <p:ph type="title"/>
          </p:nvPr>
        </p:nvSpPr>
        <p:spPr>
          <a:xfrm>
            <a:off x="2376075" y="359237"/>
            <a:ext cx="4294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6" name="Google Shape;796;p41"/>
          <p:cNvPicPr preferRelativeResize="0"/>
          <p:nvPr/>
        </p:nvPicPr>
        <p:blipFill rotWithShape="1">
          <a:blip r:embed="rId3">
            <a:alphaModFix/>
          </a:blip>
          <a:srcRect b="0" l="6779" r="6969" t="0"/>
          <a:stretch/>
        </p:blipFill>
        <p:spPr>
          <a:xfrm>
            <a:off x="3214925" y="1506425"/>
            <a:ext cx="2850774" cy="18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Subject for Pre-K: Musical Notes by Slidesgo">
  <a:themeElements>
    <a:clrScheme name="Simple Light">
      <a:dk1>
        <a:srgbClr val="403F44"/>
      </a:dk1>
      <a:lt1>
        <a:srgbClr val="E9E2BE"/>
      </a:lt1>
      <a:dk2>
        <a:srgbClr val="71B3AB"/>
      </a:dk2>
      <a:lt2>
        <a:srgbClr val="FB4C00"/>
      </a:lt2>
      <a:accent1>
        <a:srgbClr val="EDC833"/>
      </a:accent1>
      <a:accent2>
        <a:srgbClr val="FFFFFF"/>
      </a:accent2>
      <a:accent3>
        <a:srgbClr val="90C6BE"/>
      </a:accent3>
      <a:accent4>
        <a:srgbClr val="FFFFFF"/>
      </a:accent4>
      <a:accent5>
        <a:srgbClr val="FFFFFF"/>
      </a:accent5>
      <a:accent6>
        <a:srgbClr val="FFFFFF"/>
      </a:accent6>
      <a:hlink>
        <a:srgbClr val="403F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