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8B51-CDBA-4119-9681-52782D728069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74EE-DA5B-484A-8ABC-5F697FF0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Bill’s Automated Home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Arduino, Linux and Android system for wireless control of home lighting and ceiling fans.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58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</a:t>
            </a:r>
            <a:r>
              <a:rPr lang="en-US" dirty="0" err="1"/>
              <a:t>S</a:t>
            </a:r>
            <a:r>
              <a:rPr lang="en-US" dirty="0" err="1" smtClean="0"/>
              <a:t>marthome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use </a:t>
            </a:r>
            <a:r>
              <a:rPr lang="en-US" dirty="0" err="1" smtClean="0"/>
              <a:t>Xbee</a:t>
            </a:r>
            <a:r>
              <a:rPr lang="en-US" dirty="0" smtClean="0"/>
              <a:t> type </a:t>
            </a:r>
            <a:r>
              <a:rPr lang="en-US" dirty="0" err="1" smtClean="0"/>
              <a:t>Zigbee</a:t>
            </a:r>
            <a:r>
              <a:rPr lang="en-US" dirty="0" smtClean="0"/>
              <a:t> modules for wireless communications, in a Mesh configuration.</a:t>
            </a:r>
          </a:p>
          <a:p>
            <a:r>
              <a:rPr lang="en-US" dirty="0" smtClean="0"/>
              <a:t>Arduino prototyping boards for “wall switch” controls and target receivers. Arduinos will be </a:t>
            </a:r>
            <a:r>
              <a:rPr lang="en-US" dirty="0" err="1" smtClean="0"/>
              <a:t>Zigbee</a:t>
            </a:r>
            <a:r>
              <a:rPr lang="en-US" dirty="0" smtClean="0"/>
              <a:t> router endpoints.</a:t>
            </a:r>
          </a:p>
          <a:p>
            <a:r>
              <a:rPr lang="en-US" dirty="0" smtClean="0"/>
              <a:t>Linux based central “server” and </a:t>
            </a:r>
            <a:r>
              <a:rPr lang="en-US" dirty="0" err="1" smtClean="0"/>
              <a:t>Zigbee</a:t>
            </a:r>
            <a:r>
              <a:rPr lang="en-US" dirty="0" smtClean="0"/>
              <a:t> Coordinator. Coordinates </a:t>
            </a:r>
            <a:r>
              <a:rPr lang="en-US" dirty="0" err="1" smtClean="0"/>
              <a:t>Zigbee</a:t>
            </a:r>
            <a:r>
              <a:rPr lang="en-US" dirty="0" smtClean="0"/>
              <a:t> network, logs activity,, controls away/vacation events, provides control and status capability via internet.</a:t>
            </a:r>
          </a:p>
          <a:p>
            <a:r>
              <a:rPr lang="en-US" dirty="0" smtClean="0"/>
              <a:t>Android smartphone control. (I don’t’ have an Apple </a:t>
            </a:r>
            <a:r>
              <a:rPr lang="en-US" dirty="0" err="1" smtClean="0"/>
              <a:t>iDevice</a:t>
            </a:r>
            <a:r>
              <a:rPr lang="en-US" dirty="0" smtClean="0"/>
              <a:t>, but that could be some future addition)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Mesh topology.</a:t>
            </a:r>
          </a:p>
          <a:p>
            <a:pPr lvl="1"/>
            <a:r>
              <a:rPr lang="en-US" dirty="0" smtClean="0"/>
              <a:t>Central “Coordinator” running Linux, connected to an </a:t>
            </a:r>
            <a:r>
              <a:rPr lang="en-US" dirty="0" err="1" smtClean="0"/>
              <a:t>Xbee</a:t>
            </a:r>
            <a:r>
              <a:rPr lang="en-US" dirty="0" smtClean="0"/>
              <a:t> coordinator module</a:t>
            </a:r>
          </a:p>
          <a:p>
            <a:pPr lvl="1"/>
            <a:r>
              <a:rPr lang="en-US" dirty="0" smtClean="0"/>
              <a:t>Using routers (as endpoints) in the Wireless topology helps to extend communication range if there are radio obstacles in some parts of the home, or if certain locations are at a long enough distance for weak signal at low broadcast power levels. Run by home AC mains, so no real worries about power consumption to require true endpoints.</a:t>
            </a:r>
          </a:p>
          <a:p>
            <a:pPr lvl="1"/>
            <a:r>
              <a:rPr lang="en-US" dirty="0" smtClean="0"/>
              <a:t>Arduino controls use </a:t>
            </a:r>
            <a:r>
              <a:rPr lang="en-US" dirty="0" err="1" smtClean="0"/>
              <a:t>Xbee</a:t>
            </a:r>
            <a:r>
              <a:rPr lang="en-US" dirty="0" smtClean="0"/>
              <a:t> router node</a:t>
            </a:r>
          </a:p>
          <a:p>
            <a:pPr lvl="1"/>
            <a:r>
              <a:rPr lang="en-US" dirty="0" smtClean="0"/>
              <a:t>Arduino target receivers use </a:t>
            </a:r>
            <a:r>
              <a:rPr lang="en-US" dirty="0" err="1" smtClean="0"/>
              <a:t>Xbee</a:t>
            </a:r>
            <a:r>
              <a:rPr lang="en-US" dirty="0" smtClean="0"/>
              <a:t> router node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Xbee</a:t>
            </a:r>
            <a:r>
              <a:rPr lang="en-US" dirty="0" smtClean="0"/>
              <a:t> modules in API messaging mode</a:t>
            </a:r>
          </a:p>
          <a:p>
            <a:pPr lvl="1"/>
            <a:r>
              <a:rPr lang="en-US" dirty="0" smtClean="0"/>
              <a:t>Encryption for Security – </a:t>
            </a:r>
            <a:r>
              <a:rPr lang="en-US" dirty="0" err="1" smtClean="0"/>
              <a:t>Xbee’s</a:t>
            </a:r>
            <a:r>
              <a:rPr lang="en-US" dirty="0" smtClean="0"/>
              <a:t> APS mode or Arduino AES software library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 touchscreen “wall switch” – 2.4inch model is inexpensive for Arduino. Depending on code size, either Uno or Due microcontroller.</a:t>
            </a:r>
          </a:p>
          <a:p>
            <a:r>
              <a:rPr lang="en-US" dirty="0" smtClean="0"/>
              <a:t>LCD touchscreen server/coordinator. Logging and controls also accessible via internet/</a:t>
            </a:r>
            <a:r>
              <a:rPr lang="en-US" dirty="0" err="1" smtClean="0"/>
              <a:t>WiFi</a:t>
            </a:r>
            <a:r>
              <a:rPr lang="en-US" dirty="0" smtClean="0"/>
              <a:t> Android device. Programming/controls access via SSH to PC. Either an AMD Gizmo (I want to use it for something) or Raspberry Pi would make a decent central coordinator.</a:t>
            </a:r>
          </a:p>
          <a:p>
            <a:r>
              <a:rPr lang="en-US" dirty="0" smtClean="0"/>
              <a:t>Android </a:t>
            </a:r>
            <a:r>
              <a:rPr lang="en-US" dirty="0" err="1" smtClean="0"/>
              <a:t>Geofence</a:t>
            </a:r>
            <a:r>
              <a:rPr lang="en-US" dirty="0" smtClean="0"/>
              <a:t> (GPS location of family smartphones)</a:t>
            </a:r>
          </a:p>
          <a:p>
            <a:r>
              <a:rPr lang="en-US" dirty="0" smtClean="0"/>
              <a:t>Android manual control App</a:t>
            </a:r>
          </a:p>
          <a:p>
            <a:r>
              <a:rPr lang="en-US" dirty="0" smtClean="0"/>
              <a:t>Android NFC tags by front door as option to </a:t>
            </a:r>
            <a:r>
              <a:rPr lang="en-US" dirty="0" err="1" smtClean="0"/>
              <a:t>geofence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Controllable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 fixtures - Dimmable fixture – using a </a:t>
            </a:r>
            <a:r>
              <a:rPr lang="en-US" dirty="0" err="1" smtClean="0"/>
              <a:t>Triac</a:t>
            </a:r>
            <a:r>
              <a:rPr lang="en-US" dirty="0" smtClean="0"/>
              <a:t> based circuit</a:t>
            </a:r>
          </a:p>
          <a:p>
            <a:r>
              <a:rPr lang="en-US" dirty="0" smtClean="0"/>
              <a:t>Ceiling Fan - Single-Phase AC Induction Motor – also use </a:t>
            </a:r>
            <a:r>
              <a:rPr lang="en-US" dirty="0" err="1" smtClean="0"/>
              <a:t>Triac</a:t>
            </a:r>
            <a:r>
              <a:rPr lang="en-US" dirty="0" smtClean="0"/>
              <a:t> based circuit</a:t>
            </a:r>
          </a:p>
          <a:p>
            <a:r>
              <a:rPr lang="en-US" dirty="0" smtClean="0"/>
              <a:t>On/Off for simple light fixtures, outlet dongles, small appliances, etc.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dim/speed control, detect a zero-crossing of the AC Line waveform, and then pulse the </a:t>
            </a:r>
            <a:r>
              <a:rPr lang="en-US" dirty="0" err="1" smtClean="0"/>
              <a:t>Triac</a:t>
            </a:r>
            <a:r>
              <a:rPr lang="en-US" dirty="0" smtClean="0"/>
              <a:t> for some percentage of the AC line waveform. Adjust the amount of the AC Waveform time the </a:t>
            </a:r>
            <a:r>
              <a:rPr lang="en-US" dirty="0" err="1"/>
              <a:t>T</a:t>
            </a:r>
            <a:r>
              <a:rPr lang="en-US" dirty="0" err="1" smtClean="0"/>
              <a:t>riac</a:t>
            </a:r>
            <a:r>
              <a:rPr lang="en-US" dirty="0" smtClean="0"/>
              <a:t> is on to control dim/speed.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8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Touchscreen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85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Room</a:t>
            </a:r>
          </a:p>
          <a:p>
            <a:r>
              <a:rPr lang="en-US" dirty="0" smtClean="0"/>
              <a:t>Select Target (light, fan, desk lamp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Darker/slower</a:t>
            </a:r>
          </a:p>
          <a:p>
            <a:r>
              <a:rPr lang="en-US" dirty="0" smtClean="0"/>
              <a:t>Lighter/faster</a:t>
            </a:r>
          </a:p>
          <a:p>
            <a:r>
              <a:rPr lang="en-US" dirty="0" smtClean="0"/>
              <a:t>Store (in target?) current setting as favorite (to </a:t>
            </a:r>
            <a:r>
              <a:rPr lang="en-US" dirty="0" err="1" smtClean="0"/>
              <a:t>eeprom</a:t>
            </a:r>
            <a:r>
              <a:rPr lang="en-US" dirty="0" smtClean="0"/>
              <a:t>, flash or </a:t>
            </a:r>
            <a:r>
              <a:rPr lang="en-US" b="1" dirty="0" smtClean="0"/>
              <a:t>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 to favorite level/speed (from whatever current state)</a:t>
            </a:r>
          </a:p>
          <a:p>
            <a:r>
              <a:rPr lang="en-US" dirty="0" smtClean="0"/>
              <a:t>Communicate to selected target</a:t>
            </a:r>
          </a:p>
          <a:p>
            <a:r>
              <a:rPr lang="en-US" dirty="0" smtClean="0"/>
              <a:t>Communicate to server for logging</a:t>
            </a:r>
          </a:p>
          <a:p>
            <a:r>
              <a:rPr lang="en-US" dirty="0" smtClean="0"/>
              <a:t>Receive from Server for other controls (smartphone or server panel) to update local target state changed by another control.</a:t>
            </a:r>
          </a:p>
          <a:p>
            <a:r>
              <a:rPr lang="en-US" dirty="0" smtClean="0"/>
              <a:t>Full on or off (also available in a simpler button or toggle switch control dedicated to a particular target set)</a:t>
            </a:r>
          </a:p>
        </p:txBody>
      </p:sp>
    </p:spTree>
    <p:extLst>
      <p:ext uri="{BB962C8B-B14F-4D97-AF65-F5344CB8AC3E}">
        <p14:creationId xmlns:p14="http://schemas.microsoft.com/office/powerpoint/2010/main" val="36899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Message via </a:t>
            </a:r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Acknowledge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Confirm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Completed</a:t>
            </a:r>
            <a:r>
              <a:rPr lang="en-US" dirty="0" smtClean="0"/>
              <a:t>.  (</a:t>
            </a:r>
            <a:r>
              <a:rPr lang="en-US" dirty="0" smtClean="0">
                <a:solidFill>
                  <a:srgbClr val="FF0000"/>
                </a:solidFill>
              </a:rPr>
              <a:t>master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slave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Network ID (not same as plaintext </a:t>
            </a:r>
            <a:r>
              <a:rPr lang="en-US" dirty="0" err="1" smtClean="0"/>
              <a:t>Zigbee</a:t>
            </a:r>
            <a:r>
              <a:rPr lang="en-US" dirty="0" smtClean="0"/>
              <a:t> ID)</a:t>
            </a:r>
            <a:endParaRPr lang="en-US" dirty="0" smtClean="0"/>
          </a:p>
          <a:p>
            <a:r>
              <a:rPr lang="en-US" dirty="0" smtClean="0"/>
              <a:t>16bit node ID (not same as plaintext </a:t>
            </a:r>
            <a:r>
              <a:rPr lang="en-US" dirty="0" err="1" smtClean="0"/>
              <a:t>Zigbee</a:t>
            </a:r>
            <a:r>
              <a:rPr lang="en-US" dirty="0" smtClean="0"/>
              <a:t> ID)</a:t>
            </a:r>
          </a:p>
          <a:p>
            <a:r>
              <a:rPr lang="en-US" dirty="0" smtClean="0"/>
              <a:t>Node type (touchscreen control, toggle control, dimmable light, fan, server,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command (on, off, dimmer, brighter, slower, faster, status update, store favorite, ask favorite, ask current, No-OP, Update ID, </a:t>
            </a:r>
            <a:r>
              <a:rPr lang="en-US" dirty="0" err="1" smtClean="0"/>
              <a:t>Config</a:t>
            </a:r>
            <a:r>
              <a:rPr lang="en-US" dirty="0" smtClean="0"/>
              <a:t> Node, Add Node,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 dim/speed level</a:t>
            </a:r>
          </a:p>
          <a:p>
            <a:r>
              <a:rPr lang="en-US" dirty="0" smtClean="0"/>
              <a:t>a security handshake code</a:t>
            </a:r>
            <a:endParaRPr lang="en-US" dirty="0" smtClean="0"/>
          </a:p>
          <a:p>
            <a:r>
              <a:rPr lang="en-US" dirty="0" smtClean="0"/>
              <a:t>16bit Old ID, 16bit new ID (for an ID update)</a:t>
            </a:r>
          </a:p>
          <a:p>
            <a:r>
              <a:rPr lang="en-US" dirty="0" smtClean="0"/>
              <a:t>Add node command includes new node ID, it’s type, current state, room location, so that controls will know about it</a:t>
            </a:r>
          </a:p>
          <a:p>
            <a:r>
              <a:rPr lang="en-US" dirty="0" smtClean="0"/>
              <a:t>Add room location includes room ID</a:t>
            </a:r>
          </a:p>
          <a:p>
            <a:r>
              <a:rPr lang="en-US" dirty="0" smtClean="0"/>
              <a:t>All message content encrypted, don’t use any non-encrypted </a:t>
            </a:r>
            <a:r>
              <a:rPr lang="en-US" dirty="0" err="1" smtClean="0"/>
              <a:t>Zigbee</a:t>
            </a:r>
            <a:r>
              <a:rPr lang="en-US" dirty="0" smtClean="0"/>
              <a:t> framing info in determining what to (or not)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6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661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Bill’s Automated Home System</vt:lpstr>
      <vt:lpstr>Wireless Smarthome System</vt:lpstr>
      <vt:lpstr>Zigbee wireless</vt:lpstr>
      <vt:lpstr>Controls</vt:lpstr>
      <vt:lpstr>Controllable Targets</vt:lpstr>
      <vt:lpstr>LCD Touchscreen Controls</vt:lpstr>
      <vt:lpstr>Control Message via Zigbee</vt:lpstr>
    </vt:vector>
  </TitlesOfParts>
  <Company>Cadence Design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Bill’s Automated Home System</dc:title>
  <dc:creator>Bill Toner II</dc:creator>
  <cp:lastModifiedBy>Bill Toner II</cp:lastModifiedBy>
  <cp:revision>24</cp:revision>
  <dcterms:created xsi:type="dcterms:W3CDTF">2015-09-21T15:19:18Z</dcterms:created>
  <dcterms:modified xsi:type="dcterms:W3CDTF">2015-09-21T23:18:09Z</dcterms:modified>
</cp:coreProperties>
</file>