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nonymous Pro Bold" charset="1" panose="02060809030202000504"/>
      <p:regular r:id="rId11"/>
    </p:embeddedFont>
    <p:embeddedFont>
      <p:font typeface="Cloud Loop" charset="1" panose="02000000000000000000"/>
      <p:regular r:id="rId12"/>
    </p:embeddedFont>
    <p:embeddedFont>
      <p:font typeface="Anonymous Pro" charset="1" panose="020606090302020005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00950" y="-2345408"/>
            <a:ext cx="0" cy="12038317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81900" y="9692908"/>
            <a:ext cx="2131373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076467" y="1028700"/>
            <a:ext cx="6394054" cy="2343912"/>
          </a:xfrm>
          <a:custGeom>
            <a:avLst/>
            <a:gdLst/>
            <a:ahLst/>
            <a:cxnLst/>
            <a:rect r="r" b="b" t="t" l="l"/>
            <a:pathLst>
              <a:path h="2343912" w="6394054">
                <a:moveTo>
                  <a:pt x="0" y="0"/>
                </a:moveTo>
                <a:lnTo>
                  <a:pt x="6394054" y="0"/>
                </a:lnTo>
                <a:lnTo>
                  <a:pt x="6394054" y="2343912"/>
                </a:lnTo>
                <a:lnTo>
                  <a:pt x="0" y="2343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44258" y="927316"/>
            <a:ext cx="7600682" cy="3066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072"/>
              </a:lnSpc>
              <a:spcBef>
                <a:spcPct val="0"/>
              </a:spcBef>
            </a:pPr>
            <a:r>
              <a:rPr lang="en-US" b="true" sz="10060" spc="583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PROSPECÇÃO 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44258" y="5587834"/>
            <a:ext cx="8000343" cy="1969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00"/>
              </a:lnSpc>
            </a:pPr>
            <a:r>
              <a:rPr lang="en-US" sz="4050">
                <a:solidFill>
                  <a:srgbClr val="000000"/>
                </a:solidFill>
                <a:latin typeface="Cloud Loop"/>
                <a:ea typeface="Cloud Loop"/>
                <a:cs typeface="Cloud Loop"/>
                <a:sym typeface="Cloud Loop"/>
              </a:rPr>
              <a:t>Aluno: Leonardo G. Witt</a:t>
            </a:r>
          </a:p>
          <a:p>
            <a:pPr algn="l">
              <a:lnSpc>
                <a:spcPts val="8100"/>
              </a:lnSpc>
            </a:pPr>
            <a:r>
              <a:rPr lang="en-US" sz="4050">
                <a:solidFill>
                  <a:srgbClr val="000000"/>
                </a:solidFill>
                <a:latin typeface="Cloud Loop"/>
                <a:ea typeface="Cloud Loop"/>
                <a:cs typeface="Cloud Loop"/>
                <a:sym typeface="Cloud Loop"/>
              </a:rPr>
              <a:t>RA: 2236745</a:t>
            </a:r>
          </a:p>
        </p:txBody>
      </p:sp>
      <p:sp>
        <p:nvSpPr>
          <p:cNvPr name="AutoShape 7" id="7"/>
          <p:cNvSpPr/>
          <p:nvPr/>
        </p:nvSpPr>
        <p:spPr>
          <a:xfrm>
            <a:off x="831935" y="-2575784"/>
            <a:ext cx="0" cy="12038317"/>
          </a:xfrm>
          <a:prstGeom prst="line">
            <a:avLst/>
          </a:prstGeom>
          <a:ln cap="flat" w="114300">
            <a:solidFill>
              <a:srgbClr val="FFCD1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812885" y="9462533"/>
            <a:ext cx="2131373" cy="0"/>
          </a:xfrm>
          <a:prstGeom prst="line">
            <a:avLst/>
          </a:prstGeom>
          <a:ln cap="flat" w="114300">
            <a:solidFill>
              <a:srgbClr val="FFCD1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>
            <a:off x="11332017" y="5968834"/>
            <a:ext cx="12102553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1332017" y="5949682"/>
            <a:ext cx="0" cy="3493045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>
            <a:off x="11563622" y="6201051"/>
            <a:ext cx="12102553" cy="0"/>
          </a:xfrm>
          <a:prstGeom prst="line">
            <a:avLst/>
          </a:prstGeom>
          <a:ln cap="flat" w="114300">
            <a:solidFill>
              <a:srgbClr val="FFCD1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1563622" y="6181899"/>
            <a:ext cx="0" cy="3568159"/>
          </a:xfrm>
          <a:prstGeom prst="line">
            <a:avLst/>
          </a:prstGeom>
          <a:ln cap="flat" w="114300">
            <a:solidFill>
              <a:srgbClr val="FFCD16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00950" y="-2345408"/>
            <a:ext cx="0" cy="12038317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81900" y="9692908"/>
            <a:ext cx="2131373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282523" y="706434"/>
            <a:ext cx="4639581" cy="1700763"/>
          </a:xfrm>
          <a:custGeom>
            <a:avLst/>
            <a:gdLst/>
            <a:ahLst/>
            <a:cxnLst/>
            <a:rect r="r" b="b" t="t" l="l"/>
            <a:pathLst>
              <a:path h="1700763" w="4639581">
                <a:moveTo>
                  <a:pt x="0" y="0"/>
                </a:moveTo>
                <a:lnTo>
                  <a:pt x="4639581" y="0"/>
                </a:lnTo>
                <a:lnTo>
                  <a:pt x="4639581" y="1700762"/>
                </a:lnTo>
                <a:lnTo>
                  <a:pt x="0" y="1700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831935" y="-2575784"/>
            <a:ext cx="0" cy="12038317"/>
          </a:xfrm>
          <a:prstGeom prst="line">
            <a:avLst/>
          </a:prstGeom>
          <a:ln cap="flat" w="114300">
            <a:solidFill>
              <a:srgbClr val="FFCD1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812885" y="9462533"/>
            <a:ext cx="2131373" cy="0"/>
          </a:xfrm>
          <a:prstGeom prst="line">
            <a:avLst/>
          </a:prstGeom>
          <a:ln cap="flat" w="114300">
            <a:solidFill>
              <a:srgbClr val="FFCD1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>
            <a:off x="11332017" y="5968834"/>
            <a:ext cx="12102553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1332017" y="5949682"/>
            <a:ext cx="0" cy="3493045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>
            <a:off x="11563622" y="6201051"/>
            <a:ext cx="12102553" cy="0"/>
          </a:xfrm>
          <a:prstGeom prst="line">
            <a:avLst/>
          </a:prstGeom>
          <a:ln cap="flat" w="114300">
            <a:solidFill>
              <a:srgbClr val="FFCD1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1563622" y="6181899"/>
            <a:ext cx="0" cy="3568159"/>
          </a:xfrm>
          <a:prstGeom prst="line">
            <a:avLst/>
          </a:prstGeom>
          <a:ln cap="flat" w="114300">
            <a:solidFill>
              <a:srgbClr val="FFCD1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671122" y="492261"/>
            <a:ext cx="10830351" cy="814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72"/>
              </a:lnSpc>
            </a:pPr>
            <a:r>
              <a:rPr lang="en-US" b="true" sz="10060" spc="583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NÚMEROS PRIMOS</a:t>
            </a:r>
          </a:p>
          <a:p>
            <a:pPr algn="l">
              <a:lnSpc>
                <a:spcPts val="2400"/>
              </a:lnSpc>
            </a:pPr>
          </a:p>
          <a:p>
            <a:pPr algn="l">
              <a:lnSpc>
                <a:spcPts val="4799"/>
              </a:lnSpc>
            </a:pPr>
            <a:r>
              <a:rPr lang="en-US" b="true" sz="3999" spc="23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DEFINIÇÃO</a:t>
            </a:r>
          </a:p>
          <a:p>
            <a:pPr algn="l" marL="814491" indent="-407245" lvl="1">
              <a:lnSpc>
                <a:spcPts val="4527"/>
              </a:lnSpc>
              <a:spcBef>
                <a:spcPct val="0"/>
              </a:spcBef>
              <a:buFont typeface="Arial"/>
              <a:buChar char="•"/>
            </a:pPr>
            <a:r>
              <a:rPr lang="en-US" sz="3772" spc="218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NÚMEROS</a:t>
            </a:r>
            <a:r>
              <a:rPr lang="en-US" sz="3772" spc="218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PRIMOS SÃO NÚMEROS NATURAIS MAIORES QUE 1 QUE POSSUEM APENAS DOIS DIVISORES DISTINTOS: 1 E ELES MESMOS. </a:t>
            </a:r>
          </a:p>
          <a:p>
            <a:pPr algn="l">
              <a:lnSpc>
                <a:spcPts val="4527"/>
              </a:lnSpc>
              <a:spcBef>
                <a:spcPct val="0"/>
              </a:spcBef>
            </a:pPr>
          </a:p>
          <a:p>
            <a:pPr algn="l">
              <a:lnSpc>
                <a:spcPts val="4527"/>
              </a:lnSpc>
              <a:spcBef>
                <a:spcPct val="0"/>
              </a:spcBef>
            </a:pPr>
            <a:r>
              <a:rPr lang="en-US" b="true" sz="3772" spc="218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OBJETIVO:</a:t>
            </a:r>
          </a:p>
          <a:p>
            <a:pPr algn="l">
              <a:lnSpc>
                <a:spcPts val="4527"/>
              </a:lnSpc>
              <a:spcBef>
                <a:spcPct val="0"/>
              </a:spcBef>
            </a:pPr>
            <a:r>
              <a:rPr lang="en-US" sz="3772" spc="218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• Criar um programa que imprima todos os números primos existen - </a:t>
            </a:r>
          </a:p>
          <a:p>
            <a:pPr algn="l">
              <a:lnSpc>
                <a:spcPts val="4527"/>
              </a:lnSpc>
              <a:spcBef>
                <a:spcPct val="0"/>
              </a:spcBef>
            </a:pPr>
            <a:r>
              <a:rPr lang="en-US" sz="3772" spc="218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tes entre 0 e 99999.</a:t>
            </a:r>
          </a:p>
          <a:p>
            <a:pPr algn="l">
              <a:lnSpc>
                <a:spcPts val="452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00950" y="-2345408"/>
            <a:ext cx="0" cy="12038317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81900" y="9692908"/>
            <a:ext cx="2131373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282523" y="706434"/>
            <a:ext cx="4639581" cy="1700763"/>
          </a:xfrm>
          <a:custGeom>
            <a:avLst/>
            <a:gdLst/>
            <a:ahLst/>
            <a:cxnLst/>
            <a:rect r="r" b="b" t="t" l="l"/>
            <a:pathLst>
              <a:path h="1700763" w="4639581">
                <a:moveTo>
                  <a:pt x="0" y="0"/>
                </a:moveTo>
                <a:lnTo>
                  <a:pt x="4639581" y="0"/>
                </a:lnTo>
                <a:lnTo>
                  <a:pt x="4639581" y="1700762"/>
                </a:lnTo>
                <a:lnTo>
                  <a:pt x="0" y="1700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831935" y="-2575784"/>
            <a:ext cx="0" cy="12038317"/>
          </a:xfrm>
          <a:prstGeom prst="line">
            <a:avLst/>
          </a:prstGeom>
          <a:ln cap="flat" w="114300">
            <a:solidFill>
              <a:srgbClr val="FFCD1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812885" y="9462533"/>
            <a:ext cx="2131373" cy="0"/>
          </a:xfrm>
          <a:prstGeom prst="line">
            <a:avLst/>
          </a:prstGeom>
          <a:ln cap="flat" w="114300">
            <a:solidFill>
              <a:srgbClr val="FFCD1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>
            <a:off x="11332017" y="5968834"/>
            <a:ext cx="12102553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1332017" y="5949682"/>
            <a:ext cx="0" cy="3493045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>
            <a:off x="11563622" y="6201051"/>
            <a:ext cx="12102553" cy="0"/>
          </a:xfrm>
          <a:prstGeom prst="line">
            <a:avLst/>
          </a:prstGeom>
          <a:ln cap="flat" w="114300">
            <a:solidFill>
              <a:srgbClr val="FFCD1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1563622" y="6181899"/>
            <a:ext cx="0" cy="3568159"/>
          </a:xfrm>
          <a:prstGeom prst="line">
            <a:avLst/>
          </a:prstGeom>
          <a:ln cap="flat" w="114300">
            <a:solidFill>
              <a:srgbClr val="FFCD1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671122" y="2557462"/>
            <a:ext cx="10043670" cy="574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3999" spc="23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THREADS:</a:t>
            </a:r>
          </a:p>
          <a:p>
            <a:pPr algn="l">
              <a:lnSpc>
                <a:spcPts val="4527"/>
              </a:lnSpc>
            </a:pPr>
            <a:r>
              <a:rPr lang="en-US" sz="3772" spc="218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•</a:t>
            </a:r>
            <a:r>
              <a:rPr lang="en-US" sz="3772" spc="218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SÃO SEQUÊNCIAS INDEPENDENTES DE EXECUÇÃO DENTRO DE UM MESMO PROGRAMA.</a:t>
            </a:r>
          </a:p>
          <a:p>
            <a:pPr algn="l">
              <a:lnSpc>
                <a:spcPts val="4527"/>
              </a:lnSpc>
            </a:pPr>
          </a:p>
          <a:p>
            <a:pPr algn="l">
              <a:lnSpc>
                <a:spcPts val="4527"/>
              </a:lnSpc>
            </a:pPr>
            <a:r>
              <a:rPr lang="en-US" sz="3772" spc="218" b="true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POR QUE USAR THREADS?</a:t>
            </a:r>
          </a:p>
          <a:p>
            <a:pPr algn="l">
              <a:lnSpc>
                <a:spcPts val="4527"/>
              </a:lnSpc>
            </a:pPr>
            <a:r>
              <a:rPr lang="en-US" sz="3772" spc="218" b="true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 • </a:t>
            </a:r>
            <a:r>
              <a:rPr lang="en-US" sz="3772" spc="218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O principal motivo para usar threads é a melhora de desempenho e a capacidade de realizar múltiplas tarefas simultaneamente.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71122" y="492261"/>
            <a:ext cx="10926045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72"/>
              </a:lnSpc>
              <a:spcBef>
                <a:spcPct val="0"/>
              </a:spcBef>
            </a:pPr>
            <a:r>
              <a:rPr lang="en-US" b="true" sz="10060" spc="583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NÚMEROS PRIMOS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00950" y="-2345408"/>
            <a:ext cx="0" cy="12038317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81900" y="9692908"/>
            <a:ext cx="2131373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282523" y="706434"/>
            <a:ext cx="4639581" cy="1700763"/>
          </a:xfrm>
          <a:custGeom>
            <a:avLst/>
            <a:gdLst/>
            <a:ahLst/>
            <a:cxnLst/>
            <a:rect r="r" b="b" t="t" l="l"/>
            <a:pathLst>
              <a:path h="1700763" w="4639581">
                <a:moveTo>
                  <a:pt x="0" y="0"/>
                </a:moveTo>
                <a:lnTo>
                  <a:pt x="4639581" y="0"/>
                </a:lnTo>
                <a:lnTo>
                  <a:pt x="4639581" y="1700762"/>
                </a:lnTo>
                <a:lnTo>
                  <a:pt x="0" y="1700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831935" y="-2575784"/>
            <a:ext cx="0" cy="12038317"/>
          </a:xfrm>
          <a:prstGeom prst="line">
            <a:avLst/>
          </a:prstGeom>
          <a:ln cap="flat" w="114300">
            <a:solidFill>
              <a:srgbClr val="FFCD1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812885" y="9462533"/>
            <a:ext cx="2131373" cy="0"/>
          </a:xfrm>
          <a:prstGeom prst="line">
            <a:avLst/>
          </a:prstGeom>
          <a:ln cap="flat" w="114300">
            <a:solidFill>
              <a:srgbClr val="FFCD1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>
            <a:off x="11332017" y="5968834"/>
            <a:ext cx="12102553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1332017" y="5949682"/>
            <a:ext cx="0" cy="3493045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>
            <a:off x="11563622" y="6201051"/>
            <a:ext cx="12102553" cy="0"/>
          </a:xfrm>
          <a:prstGeom prst="line">
            <a:avLst/>
          </a:prstGeom>
          <a:ln cap="flat" w="114300">
            <a:solidFill>
              <a:srgbClr val="FFCD1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1563622" y="6181899"/>
            <a:ext cx="0" cy="3568159"/>
          </a:xfrm>
          <a:prstGeom prst="line">
            <a:avLst/>
          </a:prstGeom>
          <a:ln cap="flat" w="114300">
            <a:solidFill>
              <a:srgbClr val="FFCD1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671122" y="492261"/>
            <a:ext cx="10830351" cy="290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72"/>
              </a:lnSpc>
            </a:pPr>
            <a:r>
              <a:rPr lang="en-US" b="true" sz="10060" spc="583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NÚMEROS PRIMOS</a:t>
            </a:r>
          </a:p>
          <a:p>
            <a:pPr algn="l">
              <a:lnSpc>
                <a:spcPts val="1440"/>
              </a:lnSpc>
            </a:pPr>
          </a:p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b="true" sz="3999" spc="23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CÓDIGO: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00950" y="-2345408"/>
            <a:ext cx="0" cy="12038317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581900" y="9692908"/>
            <a:ext cx="2131373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282523" y="706434"/>
            <a:ext cx="4639581" cy="1700763"/>
          </a:xfrm>
          <a:custGeom>
            <a:avLst/>
            <a:gdLst/>
            <a:ahLst/>
            <a:cxnLst/>
            <a:rect r="r" b="b" t="t" l="l"/>
            <a:pathLst>
              <a:path h="1700763" w="4639581">
                <a:moveTo>
                  <a:pt x="0" y="0"/>
                </a:moveTo>
                <a:lnTo>
                  <a:pt x="4639581" y="0"/>
                </a:lnTo>
                <a:lnTo>
                  <a:pt x="4639581" y="1700762"/>
                </a:lnTo>
                <a:lnTo>
                  <a:pt x="0" y="1700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831935" y="-2575784"/>
            <a:ext cx="0" cy="12038317"/>
          </a:xfrm>
          <a:prstGeom prst="line">
            <a:avLst/>
          </a:prstGeom>
          <a:ln cap="flat" w="114300">
            <a:solidFill>
              <a:srgbClr val="FFCD1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812885" y="9462533"/>
            <a:ext cx="2131373" cy="0"/>
          </a:xfrm>
          <a:prstGeom prst="line">
            <a:avLst/>
          </a:prstGeom>
          <a:ln cap="flat" w="114300">
            <a:solidFill>
              <a:srgbClr val="FFCD1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>
            <a:off x="11332017" y="5968834"/>
            <a:ext cx="12102553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1332017" y="5949682"/>
            <a:ext cx="0" cy="3493045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>
            <a:off x="11563622" y="6201051"/>
            <a:ext cx="12102553" cy="0"/>
          </a:xfrm>
          <a:prstGeom prst="line">
            <a:avLst/>
          </a:prstGeom>
          <a:ln cap="flat" w="114300">
            <a:solidFill>
              <a:srgbClr val="FFCD1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1563622" y="6181899"/>
            <a:ext cx="0" cy="3568159"/>
          </a:xfrm>
          <a:prstGeom prst="line">
            <a:avLst/>
          </a:prstGeom>
          <a:ln cap="flat" w="114300">
            <a:solidFill>
              <a:srgbClr val="FFCD1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671122" y="2588002"/>
            <a:ext cx="11611401" cy="2970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42"/>
              </a:lnSpc>
            </a:pPr>
            <a:r>
              <a:rPr lang="en-US" b="true" sz="10785" spc="625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NÚMEROS PRIMOS</a:t>
            </a:r>
          </a:p>
          <a:p>
            <a:pPr algn="l">
              <a:lnSpc>
                <a:spcPts val="1543"/>
              </a:lnSpc>
            </a:pPr>
          </a:p>
          <a:p>
            <a:pPr algn="ctr">
              <a:lnSpc>
                <a:spcPts val="9005"/>
              </a:lnSpc>
              <a:spcBef>
                <a:spcPct val="0"/>
              </a:spcBef>
            </a:pPr>
            <a:r>
              <a:rPr lang="en-US" b="true" sz="7504" spc="435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OBRIGADO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DAGo-QH3Oec</dc:identifier>
  <dcterms:modified xsi:type="dcterms:W3CDTF">2011-08-01T06:04:30Z</dcterms:modified>
  <cp:revision>1</cp:revision>
  <dc:title>NÚMEROS PRIMOS | segunda tarefa de recuperação paralela</dc:title>
</cp:coreProperties>
</file>