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Fredoka" charset="1" panose="02000000000000000000"/>
      <p:regular r:id="rId8"/>
    </p:embeddedFont>
    <p:embeddedFont>
      <p:font typeface="Amatic SC" charset="1" panose="00000500000000000000"/>
      <p:regular r:id="rId9"/>
    </p:embeddedFont>
    <p:embeddedFont>
      <p:font typeface="Anantason ExtraCondensed Light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78507" y="-671398"/>
            <a:ext cx="19337807" cy="10958398"/>
            <a:chOff x="0" y="0"/>
            <a:chExt cx="5093085" cy="28861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3085" cy="2886162"/>
            </a:xfrm>
            <a:custGeom>
              <a:avLst/>
              <a:gdLst/>
              <a:ahLst/>
              <a:cxnLst/>
              <a:rect r="r" b="b" t="t" l="l"/>
              <a:pathLst>
                <a:path h="2886162" w="5093085">
                  <a:moveTo>
                    <a:pt x="0" y="0"/>
                  </a:moveTo>
                  <a:lnTo>
                    <a:pt x="5093085" y="0"/>
                  </a:lnTo>
                  <a:lnTo>
                    <a:pt x="5093085" y="2886162"/>
                  </a:lnTo>
                  <a:lnTo>
                    <a:pt x="0" y="2886162"/>
                  </a:lnTo>
                  <a:close/>
                </a:path>
              </a:pathLst>
            </a:custGeom>
            <a:solidFill>
              <a:srgbClr val="FFFE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3085" cy="29242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57269" y="4445953"/>
            <a:ext cx="7504088" cy="750408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494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80698" y="7200900"/>
            <a:ext cx="6442452" cy="644245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solidFill>
                <a:srgbClr val="B68F4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55103" y="5314950"/>
            <a:ext cx="8474079" cy="1543050"/>
            <a:chOff x="0" y="0"/>
            <a:chExt cx="223185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31856" cy="406400"/>
            </a:xfrm>
            <a:custGeom>
              <a:avLst/>
              <a:gdLst/>
              <a:ahLst/>
              <a:cxnLst/>
              <a:rect r="r" b="b" t="t" l="l"/>
              <a:pathLst>
                <a:path h="406400" w="2231856">
                  <a:moveTo>
                    <a:pt x="46594" y="0"/>
                  </a:moveTo>
                  <a:lnTo>
                    <a:pt x="2185263" y="0"/>
                  </a:lnTo>
                  <a:cubicBezTo>
                    <a:pt x="2210996" y="0"/>
                    <a:pt x="2231856" y="20861"/>
                    <a:pt x="2231856" y="46594"/>
                  </a:cubicBezTo>
                  <a:lnTo>
                    <a:pt x="2231856" y="359806"/>
                  </a:lnTo>
                  <a:cubicBezTo>
                    <a:pt x="2231856" y="372164"/>
                    <a:pt x="2226947" y="384015"/>
                    <a:pt x="2218209" y="392753"/>
                  </a:cubicBezTo>
                  <a:cubicBezTo>
                    <a:pt x="2209472" y="401491"/>
                    <a:pt x="2197620" y="406400"/>
                    <a:pt x="2185263" y="406400"/>
                  </a:cubicBezTo>
                  <a:lnTo>
                    <a:pt x="46594" y="406400"/>
                  </a:lnTo>
                  <a:cubicBezTo>
                    <a:pt x="34236" y="406400"/>
                    <a:pt x="22385" y="401491"/>
                    <a:pt x="13647" y="392753"/>
                  </a:cubicBezTo>
                  <a:cubicBezTo>
                    <a:pt x="4909" y="384015"/>
                    <a:pt x="0" y="372164"/>
                    <a:pt x="0" y="359806"/>
                  </a:cubicBezTo>
                  <a:lnTo>
                    <a:pt x="0" y="46594"/>
                  </a:lnTo>
                  <a:cubicBezTo>
                    <a:pt x="0" y="34236"/>
                    <a:pt x="4909" y="22385"/>
                    <a:pt x="13647" y="13647"/>
                  </a:cubicBezTo>
                  <a:cubicBezTo>
                    <a:pt x="22385" y="4909"/>
                    <a:pt x="34236" y="0"/>
                    <a:pt x="46594" y="0"/>
                  </a:cubicBezTo>
                  <a:close/>
                </a:path>
              </a:pathLst>
            </a:custGeom>
            <a:solidFill>
              <a:srgbClr val="FFFEF4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231856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899"/>
                </a:lnSpc>
              </a:pPr>
              <a:r>
                <a:rPr lang="en-US" sz="34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  Cor de fundo:</a:t>
              </a:r>
            </a:p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  </a:t>
              </a:r>
              <a:r>
                <a:rPr lang="en-US" sz="34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#fffef4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206213" y="342881"/>
            <a:ext cx="2965359" cy="4631582"/>
            <a:chOff x="0" y="0"/>
            <a:chExt cx="781000" cy="12198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1000" cy="1219840"/>
            </a:xfrm>
            <a:custGeom>
              <a:avLst/>
              <a:gdLst/>
              <a:ahLst/>
              <a:cxnLst/>
              <a:rect r="r" b="b" t="t" l="l"/>
              <a:pathLst>
                <a:path h="1219840" w="781000">
                  <a:moveTo>
                    <a:pt x="133150" y="0"/>
                  </a:moveTo>
                  <a:lnTo>
                    <a:pt x="647850" y="0"/>
                  </a:lnTo>
                  <a:cubicBezTo>
                    <a:pt x="683163" y="0"/>
                    <a:pt x="717031" y="14028"/>
                    <a:pt x="742001" y="38999"/>
                  </a:cubicBezTo>
                  <a:cubicBezTo>
                    <a:pt x="766972" y="63969"/>
                    <a:pt x="781000" y="97837"/>
                    <a:pt x="781000" y="133150"/>
                  </a:cubicBezTo>
                  <a:lnTo>
                    <a:pt x="781000" y="1086690"/>
                  </a:lnTo>
                  <a:cubicBezTo>
                    <a:pt x="781000" y="1122004"/>
                    <a:pt x="766972" y="1155871"/>
                    <a:pt x="742001" y="1180842"/>
                  </a:cubicBezTo>
                  <a:cubicBezTo>
                    <a:pt x="717031" y="1205812"/>
                    <a:pt x="683163" y="1219840"/>
                    <a:pt x="647850" y="1219840"/>
                  </a:cubicBezTo>
                  <a:lnTo>
                    <a:pt x="133150" y="1219840"/>
                  </a:lnTo>
                  <a:cubicBezTo>
                    <a:pt x="97837" y="1219840"/>
                    <a:pt x="63969" y="1205812"/>
                    <a:pt x="38999" y="1180842"/>
                  </a:cubicBezTo>
                  <a:cubicBezTo>
                    <a:pt x="14028" y="1155871"/>
                    <a:pt x="0" y="1122004"/>
                    <a:pt x="0" y="1086690"/>
                  </a:cubicBezTo>
                  <a:lnTo>
                    <a:pt x="0" y="133150"/>
                  </a:lnTo>
                  <a:cubicBezTo>
                    <a:pt x="0" y="97837"/>
                    <a:pt x="14028" y="63969"/>
                    <a:pt x="38999" y="38999"/>
                  </a:cubicBezTo>
                  <a:cubicBezTo>
                    <a:pt x="63969" y="14028"/>
                    <a:pt x="97837" y="0"/>
                    <a:pt x="133150" y="0"/>
                  </a:cubicBezTo>
                  <a:close/>
                </a:path>
              </a:pathLst>
            </a:custGeom>
            <a:solidFill>
              <a:srgbClr val="B68F4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781000" cy="126746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644"/>
                </a:lnSpc>
              </a:pPr>
            </a:p>
            <a:p>
              <a:pPr algn="l">
                <a:lnSpc>
                  <a:spcPts val="3644"/>
                </a:lnSpc>
              </a:pPr>
              <a:r>
                <a:rPr lang="en-US" sz="26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Castanho</a:t>
              </a:r>
            </a:p>
            <a:p>
              <a:pPr algn="l">
                <a:lnSpc>
                  <a:spcPts val="3644"/>
                </a:lnSpc>
              </a:pPr>
              <a:r>
                <a:rPr lang="en-US" sz="26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#b68f40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701923" y="342881"/>
            <a:ext cx="2927259" cy="4631582"/>
            <a:chOff x="0" y="0"/>
            <a:chExt cx="770965" cy="12198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0965" cy="1219840"/>
            </a:xfrm>
            <a:custGeom>
              <a:avLst/>
              <a:gdLst/>
              <a:ahLst/>
              <a:cxnLst/>
              <a:rect r="r" b="b" t="t" l="l"/>
              <a:pathLst>
                <a:path h="1219840" w="770965">
                  <a:moveTo>
                    <a:pt x="134883" y="0"/>
                  </a:moveTo>
                  <a:lnTo>
                    <a:pt x="636082" y="0"/>
                  </a:lnTo>
                  <a:cubicBezTo>
                    <a:pt x="671856" y="0"/>
                    <a:pt x="706164" y="14211"/>
                    <a:pt x="731459" y="39506"/>
                  </a:cubicBezTo>
                  <a:cubicBezTo>
                    <a:pt x="756755" y="64802"/>
                    <a:pt x="770965" y="99110"/>
                    <a:pt x="770965" y="134883"/>
                  </a:cubicBezTo>
                  <a:lnTo>
                    <a:pt x="770965" y="1084957"/>
                  </a:lnTo>
                  <a:cubicBezTo>
                    <a:pt x="770965" y="1120731"/>
                    <a:pt x="756755" y="1155039"/>
                    <a:pt x="731459" y="1180334"/>
                  </a:cubicBezTo>
                  <a:cubicBezTo>
                    <a:pt x="706164" y="1205630"/>
                    <a:pt x="671856" y="1219840"/>
                    <a:pt x="636082" y="1219840"/>
                  </a:cubicBezTo>
                  <a:lnTo>
                    <a:pt x="134883" y="1219840"/>
                  </a:lnTo>
                  <a:cubicBezTo>
                    <a:pt x="99110" y="1219840"/>
                    <a:pt x="64802" y="1205630"/>
                    <a:pt x="39506" y="1180334"/>
                  </a:cubicBezTo>
                  <a:cubicBezTo>
                    <a:pt x="14211" y="1155039"/>
                    <a:pt x="0" y="1120731"/>
                    <a:pt x="0" y="1084957"/>
                  </a:cubicBezTo>
                  <a:lnTo>
                    <a:pt x="0" y="134883"/>
                  </a:lnTo>
                  <a:cubicBezTo>
                    <a:pt x="0" y="99110"/>
                    <a:pt x="14211" y="64802"/>
                    <a:pt x="39506" y="39506"/>
                  </a:cubicBezTo>
                  <a:cubicBezTo>
                    <a:pt x="64802" y="14211"/>
                    <a:pt x="99110" y="0"/>
                    <a:pt x="134883" y="0"/>
                  </a:cubicBezTo>
                  <a:close/>
                </a:path>
              </a:pathLst>
            </a:custGeom>
            <a:solidFill>
              <a:srgbClr val="271C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770965" cy="12769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  <a:r>
                <a:rPr lang="en-US" sz="2699" b="true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Marrom Escuro: </a:t>
              </a:r>
            </a:p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#271c00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74683" y="342881"/>
            <a:ext cx="2965359" cy="4631582"/>
            <a:chOff x="0" y="0"/>
            <a:chExt cx="781000" cy="12198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1000" cy="1219840"/>
            </a:xfrm>
            <a:custGeom>
              <a:avLst/>
              <a:gdLst/>
              <a:ahLst/>
              <a:cxnLst/>
              <a:rect r="r" b="b" t="t" l="l"/>
              <a:pathLst>
                <a:path h="1219840" w="781000">
                  <a:moveTo>
                    <a:pt x="133150" y="0"/>
                  </a:moveTo>
                  <a:lnTo>
                    <a:pt x="647850" y="0"/>
                  </a:lnTo>
                  <a:cubicBezTo>
                    <a:pt x="683163" y="0"/>
                    <a:pt x="717031" y="14028"/>
                    <a:pt x="742001" y="38999"/>
                  </a:cubicBezTo>
                  <a:cubicBezTo>
                    <a:pt x="766972" y="63969"/>
                    <a:pt x="781000" y="97837"/>
                    <a:pt x="781000" y="133150"/>
                  </a:cubicBezTo>
                  <a:lnTo>
                    <a:pt x="781000" y="1086690"/>
                  </a:lnTo>
                  <a:cubicBezTo>
                    <a:pt x="781000" y="1122004"/>
                    <a:pt x="766972" y="1155871"/>
                    <a:pt x="742001" y="1180842"/>
                  </a:cubicBezTo>
                  <a:cubicBezTo>
                    <a:pt x="717031" y="1205812"/>
                    <a:pt x="683163" y="1219840"/>
                    <a:pt x="647850" y="1219840"/>
                  </a:cubicBezTo>
                  <a:lnTo>
                    <a:pt x="133150" y="1219840"/>
                  </a:lnTo>
                  <a:cubicBezTo>
                    <a:pt x="97837" y="1219840"/>
                    <a:pt x="63969" y="1205812"/>
                    <a:pt x="38999" y="1180842"/>
                  </a:cubicBezTo>
                  <a:cubicBezTo>
                    <a:pt x="14028" y="1155871"/>
                    <a:pt x="0" y="1122004"/>
                    <a:pt x="0" y="1086690"/>
                  </a:cubicBezTo>
                  <a:lnTo>
                    <a:pt x="0" y="133150"/>
                  </a:lnTo>
                  <a:cubicBezTo>
                    <a:pt x="0" y="97837"/>
                    <a:pt x="14028" y="63969"/>
                    <a:pt x="38999" y="38999"/>
                  </a:cubicBezTo>
                  <a:cubicBezTo>
                    <a:pt x="63969" y="14028"/>
                    <a:pt x="97837" y="0"/>
                    <a:pt x="133150" y="0"/>
                  </a:cubicBezTo>
                  <a:close/>
                </a:path>
              </a:pathLst>
            </a:custGeom>
            <a:solidFill>
              <a:srgbClr val="809C3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781000" cy="12769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  <a:r>
                <a:rPr lang="en-US" sz="2699" b="true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Verde Claro </a:t>
              </a:r>
            </a:p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271C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#809c30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84911" y="342881"/>
            <a:ext cx="2927703" cy="4631582"/>
            <a:chOff x="0" y="0"/>
            <a:chExt cx="771082" cy="121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71082" cy="1219840"/>
            </a:xfrm>
            <a:custGeom>
              <a:avLst/>
              <a:gdLst/>
              <a:ahLst/>
              <a:cxnLst/>
              <a:rect r="r" b="b" t="t" l="l"/>
              <a:pathLst>
                <a:path h="1219840" w="771082">
                  <a:moveTo>
                    <a:pt x="134863" y="0"/>
                  </a:moveTo>
                  <a:lnTo>
                    <a:pt x="636220" y="0"/>
                  </a:lnTo>
                  <a:cubicBezTo>
                    <a:pt x="671988" y="0"/>
                    <a:pt x="706290" y="14209"/>
                    <a:pt x="731582" y="39500"/>
                  </a:cubicBezTo>
                  <a:cubicBezTo>
                    <a:pt x="756874" y="64792"/>
                    <a:pt x="771082" y="99095"/>
                    <a:pt x="771082" y="134863"/>
                  </a:cubicBezTo>
                  <a:lnTo>
                    <a:pt x="771082" y="1084978"/>
                  </a:lnTo>
                  <a:cubicBezTo>
                    <a:pt x="771082" y="1120746"/>
                    <a:pt x="756874" y="1155048"/>
                    <a:pt x="731582" y="1180340"/>
                  </a:cubicBezTo>
                  <a:cubicBezTo>
                    <a:pt x="706290" y="1205632"/>
                    <a:pt x="671988" y="1219840"/>
                    <a:pt x="636220" y="1219840"/>
                  </a:cubicBezTo>
                  <a:lnTo>
                    <a:pt x="134863" y="1219840"/>
                  </a:lnTo>
                  <a:cubicBezTo>
                    <a:pt x="99095" y="1219840"/>
                    <a:pt x="64792" y="1205632"/>
                    <a:pt x="39500" y="1180340"/>
                  </a:cubicBezTo>
                  <a:cubicBezTo>
                    <a:pt x="14209" y="1155048"/>
                    <a:pt x="0" y="1120746"/>
                    <a:pt x="0" y="1084978"/>
                  </a:cubicBezTo>
                  <a:lnTo>
                    <a:pt x="0" y="134863"/>
                  </a:lnTo>
                  <a:cubicBezTo>
                    <a:pt x="0" y="99095"/>
                    <a:pt x="14209" y="64792"/>
                    <a:pt x="39500" y="39500"/>
                  </a:cubicBezTo>
                  <a:cubicBezTo>
                    <a:pt x="64792" y="14209"/>
                    <a:pt x="99095" y="0"/>
                    <a:pt x="134863" y="0"/>
                  </a:cubicBezTo>
                  <a:close/>
                </a:path>
              </a:pathLst>
            </a:custGeom>
            <a:solidFill>
              <a:srgbClr val="1E6131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771082" cy="12769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  <a:r>
                <a:rPr lang="en-US" sz="2699" b="true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Verde: </a:t>
              </a:r>
            </a:p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#1e6131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174589" y="342881"/>
            <a:ext cx="2965359" cy="4631582"/>
            <a:chOff x="0" y="0"/>
            <a:chExt cx="781000" cy="12198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1000" cy="1219840"/>
            </a:xfrm>
            <a:custGeom>
              <a:avLst/>
              <a:gdLst/>
              <a:ahLst/>
              <a:cxnLst/>
              <a:rect r="r" b="b" t="t" l="l"/>
              <a:pathLst>
                <a:path h="1219840" w="781000">
                  <a:moveTo>
                    <a:pt x="133150" y="0"/>
                  </a:moveTo>
                  <a:lnTo>
                    <a:pt x="647850" y="0"/>
                  </a:lnTo>
                  <a:cubicBezTo>
                    <a:pt x="683163" y="0"/>
                    <a:pt x="717031" y="14028"/>
                    <a:pt x="742001" y="38999"/>
                  </a:cubicBezTo>
                  <a:cubicBezTo>
                    <a:pt x="766972" y="63969"/>
                    <a:pt x="781000" y="97837"/>
                    <a:pt x="781000" y="133150"/>
                  </a:cubicBezTo>
                  <a:lnTo>
                    <a:pt x="781000" y="1086690"/>
                  </a:lnTo>
                  <a:cubicBezTo>
                    <a:pt x="781000" y="1122004"/>
                    <a:pt x="766972" y="1155871"/>
                    <a:pt x="742001" y="1180842"/>
                  </a:cubicBezTo>
                  <a:cubicBezTo>
                    <a:pt x="717031" y="1205812"/>
                    <a:pt x="683163" y="1219840"/>
                    <a:pt x="647850" y="1219840"/>
                  </a:cubicBezTo>
                  <a:lnTo>
                    <a:pt x="133150" y="1219840"/>
                  </a:lnTo>
                  <a:cubicBezTo>
                    <a:pt x="97837" y="1219840"/>
                    <a:pt x="63969" y="1205812"/>
                    <a:pt x="38999" y="1180842"/>
                  </a:cubicBezTo>
                  <a:cubicBezTo>
                    <a:pt x="14028" y="1155871"/>
                    <a:pt x="0" y="1122004"/>
                    <a:pt x="0" y="1086690"/>
                  </a:cubicBezTo>
                  <a:lnTo>
                    <a:pt x="0" y="133150"/>
                  </a:lnTo>
                  <a:cubicBezTo>
                    <a:pt x="0" y="97837"/>
                    <a:pt x="14028" y="63969"/>
                    <a:pt x="38999" y="38999"/>
                  </a:cubicBezTo>
                  <a:cubicBezTo>
                    <a:pt x="63969" y="14028"/>
                    <a:pt x="97837" y="0"/>
                    <a:pt x="133150" y="0"/>
                  </a:cubicBezTo>
                  <a:close/>
                </a:path>
              </a:pathLst>
            </a:custGeom>
            <a:solidFill>
              <a:srgbClr val="1954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781000" cy="127699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3779"/>
                </a:lnSpc>
              </a:pPr>
            </a:p>
            <a:p>
              <a:pPr algn="just">
                <a:lnSpc>
                  <a:spcPts val="3779"/>
                </a:lnSpc>
              </a:pPr>
              <a:r>
                <a:rPr lang="en-US" sz="2699" b="true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VerdeEscuro: </a:t>
              </a:r>
            </a:p>
            <a:p>
              <a:pPr algn="just">
                <a:lnSpc>
                  <a:spcPts val="3779"/>
                </a:lnSpc>
                <a:spcBef>
                  <a:spcPct val="0"/>
                </a:spcBef>
              </a:pPr>
              <a:r>
                <a:rPr lang="en-US" b="true" sz="2699">
                  <a:solidFill>
                    <a:srgbClr val="FFFEF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#195439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623248" y="5305742"/>
            <a:ext cx="452922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Fredoka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52472" y="5305742"/>
            <a:ext cx="328347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Amatic SC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4683" y="6724650"/>
            <a:ext cx="8252341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000000"/>
                </a:solidFill>
                <a:latin typeface="Anantason ExtraCondensed Light"/>
                <a:ea typeface="Anantason ExtraCondensed Light"/>
                <a:cs typeface="Anantason ExtraCondensed Light"/>
                <a:sym typeface="Anantason ExtraCondensed Light"/>
              </a:rPr>
              <a:t>Anantason ExtraCondesed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4683" y="7809230"/>
            <a:ext cx="17833789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Open Sans.</a:t>
            </a:r>
          </a:p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Geralmente o texto está em Open Sans, e as outras fontes são mais pontuais.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Zalea é uma fonte paga, que não encontrei para o Canvas, nesse caso o Fredoka pode substituir se necessário.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DAGokpiAEU8</dc:identifier>
  <dcterms:modified xsi:type="dcterms:W3CDTF">2011-08-01T06:04:30Z</dcterms:modified>
  <cp:revision>1</cp:revision>
  <dc:title>IDV_Amigos_Jardinetes_2025</dc:title>
</cp:coreProperties>
</file>