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>
        <p:scale>
          <a:sx n="115" d="100"/>
          <a:sy n="115" d="100"/>
        </p:scale>
        <p:origin x="10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8:08:40.94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210 638 24575,'34'-2'0,"-5"0"0,-18-1 0,-4 0 0,0-4 0,-3 1 0,3-5 0,-2 4 0,0-1 0,0 0 0,0 1 0,0-2 0,0 0 0,2-1 0,1-1 0,3-1 0,3-2 0,4-1 0,1-2 0,0 2 0,-2 1 0,-2 3 0,-2 2 0,-1 1 0,-1 1 0,-2 1 0,-2 2 0,1-1 0,1-1 0,0 1 0,1-2 0,-4 3 0,2-2 0,1-1 0,0 0 0,2-1 0,-3 2 0,-1 1 0,0-1 0,1 1 0,0 1 0,0-3 0,-4 0 0,0-1 0,1-2 0,-1 4 0,3-2 0,-1 1 0,0 0 0,2-2 0,-3 3 0,1-3 0,-3 1 0,1 0 0,0-1 0,0 1 0,0 0 0,2 0 0,-2 0 0,3 1 0,-3-1 0,0 1 0,-1-2 0,1 1 0,0-2 0,0 2 0,-2-1 0,-1 0 0,-1 1 0,0-2 0,0 1 0,-8 2 0,-8-3 0,-12-1 0,-7-4 0,-2 1 0,-7 3 0,-13 4 0,-7 4 0,-2 2 0,10 4 0,17 0 0,12 1 0,11 1 0,1 3 0,-3 7 0,-4 8 0,-3 8 0,1 5 0,4 4 0,3 6 0,3 8 0,1 6 0,2 2 0,3-3 0,4-10 0,2-11 0,2-12 0,-1-7 0,-1 0 0,-3 6 0,0 9 0,0 7 0,1 1 0,3-5 0,1-6 0,0-6 0,0-3 0,0-3 0,0-1 0,0-3 0,0 1 0,0 0 0,1 2 0,0 1 0,0 3 0,1 1 0,-1 1 0,-1-1 0,0-2 0,-1-4 0,1-4 0,-1-4 0,0-1 0,3 3 0,2-2 0,3 3 0,3-6 0,4-2 0,5-9 0,12-27 0,12-34 0,-15 17 0,1-3 0,0-4 0,-1 0 0,-4 6 0,-1 3 0,12-22 0,-17 32 0,-9 18 0,-5 13 0,-27 46 0,9-6 0,-17 37 0,16-21 0,4 0 0,2-2 0,3 2 0,3-1 0,2 0 0,0-3 0,-1-5 0,-2-3 0,-1-5 0,0-3 0,1 0 0,0 0 0,1-1 0,1-3 0,-1-5 0,0-7 0,0-4 0,2-4 0,0 4 0,1 2 0,2 3 0,1-1 0,0-3 0,-2-2 0,-1-1 0,0 3 0,0-2 0,0 1 0,0 1 0,0-3 0,0 4 0,0-3 0,0-2 0,-1 4 0,-3-4 0,1 2 0,-1 0 0,2 0 0,2 2 0,-2-3 0,0 1 0,-4-1 0,1 0 0,0 0 0,-1 0 0,2-2 0,-1 2 0,0 2 0,3-4 0,-1 5 0,2-3 0,0 1 0,0 2 0,1-5 0,0 5 0,0-3 0,0 1 0,0 2 0,0-3 0,0 1 0,0 0 0,0 0 0,0 0 0,0 0 0,-1-1 0,-2 1 0,0 0 0,-1-1 0,0 1 0,-1-2 0,0 1 0,-3 1 0,2-3 0,-3 3 0,3-3 0,-1 1 0,0 0 0,-1-1 0,-1 0 0,-2 1 0,-1-1 0,-2 0 0,1 1 0,0 0 0,2 0 0,1 1 0,0 1 0,2 0 0,-2 1 0,6-5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8:09:49.8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24575,'0'7'0,"1"-2"0,0-2 0,0-1 0,1 0 0,-1 1 0,0-1 0,0 0 0,0 0 0,0 2 0,0-2 0,-1 2 0,0-1 0,0 0 0,0 0 0,0 1 0,0 0 0,0 0 0,0 1 0,0-1 0,0 1 0,0-2 0,0 0 0,0-1 0,0 1 0,0 0 0,0-1 0,0 2 0,0-2 0,0 1 0,2-1 0,-2 1 0,2-1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8:09:56.7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 24575,'7'7'0,"-1"-2"0,-3-3 0,-1 1 0,1-1 0,-1 0 0,-1 0 0,0 1 0,0-1 0,0 1 0,1-1 0,-1 0 0,1 1 0,0-2 0,0 2 0,0-1 0,1 1 0,0 0 0,0 0 0,0 1 0,1-1 0,0 1 0,0-1 0,-1-1 0,0 0 0,-1 0 0,1 0 0,-1 0 0,0 0 0,1 0 0,-1 1 0,0-3 0,0 3 0,0-2 0,0 1 0,1 0 0,-1-1 0,2 1 0,-2 0 0,0-1 0,1 1 0,-2-1 0,2 1 0,-1 0 0,-1 0 0,0 1 0,0 1 0,1 0 0,-2-1 0,1 0 0,-1-1 0,-1 1 0,-1-1 0,-1 0 0,-1 0 0,2-1 0,0 0 0,-1 0 0,1-1 0,-2 0 0,1-1 0,0 0 0,0-1 0,0 0 0,0 1 0,-1 0 0,1 0 0,0 0 0,-3-2 0,2 2 0,-1-2 0,3 2 0,1-1 0,0-1 0,1 1 0,0-2 0,0 1 0,0 2 0,0-3 0,0 1 0,0-1 0,0 0 0,0 0 0,0 0 0,0 2 0,-1-1 0,1 0 0,-1 1 0,0-1 0,1 0 0,0-1 0,0-6 0,0-15 0,0 13 0,0-8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8:10:00.1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1 24575,'-4'5'0,"0"1"0,2-3 0,0-1 0,1 1 0,0-1 0,0 0 0,-1 0 0,0 2 0,0-2 0,1 1 0,-1-1 0,1 0 0,-1-1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8:11:21.1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305 625 24575,'-17'1'0,"1"1"0,5-1 0,4 1 0,-2 3 0,-3 4 0,-5 3 0,-5 1 0,2-4 0,3-3 0,5-3 0,3-5 0,0-3 0,0-4 0,1-2 0,4 0 0,3 1 0,1 2 0,0 1 0,0 2 0,0 0 0,0 3 0,-6 3 0,0 2 0,-4 3 0,3 0 0,1 0 0,2 1 0,-4 1 0,-3 0 0,-3 0 0,0-3 0,4-3 0,4-2 0,4-2 0,1-1 0,4-2 0,3-1 0,3-1 0,4 0 0,0 1 0,2-2 0,3-4 0,6-3 0,2-4 0,-1 0 0,-5 1 0,-4-3 0,-4-4 0,-2-6 0,0-3 0,-2 3 0,-3 6 0,-2 7 0,-2 6 0,0 2 0,1 1 0,0 1 0,-1 2 0,-1-1 0,0 0 0,0-2 0,1-3 0,2-4 0,1-4 0,0-2 0,-2 0 0,-1 3 0,0 4 0,0 2 0,2 2 0,1 0 0,-1 1 0,1-1 0,-1 1 0,0 2 0,-1 1 0,-1 1 0,0 1 0,0 1 0,-1-1 0,0 1 0,0-1 0,0 2 0,0-1 0,0 2 0,1-2 0,0 0 0,1-1 0,-1 1 0,1 0 0,0-1 0,-1 2 0,1-1 0,-2 3 0,1-2 0,0 0 0,-1 1 0,1-1 0,0 1 0,-6 14 0,1 5 0,-4 19 0,6 6 0,7 7 0,5 5 0,3 8 0,0 3 0,-5 1 0,-2-5 0,-3-14 0,-2-13 0,-1-11 0,0-8 0,0-1 0,-1 2 0,-2 4 0,-1 5 0,-1 2 0,0 1 0,1-3 0,0-5 0,1-5 0,1-5 0,1-5 0,1-2 0,-1-18 0,-2-8 0,-7-27 0,-3-5 0,-1-6 0,3 5 0,6 14 0,3 12 0,2 14 0,0 8 0,0 6 0,-4 9 0,3-3 0,-3 4 0,4-6 0,0 1 0,3 5 0,6 9 0,7 7 0,6 6 0,-1-3 0,-4-5 0,-5-7 0,-5-6 0,-2-5 0,-2-2 0,-1-1 0,1 2 0,0-1 0,5 3 0,3-1 0,0-1 0,-1 0 0,-2-1 0,-1 0 0,-1-2 0,0 0 0,0 0 0,-2 0 0,-1 0 0,-2 0 0,3 0 0,-1 1 0,2 0 0,-1 1 0,1 0 0,1 0 0,-1 0 0,1 1 0,0-1 0,-3 0 0,2 0 0,-4-1 0,2 0 0,-1-1 0,2 1 0,0 1 0,0-2 0,-2 2 0,0-1 0,1 2 0,-2-1 0,1 0 0,-2 1 0,0 1 0,-4 1 0,-5 1 0,-5 3 0,-7 3 0,-4 4 0,-1 0 0,3-1 0,4-4 0,6-4 0,4-2 0,3-1 0,2-1 0,0-1 0,1 0 0,-2 0 0,1 0 0,0 0 0,2 0 0,0 0 0,2 2 0,0 3 0,0 2 0,0 3 0,0-2 0,0-1 0,0-2 0,0-2 0,1 1 0,1-2 0,0 0 0,1-2 0,1-1 0,1 0 0,0 1 0,1-1 0,-1 2 0,0-2 0,-1 0 0,-1 0 0,0-1 0,-1 0 0,1 0 0,-1 0 0,2 0 0,-1-1 0,0 1 0,0-1 0,1-1 0,-1 0 0,1 0 0,0 0 0,0 0 0,-1-1 0,0 1 0,-2 0 0,0 0 0,0-1 0,-1-2 0,1 0 0,-1-1 0,1 1 0,0 0 0,1-1 0,-1 1 0,1 1 0,-2 2 0,0 10 0,0-3 0,0 7 0,-2-7 0,-1 0 0,0 1 0,-1 0 0,1 0 0,1 1 0,1 0 0,1-1 0,0 2 0,0 0 0,0 1 0,0-1 0,0-1 0,0-1 0,0-2 0,0 0 0,0-2 0,-5-3 0,0-2 0,-7-3 0,-3-3 0,-6-4 0,-3-2 0,1-2 0,4 2 0,5 4 0,5 4 0,1 0 0,0 0 0,0-3 0,2-1 0,2 0 0,2-1 0,1-3 0,3-4 0,1-3 0,2 3 0,0 4 0,-2 7 0,-2 6 0,-6 15 0,3-3 0,-5 12 0,3-9 0,-1 1 0,-2 2 0,-2 1 0,-1 1 0,-1-1 0,1-2 0,3-2 0,1-2 0,1-1 0,1-1 0,1 0 0,1-1 0,0-1 0,0-1 0,0-1 0,0-1 0,1-1 0,0-1 0,7-3 0,-1-2 0,5-2 0,-1-3 0,2-2 0,3-2 0,-1-1 0,-2 2 0,-3 2 0,-2 3 0,-1 2 0,-1 2 0,0 1 0,1 0 0,-1 1 0,-1 0 0,-1 2 0,-2 1 0,0 1 0,0 1 0,-2 0 0,-2 0 0,-1 1 0,-3-1 0,0-1 0,-1-2 0,2-1 0,2-5 0,2-4 0,1-8 0,2-7 0,1-3 0,0-3 0,2 3 0,1 1 0,0 1 0,1-1 0,1-3 0,1 1 0,1 2 0,-2 4 0,-3 6 0,-1 1 0,-1 0 0,-1-1 0,0 0 0,0 2 0,0 5 0,0 2 0,0 2 0,0 1 0,0 1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8:09:15.4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1134 45 24575,'5'13'0,"-1"0"0,0-8 0,-2 1 0,-2-5 0,-5 0 0,1 0 0,-2-1 0,2 0 0,2 0 0,-1 0 0,1 0 0,0 0 0,-1 0 0,1 4 0,0-1 0,1 2 0,0-2 0,1 0 0,0 0 0,0 0 0,0-1 0,0 1 0,0 0 0,0 1 0,0 0 0,0 0 0,0 1 0,-1-1 0,1 1 0,-1 0 0,-1 0 0,1-1 0,-1 1 0,0 0 0,-1 1 0,1 0 0,-1 1 0,1 1 0,1-5 0,0 0 0,4-12 0,-2 4 0,3-5 0,-3 6 0,1 0 0,-1 0 0,0 0 0,1 0 0,0 0 0,0 1 0,-1 0 0,0 1 0,0 0 0,1-1 0,-1-1 0,0 2 0,0-1 0,0 1 0,-1 0 0,1-1 0,0 0 0,0 1 0,1-1 0,-1 0 0,1-1 0,-1 1 0,1 0 0,-1 1 0,0-1 0,0 1 0,0-2 0,0 2 0,-1 0 0,2-1 0,-1 0 0,1-1 0,0 0 0,-1 0 0,1 0 0,0 0 0,-1 0 0,2 0 0,-1 2 0,0 0 0,-1 0 0,2 0 0,-1 0 0,0 0 0,-1 1 0,1-2 0,0 2 0,-3 7 0,1-3 0,-3 7 0,0-5 0,1 0 0,-1 0 0,1 1 0,0-2 0,1 0 0,1-3 0,-2 1 0,1 1 0,-2 0 0,1 0 0,1-1 0,-1 0 0,1 0 0,0 0 0,-1 1 0,1-1 0,-1 1 0,1-1 0,0 0 0,-1 1 0,1-1 0,0 1 0,-1-1 0,1 1 0,-2 1 0,1-1 0,0 1 0,0-1 0,0 0 0,1 0 0,0 1 0,-1-1 0,0 1 0,-1 1 0,2-2 0,-1 1 0,0-2 0,0 2 0,0-1 0,0 1 0,0-1 0,0 0 0,-1 1 0,1-2 0,0 2 0,0-1 0,-1 1 0,-1 1 0,0 0 0,-1-1 0,1 0 0,-1 0 0,1 1 0,-1-1 0,4-1 0,1-1 0,6-4 0,-2 0 0,3-1 0,-3 1 0,-1 0 0,-1 0 0,0 0 0,0-1 0,-1 1 0,0 0 0,2-1 0,-2 1 0,1-1 0,-1 1 0,0-1 0,-1 0 0,2 0 0,-1 1 0,0 0 0,1-1 0,0 0 0,0-1 0,0 1 0,-1 0 0,0 1 0,0-1 0,0 0 0,0 0 0,-1 0 0,1 1 0,0-1 0,0 0 0,2-2 0,-2 2 0,1-1 0,0 1 0,-1 1 0,0-1 0,0 0 0,0 2 0,1-3 0,-1 1 0,1 0 0,0 0 0,0-1 0,-1 1 0,1 1 0,-1-1 0,0 1 0,0-1 0,-1 0 0,2 0 0,-1-1 0,-1 2 0,1-1 0,-1 1 0,1-1 0,1-1 0,-2 0 0,1 0 0,0-1 0,1 0 0,0 1 0,0-1 0,0 0 0,1 0 0,-1 1 0,1-1 0,-1 0 0,1 0 0,-1 1 0,0 0 0,0 0 0,1 0 0,-1-1 0,1 1 0,-2 2 0,0 8 0,-1-2 0,0 5 0,0-5 0,-1-2 0,-1 2 0,0 0 0,0 0 0,0-1 0,0-1 0,1 0 0,0 1 0,-2 0 0,1 0 0,-1 0 0,0 0 0,1-1 0,1 1 0,-1 0 0,0 0 0,1 0 0,0-1 0,-1 1 0,2 0 0,-2 1 0,1-1 0,0 1 0,0-3 0,-1 3 0,1 0 0,-2 0 0,0 1 0,1-1 0,0 0 0,0-1 0,0 1 0,2-2 0,-2 2 0,1-2 0,0 2 0,-2 0 0,0 1 0,0 2 0,-1 0 0,-1 0 0,0 1 0,-2 1 0,-2-1 0,-5 1 0,-6 2 0,-7 1 0,-6 4 0,-3 2 0,-4 6 0,-5 7 0,-8 10 0,-9 9 0,-6 6 0,2-2 0,8-8 0,11-8 0,11-7 0,2-1 0,1 4 0,-1 2 0,0 2 0,3-4 0,5-6 0,5-7 0,8-8 0,5-5 0,4-6 0,3-4 0,1-6 0,0-1 0,0 1 0,0 4 0,-3 23 0,-7 30 0,1 0 0,0 7 0,-3 12 0,0 4 0,-1 9 0,0 1 0,0 0 0,0-2 0,2-8 0,-1-2 0,-1 2 0,0 0 0,1-3 0,0 0 0,2 1 0,0-1 0,2-3 0,0-1 0,3-9 0,2-2 0,-3 32 0,3-25 0,2-21 0,1-15 0,0-6 0,0-1 0,0 0 0,0-2 0,0-4 0,0-4 0,0-1 0,0-2 0,1 0 0,0 0 0,0 1 0,1-1 0,-1-2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8:09:34.4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81 0 24575,'-6'5'0,"0"0"0,4-3 0,-1 0 0,0 1 0,0-1 0,-2 0 0,2 0 0,-1 1 0,0-1 0,1 0 0,0 0 0,0 0 0,1 0 0,0-1 0,0 1 0,0 1 0,1-1 0,-1 0 0,1 1 0,-1 0 0,0 0 0,1 0 0,-1 0 0,0-1 0,0 3 0,1-3 0,-1 2 0,0-2 0,0 2 0,1-1 0,0 0 0,4-1 0,-2-1 0,3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8:09:37.7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 1 24575,'0'9'0,"0"-1"0,0-3 0,0-1 0,0 0 0,0-1 0,0 1 0,0 0 0,0-1 0,0 1 0,0-1 0,0 1 0,0 0 0,0 0 0,-1 0 0,-1 1 0,1 0 0,0 0 0,1-3 0,-1 3 0,1-2 0,-2 2 0,1-2 0,0 2 0,1-3 0,0 2 0,0-1 0,0 0 0,0 0 0,-1 0 0,1 1 0,-1-1 0,1 0 0,-1 0 0,0-1 0,0 2 0,1-2 0,-1 1 0,0 0 0,0-1 0,0 0 0,-1 2 0,2-2 0,-2 2 0,2-3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8:08:59.5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614 945 24575,'-19'-22'0,"2"0"0,5 5 0,-1 0 0,0 0 0,-2-2 0,0 1 0,-1 0 0,2 3 0,3 2 0,2 2 0,1 2 0,2 0 0,0-1 0,1 0 0,-2-1 0,0 1 0,-1-1 0,-1 0 0,1 0 0,0 1 0,1 2 0,1 0 0,-1 1 0,2 0 0,-4 0 0,2 3 0,-2-3 0,2 1 0,2 0 0,-4-3 0,4 3 0,-3-2 0,1 0 0,1-1 0,-1-1 0,-1 0 0,1 1 0,-1-1 0,1 1 0,0 0 0,1 0 0,0-1 0,0-1 0,0 0 0,0-2 0,0 2 0,0 0 0,1 2 0,0 1 0,0 1 0,1-1 0,-1-2 0,1 3 0,-1-3 0,0 2 0,1 3 0,-2-5 0,3 2 0,-1-1 0,0-1 0,1 4 0,-4-5 0,3 3 0,-1-2 0,1 1 0,1 2 0,-1-3 0,1 2 0,-1 0 0,5-3 0,-2 4 0,4-4 0,-3 2 0,0 2 0,0-5 0,0 5 0,0-3 0,-1 1 0,0 1 0,0-3 0,-2 3 0,1-1 0,-4 1 0,-1 3 0,-3-1 0,1 4 0,1-2 0,-2 2 0,3 1 0,-2-5 0,2 0 0,4-3 0,-2 0 0,0 3 0,-2 1 0,-3 3 0,32-2 0,-16 3 0,27-4 0,-23 3 0,3-1 0,1 1 0,2 0 0,-1 1 0,-1 0 0,-2 0 0,-2-1 0,-1 0 0,0 0 0,1-2 0,-3 2 0,5-1 0,-5 2 0,7 0 0,0-1 0,10 0 0,2 1 0,1 0 0,-5 1 0,-8 2 0,-6 0 0,-10 11 0,-1-6 0,-6 8 0,1-6 0,1 6 0,1 4 0,3 2 0,2-1 0,1-4 0,0-2 0,0 2 0,1 3 0,0 4 0,1 2 0,0-1 0,0-4 0,0-2 0,0-1 0,1 2 0,1 4 0,1 3 0,0-2 0,0-2 0,-1-4 0,-1-2 0,-2-1 0,1 0 0,-1 0 0,1 3 0,-1 5 0,0 5 0,0 2 0,-1-2 0,0-4 0,0-6 0,1-3 0,2-2 0,1 0 0,1 0 0,-1-1 0,-2-1 0,0-1 0,0-1 0,0 0 0,-1 0 0,0 2 0,0-3 0,-1 3 0,0-3 0,0 1 0,1 3 0,-1-6 0,2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8:09:02.44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 0 24575,'0'31'0,"0"-4"0,0-10 0,0-4 0,0-1 0,0-6 0,0 7 0,0-5 0,0 3 0,0 0 0,0-5 0,0 5 0,0-2 0,0-1 0,0 4 0,0-5 0,0 5 0,0-4 0,0 1 0,0 1 0,0-3 0,-1 4 0,0-3 0,-1 2 0,-1-1 0,1-2 0,0 3 0,0-2 0,2 1 0,0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8:09:46.2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112 71 24575,'0'-11'0,"0"1"0,0 1 0,0 0 0,0 0 0,0-1 0,0 4 0,0 1 0,-2 4 0,-2 7 0,0 0 0,0 5 0,1-4 0,1-1 0,-1-1 0,1 2 0,-1 0 0,1-1 0,0 1 0,1-2 0,0-1 0,0 1 0,0 1 0,1 0 0,-1 0 0,-1 0 0,0-1 0,-2 1 0,2-3 0,-2 2 0,2-2 0,0 1 0,0 0 0,0 0 0,2-1 0,-1 2 0,1 1 0,0 1 0,0 0 0,0 0 0,0-1 0,0-2 0,0-2 0,0 0 0,0 1 0,1 0 0,-1 1 0,2 0 0,0 0 0,0 0 0,2-1 0,-2-1 0,1-1 0,-1-1 0,2-2 0,1-2 0,0-2 0,1-2 0,-1 0 0,1 2 0,-1 1 0,0 1 0,0 0 0,-2 2 0,1 0 0,-3 1 0,1 0 0,1-2 0,0 1 0,-1 0 0,0-1 0,0 1 0,-1-1 0,1 1 0,-9 3 0,2 2 0,-7 4 0,5 0 0,1-1 0,0-3 0,0 0 0,-2-1 0,0 0 0,1-1 0,0 0 0,4 0 0,1 0 0,2 2 0,0 0 0,0 2 0,0-2 0,0 1 0,-1 0 0,1-1 0,-1 2 0,1-3 0,-1 1 0,1 0 0,-1 0 0,0 1 0,0-1 0,1 0 0,-1-1 0,1 1 0,0-1 0,0 1 0,0 0 0,0-1 0,0 1 0,0 0 0,0 2 0,0-3 0,0 3 0,0-2 0,0 1 0,0 1 0,0 0 0,0-1 0,0 1 0,0 0 0,0 1 0,0-3 0,0 2 0,0-3 0,-1 0 0,-1 1 0,-1-1 0,1-1 0,-1 0 0,1-4 0,1 2 0,0-2 0,1 0 0,0 1 0,0-2 0,0 2 0,0-3 0,0 3 0,0-2 0,0 2 0,0-2 0,0 2 0,0 0 0,0-1 0,0 0 0,0 0 0,0 0 0,0 1 0,-1-2 0,0 2 0,-1 0 0,1-1 0,0 1 0,-1 0 0,-1 1 0,1 0 0,-1 4 0,2 0 0,1 2 0,0 0 0,0-2 0,1 0 0,-1-1 0,2 0 0,-1 1 0,0-1 0,1 1 0,-1-1 0,0 1 0,-1-1 0,2 1 0,-2 0 0,1-1 0,-1 1 0,0 0 0,0 0 0,0-1 0,0 1 0,0 0 0,0 0 0,0 0 0,0 0 0,0 0 0,0 0 0,0-1 0,0 1 0,0 0 0,0 0 0,0 0 0,0-1 0,0 2 0,0-2 0,0 1 0,-3-10 0,2 4 0,-2-6 0,3 6 0,0 0 0,0-1 0,0 3 0,0-3 0,-1 1 0,1 0 0,-2 0 0,1 2 0,0-2 0,-1 0 0,1 1 0,0-2 0,1 2 0,0 0 0,0-2 0,0 1 0,0 0 0,0 0 0,0 1 0,-1-1 0,0 1 0,0-1 0,-2 1 0,2 2 0,-3-2 0,2 5 0,1 0 0,0 1 0,1-1 0,0-1 0,0 1 0,0 0 0,0 0 0,0 0 0,0-1 0,0 2 0,1-2 0,-1 1 0,1-1 0,-1 1 0,0 0 0,0 1 0,0-1 0,0 0 0,0 0 0,0-1 0,0 2 0,0-2 0,0 1 0,0 0 0,0 0 0,0 1 0,0-1 0,0 0 0,0 1 0,0-2 0,0 1 0,0-1 0,0 2 0,0-1 0,0 0 0,0 0 0,0 1 0,0-2 0,0 2 0,0-2 0,1 2 0,-1 0 0,1-1 0,1 1 0,-1-1 0,1 2 0,1-1 0,-1 1 0,0 0 0,-1-1 0,1 1 0,1-1 0,-1 0 0,-1 0 0,1 1 0,0-1 0,0-1 0,-1-1 0,0-2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8:08:45.2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497 51 24575,'-48'0'0,"-7"0"0,7 0 0,-3 0 0,7 0 0,8 0 0,4 0 0,7 0 0,6 0 0,5 0 0,4 0 0,2 0 0,-4 0 0,2 0 0,-4-2 0,4-1 0,2 0 0,-1 0 0,4-4 0,0-1 0,2-1 0,0 1 0,-6 4 0,1 1 0,-2 3 0,35 11 0,-12-2 0,25 9 0,-24-7 0,-4-1 0,-1-2 0,-3 1 0,0 1 0,0 1 0,0 0 0,0 1 0,1-3 0,-1-2 0,1-2 0,0 0 0,5 0 0,5 0 0,17 1 0,10 1 0,7 0 0,-4 1 0,-14-2 0,-11-1 0,-11-2 0,-6-1 0,-2-2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8:08:47.9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86 24575,'21'-6'0,"-5"1"0,-14 4 0,4-4 0,3-2 0,-2 0 0,2 0 0,-5 2 0,4-2 0,-2 0 0,1 1 0,-3-1 0,1 0 0,0-1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617C-BE60-A3F4-BF7F-5C028F213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5B9BB-4840-2804-2400-4ED81D90B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25A45-431C-AF77-B27F-F65B1FE5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06B-B645-2348-91A3-6E19997D89D9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3BEAC-B367-5165-63FF-B27ECB3B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2B041-34B5-4D7A-907F-707B30A4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0077-D5CA-BD45-9F55-1F647275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0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61E6A-C4E6-F6A1-59A8-5BD3B555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24E9E-BBD7-E8BD-B35E-6C259438D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A663C-5F22-4B53-6FC4-697BB7A4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06B-B645-2348-91A3-6E19997D89D9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027A6-3C4F-425A-41A8-D638694B8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0D2EE-8FA2-DFD6-61A5-916AACFE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0077-D5CA-BD45-9F55-1F647275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3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DC6CC-0F4F-8F86-4F8E-7A88E86DA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BF049-73DD-6683-EB9F-19BEAC4CE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86452-3EF9-D461-E227-97F36579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06B-B645-2348-91A3-6E19997D89D9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1EA8C-974E-6C3E-5589-7ACF858E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1DF94-A768-9EB3-FAD1-AB137A06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0077-D5CA-BD45-9F55-1F647275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6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D7FA-80F7-842E-9681-51F3A235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A638E-F66E-E143-5B16-9DB38C165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39E1F-8BB7-DEE3-1F20-7A2E6067A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06B-B645-2348-91A3-6E19997D89D9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B6015-5CE3-964D-AB8F-E83969FE2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1297B-ABA7-70D1-075A-56A9496B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0077-D5CA-BD45-9F55-1F647275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9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4473-5E9F-4BFA-AE02-9CE6AD31B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F0643-8056-8A14-9DDF-230AF8A53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EDBA1-C086-9CDB-0559-3BF492A5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06B-B645-2348-91A3-6E19997D89D9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9EA3D-C520-20FD-8138-86A6E5E98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BE708-2614-7F34-D5F3-EC9E45ED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0077-D5CA-BD45-9F55-1F647275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0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B06D-82A7-B997-0DCC-020270D7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296A4-5E60-00B0-C64F-394899B23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79EC6-8BAE-02A4-D0DB-C400FC8D3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DCF10-FE25-19F7-5DF5-7EA593CC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06B-B645-2348-91A3-6E19997D89D9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30B3D-DF53-6599-3AAA-9CE92AF7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7AB48-24D3-9A81-4AE3-896A3044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0077-D5CA-BD45-9F55-1F647275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2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7C50-632F-9489-B4F7-C51F3E908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C9B58-D8DF-9181-1192-AD8EB0CD9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5B701-0E72-B0C5-981E-221C81AB8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E57080-EF37-AB5C-3130-4BE9BBDFC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A9BD6-B44A-7025-C4E1-D8D29AC31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6209C5-7349-6369-64CB-A28893679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06B-B645-2348-91A3-6E19997D89D9}" type="datetimeFigureOut">
              <a:rPr lang="en-US" smtClean="0"/>
              <a:t>3/1/23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41A430-4D1D-E6CF-6785-D324D8EC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14573-D679-812C-EEB1-FDB21EEC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0077-D5CA-BD45-9F55-1F647275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4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DBC0A-9F5C-B28D-460D-5268E771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F3ACC-1959-258F-2966-5B1E60C0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06B-B645-2348-91A3-6E19997D89D9}" type="datetimeFigureOut">
              <a:rPr lang="en-US" smtClean="0"/>
              <a:t>3/1/23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D5D40-4805-8712-58F3-07DAC0224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FE0ED-74B1-CA1B-23BA-A9F83513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0077-D5CA-BD45-9F55-1F647275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7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5383E-C711-E829-0E12-CCBD03865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06B-B645-2348-91A3-6E19997D89D9}" type="datetimeFigureOut">
              <a:rPr lang="en-US" smtClean="0"/>
              <a:t>3/1/23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76EFAA-308C-906F-48AD-728D8A6E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F660F-2E3D-0C87-6E71-B19B5C72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0077-D5CA-BD45-9F55-1F647275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3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1BF2-7AA5-371B-57DE-711AADE1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94BFF-ED85-38AE-1725-C3712ECC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F33C7-5975-245C-5847-A126F351D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7EA47-0F29-F4CA-9DE8-61AED7A1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06B-B645-2348-91A3-6E19997D89D9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79A0D-B3E1-1E65-0864-BF229A0D7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F3344-738C-2276-9048-16B5907B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0077-D5CA-BD45-9F55-1F647275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1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EE23-CC6C-D768-DDFF-A56045A23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DD6BB-6E60-373E-1A76-DDF3A48E8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E750C-78B5-92AA-5A8E-678B6EFB5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440A8-C3E8-6483-AE84-BB1BCDF6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06B-B645-2348-91A3-6E19997D89D9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9DB09-7AF8-B240-BB24-3B54A4E2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AF4E8-5857-C9B2-BC08-4DCAE3C0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0077-D5CA-BD45-9F55-1F647275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2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3310C6-C486-7D7D-68C9-9896FD15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850F1-13B7-CE3F-05AD-B3B25AFE2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FBDB2-4FC9-6CB8-601A-A075B8C0A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1406B-B645-2348-91A3-6E19997D89D9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C5B49-5A91-C31A-D0CE-5F16FBA35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8F6C3-352F-D3B5-7651-C386A389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A0077-D5CA-BD45-9F55-1F647275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6.xml"/><Relationship Id="rId26" Type="http://schemas.openxmlformats.org/officeDocument/2006/relationships/customXml" Target="../ink/ink10.xml"/><Relationship Id="rId3" Type="http://schemas.microsoft.com/office/2007/relationships/hdphoto" Target="../media/hdphoto1.wdp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3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customXml" Target="../ink/ink5.xml"/><Relationship Id="rId20" Type="http://schemas.openxmlformats.org/officeDocument/2006/relationships/customXml" Target="../ink/ink7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5.png"/><Relationship Id="rId24" Type="http://schemas.openxmlformats.org/officeDocument/2006/relationships/customXml" Target="../ink/ink9.xml"/><Relationship Id="rId32" Type="http://schemas.openxmlformats.org/officeDocument/2006/relationships/customXml" Target="../ink/ink13.xml"/><Relationship Id="rId5" Type="http://schemas.microsoft.com/office/2007/relationships/hdphoto" Target="../media/hdphoto2.wdp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1.xml"/><Relationship Id="rId10" Type="http://schemas.openxmlformats.org/officeDocument/2006/relationships/customXml" Target="../ink/ink2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14" Type="http://schemas.openxmlformats.org/officeDocument/2006/relationships/customXml" Target="../ink/ink4.xml"/><Relationship Id="rId22" Type="http://schemas.openxmlformats.org/officeDocument/2006/relationships/customXml" Target="../ink/ink8.xml"/><Relationship Id="rId27" Type="http://schemas.openxmlformats.org/officeDocument/2006/relationships/image" Target="../media/image13.png"/><Relationship Id="rId30" Type="http://schemas.openxmlformats.org/officeDocument/2006/relationships/customXml" Target="../ink/ink12.xml"/><Relationship Id="rId8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7DEE60F9-B144-A592-C488-37895927DE79}"/>
              </a:ext>
            </a:extLst>
          </p:cNvPr>
          <p:cNvGrpSpPr/>
          <p:nvPr/>
        </p:nvGrpSpPr>
        <p:grpSpPr>
          <a:xfrm>
            <a:off x="4047830" y="2405296"/>
            <a:ext cx="5393314" cy="1585913"/>
            <a:chOff x="4047830" y="2405296"/>
            <a:chExt cx="5393314" cy="1585913"/>
          </a:xfrm>
        </p:grpSpPr>
        <p:pic>
          <p:nvPicPr>
            <p:cNvPr id="1030" name="Picture 6" descr="Black Saturn Planet Clipart - Planet Clipart Black And White PNG Image |  Transparent PNG Free Download on SeekPNG">
              <a:extLst>
                <a:ext uri="{FF2B5EF4-FFF2-40B4-BE49-F238E27FC236}">
                  <a16:creationId xmlns:a16="http://schemas.microsoft.com/office/drawing/2014/main" id="{97B5E184-73DF-A9B4-7838-C95BD7F85A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515" b="92724" l="1098" r="95366">
                          <a14:foregroundMark x1="41585" y1="65112" x2="41585" y2="65112"/>
                          <a14:foregroundMark x1="36951" y1="80410" x2="32439" y2="81716"/>
                          <a14:foregroundMark x1="91829" y1="92910" x2="91829" y2="92910"/>
                          <a14:foregroundMark x1="6829" y1="16045" x2="6829" y2="16045"/>
                          <a14:foregroundMark x1="3537" y1="13433" x2="1098" y2="12687"/>
                          <a14:foregroundMark x1="92073" y1="91231" x2="95366" y2="925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3571" y="2749179"/>
              <a:ext cx="139889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4336C10-14F5-86AE-9F7A-2A51BCFFB587}"/>
                </a:ext>
              </a:extLst>
            </p:cNvPr>
            <p:cNvGrpSpPr/>
            <p:nvPr/>
          </p:nvGrpSpPr>
          <p:grpSpPr>
            <a:xfrm>
              <a:off x="4953312" y="2749179"/>
              <a:ext cx="954895" cy="978813"/>
              <a:chOff x="5310723" y="2131396"/>
              <a:chExt cx="1059763" cy="1297604"/>
            </a:xfrm>
          </p:grpSpPr>
          <p:pic>
            <p:nvPicPr>
              <p:cNvPr id="1026" name="Picture 2" descr="Watch your heart rate, but don't obsess about it | American Heart  Association">
                <a:extLst>
                  <a:ext uri="{FF2B5EF4-FFF2-40B4-BE49-F238E27FC236}">
                    <a16:creationId xmlns:a16="http://schemas.microsoft.com/office/drawing/2014/main" id="{F69517EB-8FCC-699E-5519-3C30BEA827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97" t="16378" r="61973" b="16032"/>
              <a:stretch/>
            </p:blipFill>
            <p:spPr bwMode="auto">
              <a:xfrm>
                <a:off x="5310723" y="2147298"/>
                <a:ext cx="534255" cy="12817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2" descr="Watch your heart rate, but don't obsess about it | American Heart  Association">
                <a:extLst>
                  <a:ext uri="{FF2B5EF4-FFF2-40B4-BE49-F238E27FC236}">
                    <a16:creationId xmlns:a16="http://schemas.microsoft.com/office/drawing/2014/main" id="{92300ED5-9D6F-43F3-65B3-B543DA7B7B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749" t="16377" r="49539" b="33480"/>
              <a:stretch/>
            </p:blipFill>
            <p:spPr bwMode="auto">
              <a:xfrm>
                <a:off x="5821513" y="2131396"/>
                <a:ext cx="548973" cy="950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35CD7D-FD8B-D254-3CC1-57FA698B1B13}"/>
                </a:ext>
              </a:extLst>
            </p:cNvPr>
            <p:cNvSpPr txBox="1"/>
            <p:nvPr/>
          </p:nvSpPr>
          <p:spPr>
            <a:xfrm>
              <a:off x="5679276" y="2405296"/>
              <a:ext cx="215757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>
                  <a:latin typeface="Andale Mono" panose="020B0509000000000004" pitchFamily="49" charset="0"/>
                </a:rPr>
                <a:t>IG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CF1193-838E-FD22-125A-79481F0DE264}"/>
                </a:ext>
              </a:extLst>
            </p:cNvPr>
            <p:cNvSpPr txBox="1"/>
            <p:nvPr/>
          </p:nvSpPr>
          <p:spPr>
            <a:xfrm>
              <a:off x="8589194" y="2421549"/>
              <a:ext cx="851950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600" dirty="0">
                  <a:latin typeface="Andale Mono" panose="020B0509000000000004" pitchFamily="49" charset="0"/>
                </a:rPr>
                <a:t>S</a:t>
              </a:r>
              <a:endParaRPr lang="en-US" sz="9600" dirty="0"/>
            </a:p>
          </p:txBody>
        </p:sp>
        <p:grpSp>
          <p:nvGrpSpPr>
            <p:cNvPr id="1045" name="Group 1044">
              <a:extLst>
                <a:ext uri="{FF2B5EF4-FFF2-40B4-BE49-F238E27FC236}">
                  <a16:creationId xmlns:a16="http://schemas.microsoft.com/office/drawing/2014/main" id="{F557BCF2-29B9-DB9A-795A-326832BC24A4}"/>
                </a:ext>
              </a:extLst>
            </p:cNvPr>
            <p:cNvGrpSpPr/>
            <p:nvPr/>
          </p:nvGrpSpPr>
          <p:grpSpPr>
            <a:xfrm>
              <a:off x="4047830" y="2699005"/>
              <a:ext cx="943764" cy="1031066"/>
              <a:chOff x="4047830" y="2699005"/>
              <a:chExt cx="943764" cy="1031066"/>
            </a:xfrm>
          </p:grpSpPr>
          <p:grpSp>
            <p:nvGrpSpPr>
              <p:cNvPr id="1043" name="Group 1042">
                <a:extLst>
                  <a:ext uri="{FF2B5EF4-FFF2-40B4-BE49-F238E27FC236}">
                    <a16:creationId xmlns:a16="http://schemas.microsoft.com/office/drawing/2014/main" id="{1AC2D295-B3A1-FB16-9407-97FEA2B743A7}"/>
                  </a:ext>
                </a:extLst>
              </p:cNvPr>
              <p:cNvGrpSpPr/>
              <p:nvPr/>
            </p:nvGrpSpPr>
            <p:grpSpPr>
              <a:xfrm>
                <a:off x="4047830" y="2699005"/>
                <a:ext cx="943764" cy="1031066"/>
                <a:chOff x="4047655" y="2667304"/>
                <a:chExt cx="943764" cy="1031066"/>
              </a:xfrm>
            </p:grpSpPr>
            <p:pic>
              <p:nvPicPr>
                <p:cNvPr id="1034" name="Picture 10" descr="Star Trek Logo, symbol, meaning, history, PNG, brand">
                  <a:extLst>
                    <a:ext uri="{FF2B5EF4-FFF2-40B4-BE49-F238E27FC236}">
                      <a16:creationId xmlns:a16="http://schemas.microsoft.com/office/drawing/2014/main" id="{FAD83B1F-B0A8-B2C0-A285-FC8C65650AD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176" r="24070"/>
                <a:stretch/>
              </p:blipFill>
              <p:spPr bwMode="auto">
                <a:xfrm>
                  <a:off x="4136645" y="2667304"/>
                  <a:ext cx="854774" cy="9800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>
              <mc:Choice xmlns:p14="http://schemas.microsoft.com/office/powerpoint/2010/main" Requires="p14">
                <p:contentPart p14:bwMode="auto" r:id="rId8">
                  <p14:nvContentPartPr>
                    <p14:cNvPr id="54" name="Ink 53">
                      <a:extLst>
                        <a:ext uri="{FF2B5EF4-FFF2-40B4-BE49-F238E27FC236}">
                          <a16:creationId xmlns:a16="http://schemas.microsoft.com/office/drawing/2014/main" id="{B1A5586B-B514-DDBA-EC12-7AE544CE880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16775" y="2724930"/>
                    <a:ext cx="274320" cy="740880"/>
                  </p14:xfrm>
                </p:contentPart>
              </mc:Choice>
              <mc:Fallback>
                <p:pic>
                  <p:nvPicPr>
                    <p:cNvPr id="54" name="Ink 53">
                      <a:extLst>
                        <a:ext uri="{FF2B5EF4-FFF2-40B4-BE49-F238E27FC236}">
                          <a16:creationId xmlns:a16="http://schemas.microsoft.com/office/drawing/2014/main" id="{B1A5586B-B514-DDBA-EC12-7AE544CE8803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4053775" y="2661930"/>
                      <a:ext cx="399960" cy="866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">
                  <p14:nvContentPartPr>
                    <p14:cNvPr id="63" name="Ink 62">
                      <a:extLst>
                        <a:ext uri="{FF2B5EF4-FFF2-40B4-BE49-F238E27FC236}">
                          <a16:creationId xmlns:a16="http://schemas.microsoft.com/office/drawing/2014/main" id="{698F4A9F-D54B-03C1-8C95-C193608C667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47655" y="2753370"/>
                    <a:ext cx="424440" cy="945000"/>
                  </p14:xfrm>
                </p:contentPart>
              </mc:Choice>
              <mc:Fallback>
                <p:pic>
                  <p:nvPicPr>
                    <p:cNvPr id="63" name="Ink 62">
                      <a:extLst>
                        <a:ext uri="{FF2B5EF4-FFF2-40B4-BE49-F238E27FC236}">
                          <a16:creationId xmlns:a16="http://schemas.microsoft.com/office/drawing/2014/main" id="{698F4A9F-D54B-03C1-8C95-C193608C667E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4029655" y="2735370"/>
                      <a:ext cx="460080" cy="980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">
                  <p14:nvContentPartPr>
                    <p14:cNvPr id="1033" name="Ink 1032">
                      <a:extLst>
                        <a:ext uri="{FF2B5EF4-FFF2-40B4-BE49-F238E27FC236}">
                          <a16:creationId xmlns:a16="http://schemas.microsoft.com/office/drawing/2014/main" id="{E08CE775-1CC8-6DBF-C8E7-9CE09E48456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398295" y="3501090"/>
                    <a:ext cx="29160" cy="32760"/>
                  </p14:xfrm>
                </p:contentPart>
              </mc:Choice>
              <mc:Fallback>
                <p:pic>
                  <p:nvPicPr>
                    <p:cNvPr id="1033" name="Ink 1032">
                      <a:extLst>
                        <a:ext uri="{FF2B5EF4-FFF2-40B4-BE49-F238E27FC236}">
                          <a16:creationId xmlns:a16="http://schemas.microsoft.com/office/drawing/2014/main" id="{E08CE775-1CC8-6DBF-C8E7-9CE09E48456F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4380655" y="3483090"/>
                      <a:ext cx="64800" cy="68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4">
                  <p14:nvContentPartPr>
                    <p14:cNvPr id="1036" name="Ink 1035">
                      <a:extLst>
                        <a:ext uri="{FF2B5EF4-FFF2-40B4-BE49-F238E27FC236}">
                          <a16:creationId xmlns:a16="http://schemas.microsoft.com/office/drawing/2014/main" id="{83121DCD-C6BE-18A9-0D93-4EE880072C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56815" y="3369690"/>
                    <a:ext cx="8640" cy="59760"/>
                  </p14:xfrm>
                </p:contentPart>
              </mc:Choice>
              <mc:Fallback>
                <p:pic>
                  <p:nvPicPr>
                    <p:cNvPr id="1036" name="Ink 1035">
                      <a:extLst>
                        <a:ext uri="{FF2B5EF4-FFF2-40B4-BE49-F238E27FC236}">
                          <a16:creationId xmlns:a16="http://schemas.microsoft.com/office/drawing/2014/main" id="{83121DCD-C6BE-18A9-0D93-4EE880072CA2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4238815" y="3352050"/>
                      <a:ext cx="44280" cy="95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6">
                  <p14:nvContentPartPr>
                    <p14:cNvPr id="60" name="Ink 59">
                      <a:extLst>
                        <a:ext uri="{FF2B5EF4-FFF2-40B4-BE49-F238E27FC236}">
                          <a16:creationId xmlns:a16="http://schemas.microsoft.com/office/drawing/2014/main" id="{E696269E-10AE-408C-5710-721F98EAC7B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734535" y="2747970"/>
                    <a:ext cx="221040" cy="340560"/>
                  </p14:xfrm>
                </p:contentPart>
              </mc:Choice>
              <mc:Fallback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E696269E-10AE-408C-5710-721F98EAC7B2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4671895" y="2684970"/>
                      <a:ext cx="346680" cy="46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8">
                  <p14:nvContentPartPr>
                    <p14:cNvPr id="61" name="Ink 60">
                      <a:extLst>
                        <a:ext uri="{FF2B5EF4-FFF2-40B4-BE49-F238E27FC236}">
                          <a16:creationId xmlns:a16="http://schemas.microsoft.com/office/drawing/2014/main" id="{39FA7CDB-8464-5F3B-7920-C50F4A95386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30735" y="3100770"/>
                    <a:ext cx="5040" cy="122040"/>
                  </p14:xfrm>
                </p:contentPart>
              </mc:Choice>
              <mc:Fallback>
                <p:pic>
                  <p:nvPicPr>
                    <p:cNvPr id="61" name="Ink 60">
                      <a:extLst>
                        <a:ext uri="{FF2B5EF4-FFF2-40B4-BE49-F238E27FC236}">
                          <a16:creationId xmlns:a16="http://schemas.microsoft.com/office/drawing/2014/main" id="{39FA7CDB-8464-5F3B-7920-C50F4A953867}"/>
                        </a:ext>
                      </a:extLst>
                    </p:cNvPr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4867735" y="3037770"/>
                      <a:ext cx="130680" cy="247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0">
                  <p14:nvContentPartPr>
                    <p14:cNvPr id="1037" name="Ink 1036">
                      <a:extLst>
                        <a:ext uri="{FF2B5EF4-FFF2-40B4-BE49-F238E27FC236}">
                          <a16:creationId xmlns:a16="http://schemas.microsoft.com/office/drawing/2014/main" id="{0EB726E4-CB36-1913-A8A3-49FE92C7176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49015" y="3271770"/>
                    <a:ext cx="51120" cy="169200"/>
                  </p14:xfrm>
                </p:contentPart>
              </mc:Choice>
              <mc:Fallback>
                <p:pic>
                  <p:nvPicPr>
                    <p:cNvPr id="1037" name="Ink 1036">
                      <a:extLst>
                        <a:ext uri="{FF2B5EF4-FFF2-40B4-BE49-F238E27FC236}">
                          <a16:creationId xmlns:a16="http://schemas.microsoft.com/office/drawing/2014/main" id="{0EB726E4-CB36-1913-A8A3-49FE92C7176F}"/>
                        </a:ext>
                      </a:extLst>
                    </p:cNvPr>
                    <p:cNvPicPr/>
                    <p:nvPr/>
                  </p:nvPicPr>
                  <p:blipFill>
                    <a:blip r:embed="rId21"/>
                    <a:stretch>
                      <a:fillRect/>
                    </a:stretch>
                  </p:blipFill>
                  <p:spPr>
                    <a:xfrm>
                      <a:off x="4831015" y="3254130"/>
                      <a:ext cx="86760" cy="204840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1040" name="Group 1039">
                  <a:extLst>
                    <a:ext uri="{FF2B5EF4-FFF2-40B4-BE49-F238E27FC236}">
                      <a16:creationId xmlns:a16="http://schemas.microsoft.com/office/drawing/2014/main" id="{E31542A0-18B4-FF86-704B-3509CC8EC4E8}"/>
                    </a:ext>
                  </a:extLst>
                </p:cNvPr>
                <p:cNvGrpSpPr/>
                <p:nvPr/>
              </p:nvGrpSpPr>
              <p:grpSpPr>
                <a:xfrm>
                  <a:off x="4473175" y="3457890"/>
                  <a:ext cx="290160" cy="176040"/>
                  <a:chOff x="4473175" y="3457890"/>
                  <a:chExt cx="290160" cy="176040"/>
                </a:xfrm>
              </p:grpSpPr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2">
                    <p14:nvContentPartPr>
                      <p14:cNvPr id="55" name="Ink 54">
                        <a:extLst>
                          <a:ext uri="{FF2B5EF4-FFF2-40B4-BE49-F238E27FC236}">
                            <a16:creationId xmlns:a16="http://schemas.microsoft.com/office/drawing/2014/main" id="{30DDB2F1-D888-8121-7AAF-7D733203AE4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473175" y="3561210"/>
                      <a:ext cx="179280" cy="72720"/>
                    </p14:xfrm>
                  </p:contentPart>
                </mc:Choice>
                <mc:Fallback>
                  <p:pic>
                    <p:nvPicPr>
                      <p:cNvPr id="55" name="Ink 54">
                        <a:extLst>
                          <a:ext uri="{FF2B5EF4-FFF2-40B4-BE49-F238E27FC236}">
                            <a16:creationId xmlns:a16="http://schemas.microsoft.com/office/drawing/2014/main" id="{30DDB2F1-D888-8121-7AAF-7D733203AE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410535" y="3498570"/>
                        <a:ext cx="304920" cy="1983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4">
                    <p14:nvContentPartPr>
                      <p14:cNvPr id="56" name="Ink 55">
                        <a:extLst>
                          <a:ext uri="{FF2B5EF4-FFF2-40B4-BE49-F238E27FC236}">
                            <a16:creationId xmlns:a16="http://schemas.microsoft.com/office/drawing/2014/main" id="{1BAC8E80-F5A2-26D6-228D-9EF38B6C2954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658215" y="3491370"/>
                      <a:ext cx="39600" cy="31320"/>
                    </p14:xfrm>
                  </p:contentPart>
                </mc:Choice>
                <mc:Fallback>
                  <p:pic>
                    <p:nvPicPr>
                      <p:cNvPr id="56" name="Ink 55">
                        <a:extLst>
                          <a:ext uri="{FF2B5EF4-FFF2-40B4-BE49-F238E27FC236}">
                            <a16:creationId xmlns:a16="http://schemas.microsoft.com/office/drawing/2014/main" id="{1BAC8E80-F5A2-26D6-228D-9EF38B6C29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595215" y="3428730"/>
                        <a:ext cx="165240" cy="1569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6">
                    <p14:nvContentPartPr>
                      <p14:cNvPr id="1039" name="Ink 1038">
                        <a:extLst>
                          <a:ext uri="{FF2B5EF4-FFF2-40B4-BE49-F238E27FC236}">
                            <a16:creationId xmlns:a16="http://schemas.microsoft.com/office/drawing/2014/main" id="{5B57DD62-6528-5182-78E6-2CE0BEF736C5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757575" y="3457890"/>
                      <a:ext cx="5760" cy="38160"/>
                    </p14:xfrm>
                  </p:contentPart>
                </mc:Choice>
                <mc:Fallback>
                  <p:pic>
                    <p:nvPicPr>
                      <p:cNvPr id="1039" name="Ink 1038">
                        <a:extLst>
                          <a:ext uri="{FF2B5EF4-FFF2-40B4-BE49-F238E27FC236}">
                            <a16:creationId xmlns:a16="http://schemas.microsoft.com/office/drawing/2014/main" id="{5B57DD62-6528-5182-78E6-2CE0BEF736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739575" y="3439890"/>
                        <a:ext cx="41400" cy="738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>
              <mc:Choice xmlns:p14="http://schemas.microsoft.com/office/powerpoint/2010/main" Requires="p14">
                <p:contentPart p14:bwMode="auto" r:id="rId28">
                  <p14:nvContentPartPr>
                    <p14:cNvPr id="1041" name="Ink 1040">
                      <a:extLst>
                        <a:ext uri="{FF2B5EF4-FFF2-40B4-BE49-F238E27FC236}">
                          <a16:creationId xmlns:a16="http://schemas.microsoft.com/office/drawing/2014/main" id="{1B58B8EB-C67F-2AE8-3A5F-EB191C83D17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660735" y="2778570"/>
                    <a:ext cx="42840" cy="52200"/>
                  </p14:xfrm>
                </p:contentPart>
              </mc:Choice>
              <mc:Fallback>
                <p:pic>
                  <p:nvPicPr>
                    <p:cNvPr id="1041" name="Ink 1040">
                      <a:extLst>
                        <a:ext uri="{FF2B5EF4-FFF2-40B4-BE49-F238E27FC236}">
                          <a16:creationId xmlns:a16="http://schemas.microsoft.com/office/drawing/2014/main" id="{1B58B8EB-C67F-2AE8-3A5F-EB191C83D179}"/>
                        </a:ext>
                      </a:extLst>
                    </p:cNvPr>
                    <p:cNvPicPr/>
                    <p:nvPr/>
                  </p:nvPicPr>
                  <p:blipFill>
                    <a:blip r:embed="rId29"/>
                    <a:stretch>
                      <a:fillRect/>
                    </a:stretch>
                  </p:blipFill>
                  <p:spPr>
                    <a:xfrm>
                      <a:off x="4643095" y="2760930"/>
                      <a:ext cx="78480" cy="87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0">
                  <p14:nvContentPartPr>
                    <p14:cNvPr id="1042" name="Ink 1041">
                      <a:extLst>
                        <a:ext uri="{FF2B5EF4-FFF2-40B4-BE49-F238E27FC236}">
                          <a16:creationId xmlns:a16="http://schemas.microsoft.com/office/drawing/2014/main" id="{3E7A1882-BB90-E805-6265-D2F1DBEF261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442575" y="2801970"/>
                    <a:ext cx="10080" cy="14400"/>
                  </p14:xfrm>
                </p:contentPart>
              </mc:Choice>
              <mc:Fallback>
                <p:pic>
                  <p:nvPicPr>
                    <p:cNvPr id="1042" name="Ink 1041">
                      <a:extLst>
                        <a:ext uri="{FF2B5EF4-FFF2-40B4-BE49-F238E27FC236}">
                          <a16:creationId xmlns:a16="http://schemas.microsoft.com/office/drawing/2014/main" id="{3E7A1882-BB90-E805-6265-D2F1DBEF2614}"/>
                        </a:ext>
                      </a:extLst>
                    </p:cNvPr>
                    <p:cNvPicPr/>
                    <p:nvPr/>
                  </p:nvPicPr>
                  <p:blipFill>
                    <a:blip r:embed="rId31"/>
                    <a:stretch>
                      <a:fillRect/>
                    </a:stretch>
                  </p:blipFill>
                  <p:spPr>
                    <a:xfrm>
                      <a:off x="4424575" y="2784330"/>
                      <a:ext cx="45720" cy="500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32">
                <p14:nvContentPartPr>
                  <p14:cNvPr id="1044" name="Ink 1043">
                    <a:extLst>
                      <a:ext uri="{FF2B5EF4-FFF2-40B4-BE49-F238E27FC236}">
                        <a16:creationId xmlns:a16="http://schemas.microsoft.com/office/drawing/2014/main" id="{008D407D-1862-95DD-023A-6797C12EF50D}"/>
                      </a:ext>
                    </a:extLst>
                  </p14:cNvPr>
                  <p14:cNvContentPartPr/>
                  <p14:nvPr/>
                </p14:nvContentPartPr>
                <p14:xfrm>
                  <a:off x="4458345" y="2879130"/>
                  <a:ext cx="189360" cy="344520"/>
                </p14:xfrm>
              </p:contentPart>
            </mc:Choice>
            <mc:Fallback>
              <p:pic>
                <p:nvPicPr>
                  <p:cNvPr id="1044" name="Ink 1043">
                    <a:extLst>
                      <a:ext uri="{FF2B5EF4-FFF2-40B4-BE49-F238E27FC236}">
                        <a16:creationId xmlns:a16="http://schemas.microsoft.com/office/drawing/2014/main" id="{008D407D-1862-95DD-023A-6797C12EF50D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4440345" y="2861490"/>
                    <a:ext cx="225000" cy="380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78691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1348-1AEC-B9A5-7A4E-ABE646D5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4B981-147E-6EF3-DD7D-CD19D8C68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81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Andale Mono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Rodriguez</dc:creator>
  <cp:lastModifiedBy>Luis Rodriguez</cp:lastModifiedBy>
  <cp:revision>1</cp:revision>
  <dcterms:created xsi:type="dcterms:W3CDTF">2023-03-01T17:46:37Z</dcterms:created>
  <dcterms:modified xsi:type="dcterms:W3CDTF">2023-03-01T18:19:35Z</dcterms:modified>
</cp:coreProperties>
</file>