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
      <p:font typeface="IBM Plex Sans Condensed"/>
      <p:regular r:id="rId30"/>
      <p:bold r:id="rId31"/>
      <p:italic r:id="rId32"/>
      <p:boldItalic r:id="rId33"/>
    </p:embeddedFont>
    <p:embeddedFont>
      <p:font typeface="Frank Ruhl Libre Light"/>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5962784-5AAA-42F6-8300-448A46EB82AD}">
  <a:tblStyle styleId="{15962784-5AAA-42F6-8300-448A46EB82A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layfairDisplay-regular.fntdata"/><Relationship Id="rId21" Type="http://schemas.openxmlformats.org/officeDocument/2006/relationships/slide" Target="slides/slide15.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BMPlexSansCondensed-bold.fntdata"/><Relationship Id="rId30" Type="http://schemas.openxmlformats.org/officeDocument/2006/relationships/font" Target="fonts/IBMPlexSansCondensed-regular.fntdata"/><Relationship Id="rId11" Type="http://schemas.openxmlformats.org/officeDocument/2006/relationships/slide" Target="slides/slide5.xml"/><Relationship Id="rId33" Type="http://schemas.openxmlformats.org/officeDocument/2006/relationships/font" Target="fonts/IBMPlexSansCondensed-boldItalic.fntdata"/><Relationship Id="rId10" Type="http://schemas.openxmlformats.org/officeDocument/2006/relationships/slide" Target="slides/slide4.xml"/><Relationship Id="rId32" Type="http://schemas.openxmlformats.org/officeDocument/2006/relationships/font" Target="fonts/IBMPlexSansCondensed-italic.fntdata"/><Relationship Id="rId13" Type="http://schemas.openxmlformats.org/officeDocument/2006/relationships/slide" Target="slides/slide7.xml"/><Relationship Id="rId35" Type="http://schemas.openxmlformats.org/officeDocument/2006/relationships/font" Target="fonts/FrankRuhlLibreLight-bold.fntdata"/><Relationship Id="rId12" Type="http://schemas.openxmlformats.org/officeDocument/2006/relationships/slide" Target="slides/slide6.xml"/><Relationship Id="rId34" Type="http://schemas.openxmlformats.org/officeDocument/2006/relationships/font" Target="fonts/FrankRuhlLibreLight-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Greetings(Hello my name is), (thank you for the opportunity to present to you today) obeisances, ect (This is a presentation of finding on the beer and brewery data provided to us. Let’s jump right in)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fa2d324b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fa2d324b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c3c948a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c3c948a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predict monthly income, we use the multiple regression model. And we run the stepwise, forward and backward selection methods and compare their root mean square error. The forward selection method produce a better RMSE.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c3c948a8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c3c948a8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explanatory variable we use to train our regression model. 91.68% of the variance in the data can be explained by the predictor variables.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c3c948a8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c3c948a8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rgbClr val="1D3E7C"/>
              </a:solidFill>
              <a:latin typeface="IBM Plex Sans Condensed"/>
              <a:ea typeface="IBM Plex Sans Condensed"/>
              <a:cs typeface="IBM Plex Sans Condensed"/>
              <a:sym typeface="IBM Plex Sans Condensed"/>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cca210e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cca210e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the opportunity to present to you today. Additional questions about the material can be directed to myself or my partner at github.com/amigotomodachiami.</a:t>
            </a:r>
            <a:r>
              <a:rPr lang="en" sz="1400">
                <a:solidFill>
                  <a:srgbClr val="1D3E7C"/>
                </a:solidFill>
                <a:latin typeface="IBM Plex Sans Condensed"/>
                <a:ea typeface="IBM Plex Sans Condensed"/>
                <a:cs typeface="IBM Plex Sans Condensed"/>
                <a:sym typeface="IBM Plex Sans Condensed"/>
              </a:rPr>
              <a:t>significantly predicts Monthly Income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cd3f6042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cd3f6042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fa2d324b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a2d324b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 of this analysis is to build robust models to identify high-potential employees and reducing voluntary employee turnover. And eventually help making business decision on workforce planning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fa2d324b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fa2d324b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 of this analysis is to build robust models to identify high-potential employees and reducing voluntary employee turnover. And eventually help making business decision on workforce planning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fa2d324b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fa2d324b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 of this analysis is to build robust models to identify high-potential employees and reducing voluntary employee turnover. And eventually help making business decision on workforce planning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fa2d324b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fa2d324b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c3c948a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c3c948a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that we are using to run the analysis contain 870 employees and 36 attribute. To build a predictive model, first we need to eliminate some of the </a:t>
            </a:r>
            <a:r>
              <a:rPr lang="en"/>
              <a:t>redundant attribute by removing highly correlated variables.</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c40ef26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c40ef26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eliminating highly correlated columns, job levels, performance rating, and other variables. The graph looks much better.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fa2d324b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fa2d324b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boxplot to visualize the relationship between Attrition and the explanatory variables. We can see the age, Distance from home,education, job satisfaction, monthly income, years of companies worked. Have associate relationship with the Attrition. The organization should look more deep into how to decrease Attrition, for example, provide more benefits for the employees that live far from workplace, provide more education assistant, etc.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c3c948a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c3c948a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predict Attrition, I ran 2 different models. The models are train with 60% of the random sample. And the Confusion Matrix is run on the 40% of the test set. The Naive Bayes Algorithm performs better, the accuracy is 99.7% with high sensitivity and specificity. The predictive result can be found in our github site. In the next slide, we are going to look into the monthly income, which is a hugh factor of the attrition.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p:nvPr/>
        </p:nvSpPr>
        <p:spPr>
          <a:xfrm>
            <a:off x="0" y="604500"/>
            <a:ext cx="6087300" cy="3934500"/>
          </a:xfrm>
          <a:prstGeom prst="rect">
            <a:avLst/>
          </a:prstGeom>
          <a:solidFill>
            <a:schemeClr val="lt1"/>
          </a:solidFill>
          <a:ln>
            <a:noFill/>
          </a:ln>
          <a:effectLst>
            <a:outerShdw blurRad="285750" rotWithShape="0" algn="bl" dir="5400000" dist="9525">
              <a:srgbClr val="010E1B">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1998100" y="604500"/>
            <a:ext cx="3597600" cy="39345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p:txBody>
      </p:sp>
      <p:cxnSp>
        <p:nvCxnSpPr>
          <p:cNvPr id="13" name="Google Shape;13;p2"/>
          <p:cNvCxnSpPr/>
          <p:nvPr/>
        </p:nvCxnSpPr>
        <p:spPr>
          <a:xfrm>
            <a:off x="1524459" y="1797900"/>
            <a:ext cx="0" cy="1547700"/>
          </a:xfrm>
          <a:prstGeom prst="straightConnector1">
            <a:avLst/>
          </a:prstGeom>
          <a:noFill/>
          <a:ln cap="flat" cmpd="sng" w="9525">
            <a:solidFill>
              <a:srgbClr val="D9DCE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1"/>
          <p:cNvSpPr txBox="1"/>
          <p:nvPr>
            <p:ph idx="12" type="sldNum"/>
          </p:nvPr>
        </p:nvSpPr>
        <p:spPr>
          <a:xfrm>
            <a:off x="8453425" y="-60"/>
            <a:ext cx="548700" cy="5143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64" name="Shape 64"/>
        <p:cNvGrpSpPr/>
        <p:nvPr/>
      </p:nvGrpSpPr>
      <p:grpSpPr>
        <a:xfrm>
          <a:off x="0" y="0"/>
          <a:ext cx="0" cy="0"/>
          <a:chOff x="0" y="0"/>
          <a:chExt cx="0" cy="0"/>
        </a:xfrm>
      </p:grpSpPr>
      <p:sp>
        <p:nvSpPr>
          <p:cNvPr id="65" name="Google Shape;65;p1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txBox="1"/>
          <p:nvPr>
            <p:ph type="ctrTitle"/>
          </p:nvPr>
        </p:nvSpPr>
        <p:spPr>
          <a:xfrm>
            <a:off x="3096250" y="1627200"/>
            <a:ext cx="2951400" cy="15843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1600"/>
              <a:buFont typeface="Lato"/>
              <a:buNone/>
              <a:defRPr>
                <a:solidFill>
                  <a:schemeClr val="lt1"/>
                </a:solidFill>
                <a:latin typeface="Lato"/>
                <a:ea typeface="Lato"/>
                <a:cs typeface="Lato"/>
                <a:sym typeface="Lato"/>
              </a:defRPr>
            </a:lvl1pPr>
            <a:lvl2pPr lvl="1" rtl="0" algn="ctr">
              <a:spcBef>
                <a:spcPts val="0"/>
              </a:spcBef>
              <a:spcAft>
                <a:spcPts val="0"/>
              </a:spcAft>
              <a:buClr>
                <a:schemeClr val="lt1"/>
              </a:buClr>
              <a:buSzPts val="1600"/>
              <a:buFont typeface="Lato"/>
              <a:buNone/>
              <a:defRPr>
                <a:solidFill>
                  <a:schemeClr val="lt1"/>
                </a:solidFill>
                <a:latin typeface="Lato"/>
                <a:ea typeface="Lato"/>
                <a:cs typeface="Lato"/>
                <a:sym typeface="Lato"/>
              </a:defRPr>
            </a:lvl2pPr>
            <a:lvl3pPr lvl="2" rtl="0" algn="ctr">
              <a:spcBef>
                <a:spcPts val="0"/>
              </a:spcBef>
              <a:spcAft>
                <a:spcPts val="0"/>
              </a:spcAft>
              <a:buClr>
                <a:schemeClr val="lt1"/>
              </a:buClr>
              <a:buSzPts val="1600"/>
              <a:buFont typeface="Lato"/>
              <a:buNone/>
              <a:defRPr>
                <a:solidFill>
                  <a:schemeClr val="lt1"/>
                </a:solidFill>
                <a:latin typeface="Lato"/>
                <a:ea typeface="Lato"/>
                <a:cs typeface="Lato"/>
                <a:sym typeface="Lato"/>
              </a:defRPr>
            </a:lvl3pPr>
            <a:lvl4pPr lvl="3" rtl="0" algn="ctr">
              <a:spcBef>
                <a:spcPts val="0"/>
              </a:spcBef>
              <a:spcAft>
                <a:spcPts val="0"/>
              </a:spcAft>
              <a:buClr>
                <a:schemeClr val="lt1"/>
              </a:buClr>
              <a:buSzPts val="1600"/>
              <a:buFont typeface="Lato"/>
              <a:buNone/>
              <a:defRPr>
                <a:solidFill>
                  <a:schemeClr val="lt1"/>
                </a:solidFill>
                <a:latin typeface="Lato"/>
                <a:ea typeface="Lato"/>
                <a:cs typeface="Lato"/>
                <a:sym typeface="Lato"/>
              </a:defRPr>
            </a:lvl4pPr>
            <a:lvl5pPr lvl="4" rtl="0" algn="ctr">
              <a:spcBef>
                <a:spcPts val="0"/>
              </a:spcBef>
              <a:spcAft>
                <a:spcPts val="0"/>
              </a:spcAft>
              <a:buClr>
                <a:schemeClr val="lt1"/>
              </a:buClr>
              <a:buSzPts val="1600"/>
              <a:buFont typeface="Lato"/>
              <a:buNone/>
              <a:defRPr>
                <a:solidFill>
                  <a:schemeClr val="lt1"/>
                </a:solidFill>
                <a:latin typeface="Lato"/>
                <a:ea typeface="Lato"/>
                <a:cs typeface="Lato"/>
                <a:sym typeface="Lato"/>
              </a:defRPr>
            </a:lvl5pPr>
            <a:lvl6pPr lvl="5" rtl="0" algn="ctr">
              <a:spcBef>
                <a:spcPts val="0"/>
              </a:spcBef>
              <a:spcAft>
                <a:spcPts val="0"/>
              </a:spcAft>
              <a:buClr>
                <a:schemeClr val="lt1"/>
              </a:buClr>
              <a:buSzPts val="1600"/>
              <a:buFont typeface="Lato"/>
              <a:buNone/>
              <a:defRPr>
                <a:solidFill>
                  <a:schemeClr val="lt1"/>
                </a:solidFill>
                <a:latin typeface="Lato"/>
                <a:ea typeface="Lato"/>
                <a:cs typeface="Lato"/>
                <a:sym typeface="Lato"/>
              </a:defRPr>
            </a:lvl6pPr>
            <a:lvl7pPr lvl="6" rtl="0" algn="ctr">
              <a:spcBef>
                <a:spcPts val="0"/>
              </a:spcBef>
              <a:spcAft>
                <a:spcPts val="0"/>
              </a:spcAft>
              <a:buClr>
                <a:schemeClr val="lt1"/>
              </a:buClr>
              <a:buSzPts val="1600"/>
              <a:buFont typeface="Lato"/>
              <a:buNone/>
              <a:defRPr>
                <a:solidFill>
                  <a:schemeClr val="lt1"/>
                </a:solidFill>
                <a:latin typeface="Lato"/>
                <a:ea typeface="Lato"/>
                <a:cs typeface="Lato"/>
                <a:sym typeface="Lato"/>
              </a:defRPr>
            </a:lvl7pPr>
            <a:lvl8pPr lvl="7" rtl="0" algn="ctr">
              <a:spcBef>
                <a:spcPts val="0"/>
              </a:spcBef>
              <a:spcAft>
                <a:spcPts val="0"/>
              </a:spcAft>
              <a:buClr>
                <a:schemeClr val="lt1"/>
              </a:buClr>
              <a:buSzPts val="1600"/>
              <a:buFont typeface="Lato"/>
              <a:buNone/>
              <a:defRPr>
                <a:solidFill>
                  <a:schemeClr val="lt1"/>
                </a:solidFill>
                <a:latin typeface="Lato"/>
                <a:ea typeface="Lato"/>
                <a:cs typeface="Lato"/>
                <a:sym typeface="Lato"/>
              </a:defRPr>
            </a:lvl8pPr>
            <a:lvl9pPr lvl="8" rtl="0" algn="ctr">
              <a:spcBef>
                <a:spcPts val="0"/>
              </a:spcBef>
              <a:spcAft>
                <a:spcPts val="0"/>
              </a:spcAft>
              <a:buClr>
                <a:schemeClr val="lt1"/>
              </a:buClr>
              <a:buSzPts val="1600"/>
              <a:buFont typeface="Lato"/>
              <a:buNone/>
              <a:defRPr>
                <a:solidFill>
                  <a:schemeClr val="lt1"/>
                </a:solidFill>
                <a:latin typeface="Lato"/>
                <a:ea typeface="Lato"/>
                <a:cs typeface="Lato"/>
                <a:sym typeface="Lato"/>
              </a:defRPr>
            </a:lvl9pPr>
          </a:lstStyle>
          <a:p/>
        </p:txBody>
      </p:sp>
      <p:sp>
        <p:nvSpPr>
          <p:cNvPr id="68" name="Google Shape;68;p12"/>
          <p:cNvSpPr txBox="1"/>
          <p:nvPr>
            <p:ph idx="1" type="subTitle"/>
          </p:nvPr>
        </p:nvSpPr>
        <p:spPr>
          <a:xfrm>
            <a:off x="3096363" y="3266930"/>
            <a:ext cx="2951400" cy="7014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lt1"/>
              </a:buClr>
              <a:buSzPts val="1400"/>
              <a:buFont typeface="Playfair Display"/>
              <a:buNone/>
              <a:defRPr b="1">
                <a:solidFill>
                  <a:schemeClr val="lt1"/>
                </a:solidFill>
                <a:latin typeface="Playfair Display"/>
                <a:ea typeface="Playfair Display"/>
                <a:cs typeface="Playfair Display"/>
                <a:sym typeface="Playfair Display"/>
              </a:defRPr>
            </a:lvl1pPr>
            <a:lvl2pPr lvl="1"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69" name="Google Shape;69;p12"/>
          <p:cNvSpPr txBox="1"/>
          <p:nvPr>
            <p:ph idx="12" type="sldNum"/>
          </p:nvPr>
        </p:nvSpPr>
        <p:spPr>
          <a:xfrm>
            <a:off x="8490250" y="4681009"/>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0" y="604500"/>
            <a:ext cx="6087300" cy="3934500"/>
          </a:xfrm>
          <a:prstGeom prst="rect">
            <a:avLst/>
          </a:prstGeom>
          <a:solidFill>
            <a:schemeClr val="lt1"/>
          </a:solidFill>
          <a:ln>
            <a:noFill/>
          </a:ln>
          <a:effectLst>
            <a:outerShdw blurRad="285750" rotWithShape="0" algn="bl" dir="5400000" dist="9525">
              <a:srgbClr val="010E1B">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 name="Google Shape;16;p3"/>
          <p:cNvCxnSpPr/>
          <p:nvPr/>
        </p:nvCxnSpPr>
        <p:spPr>
          <a:xfrm>
            <a:off x="1524459" y="1797900"/>
            <a:ext cx="0" cy="1547700"/>
          </a:xfrm>
          <a:prstGeom prst="straightConnector1">
            <a:avLst/>
          </a:prstGeom>
          <a:noFill/>
          <a:ln cap="flat" cmpd="sng" w="9525">
            <a:solidFill>
              <a:srgbClr val="D9DCE6"/>
            </a:solidFill>
            <a:prstDash val="solid"/>
            <a:round/>
            <a:headEnd len="med" w="med" type="none"/>
            <a:tailEnd len="med" w="med" type="none"/>
          </a:ln>
        </p:spPr>
      </p:cxnSp>
      <p:sp>
        <p:nvSpPr>
          <p:cNvPr id="17" name="Google Shape;17;p3"/>
          <p:cNvSpPr txBox="1"/>
          <p:nvPr>
            <p:ph type="ctrTitle"/>
          </p:nvPr>
        </p:nvSpPr>
        <p:spPr>
          <a:xfrm>
            <a:off x="1991250" y="1583350"/>
            <a:ext cx="3615600" cy="1159800"/>
          </a:xfrm>
          <a:prstGeom prst="rect">
            <a:avLst/>
          </a:prstGeom>
        </p:spPr>
        <p:txBody>
          <a:bodyPr anchorCtr="0" anchor="b" bIns="0" lIns="0" spcFirstLastPara="1" rIns="0" wrap="square" tIns="0">
            <a:noAutofit/>
          </a:bodyPr>
          <a:lstStyle>
            <a:lvl1pPr lvl="0" rtl="0" algn="l">
              <a:spcBef>
                <a:spcPts val="0"/>
              </a:spcBef>
              <a:spcAft>
                <a:spcPts val="0"/>
              </a:spcAft>
              <a:buSzPts val="3000"/>
              <a:buNone/>
              <a:defRPr sz="3000"/>
            </a:lvl1pPr>
            <a:lvl2pPr lvl="1" rtl="0" algn="l">
              <a:spcBef>
                <a:spcPts val="0"/>
              </a:spcBef>
              <a:spcAft>
                <a:spcPts val="0"/>
              </a:spcAft>
              <a:buSzPts val="3000"/>
              <a:buNone/>
              <a:defRPr sz="3000"/>
            </a:lvl2pPr>
            <a:lvl3pPr lvl="2" rtl="0" algn="l">
              <a:spcBef>
                <a:spcPts val="0"/>
              </a:spcBef>
              <a:spcAft>
                <a:spcPts val="0"/>
              </a:spcAft>
              <a:buSzPts val="3000"/>
              <a:buNone/>
              <a:defRPr sz="3000"/>
            </a:lvl3pPr>
            <a:lvl4pPr lvl="3" rtl="0" algn="l">
              <a:spcBef>
                <a:spcPts val="0"/>
              </a:spcBef>
              <a:spcAft>
                <a:spcPts val="0"/>
              </a:spcAft>
              <a:buSzPts val="3000"/>
              <a:buNone/>
              <a:defRPr sz="3000"/>
            </a:lvl4pPr>
            <a:lvl5pPr lvl="4" rtl="0" algn="l">
              <a:spcBef>
                <a:spcPts val="0"/>
              </a:spcBef>
              <a:spcAft>
                <a:spcPts val="0"/>
              </a:spcAft>
              <a:buSzPts val="3000"/>
              <a:buNone/>
              <a:defRPr sz="3000"/>
            </a:lvl5pPr>
            <a:lvl6pPr lvl="5" rtl="0" algn="l">
              <a:spcBef>
                <a:spcPts val="0"/>
              </a:spcBef>
              <a:spcAft>
                <a:spcPts val="0"/>
              </a:spcAft>
              <a:buSzPts val="3000"/>
              <a:buNone/>
              <a:defRPr sz="3000"/>
            </a:lvl6pPr>
            <a:lvl7pPr lvl="6" rtl="0" algn="l">
              <a:spcBef>
                <a:spcPts val="0"/>
              </a:spcBef>
              <a:spcAft>
                <a:spcPts val="0"/>
              </a:spcAft>
              <a:buSzPts val="3000"/>
              <a:buNone/>
              <a:defRPr sz="3000"/>
            </a:lvl7pPr>
            <a:lvl8pPr lvl="7" rtl="0" algn="l">
              <a:spcBef>
                <a:spcPts val="0"/>
              </a:spcBef>
              <a:spcAft>
                <a:spcPts val="0"/>
              </a:spcAft>
              <a:buSzPts val="3000"/>
              <a:buNone/>
              <a:defRPr sz="3000"/>
            </a:lvl8pPr>
            <a:lvl9pPr lvl="8" rtl="0" algn="l">
              <a:spcBef>
                <a:spcPts val="0"/>
              </a:spcBef>
              <a:spcAft>
                <a:spcPts val="0"/>
              </a:spcAft>
              <a:buSzPts val="3000"/>
              <a:buNone/>
              <a:defRPr sz="3000"/>
            </a:lvl9pPr>
          </a:lstStyle>
          <a:p/>
        </p:txBody>
      </p:sp>
      <p:sp>
        <p:nvSpPr>
          <p:cNvPr id="18" name="Google Shape;18;p3"/>
          <p:cNvSpPr txBox="1"/>
          <p:nvPr>
            <p:ph idx="1" type="subTitle"/>
          </p:nvPr>
        </p:nvSpPr>
        <p:spPr>
          <a:xfrm>
            <a:off x="1991250" y="2840051"/>
            <a:ext cx="3615600" cy="784800"/>
          </a:xfrm>
          <a:prstGeom prst="rect">
            <a:avLst/>
          </a:prstGeom>
        </p:spPr>
        <p:txBody>
          <a:bodyPr anchorCtr="0" anchor="t" bIns="0" lIns="0" spcFirstLastPara="1" rIns="0" wrap="square" tIns="0">
            <a:noAutofit/>
          </a:bodyPr>
          <a:lstStyle>
            <a:lvl1pPr lvl="0" rtl="0">
              <a:spcBef>
                <a:spcPts val="0"/>
              </a:spcBef>
              <a:spcAft>
                <a:spcPts val="0"/>
              </a:spcAft>
              <a:buClr>
                <a:srgbClr val="6B6E81"/>
              </a:buClr>
              <a:buSzPts val="1800"/>
              <a:buNone/>
              <a:defRPr sz="1800"/>
            </a:lvl1pPr>
            <a:lvl2pPr lvl="1" rtl="0">
              <a:spcBef>
                <a:spcPts val="800"/>
              </a:spcBef>
              <a:spcAft>
                <a:spcPts val="0"/>
              </a:spcAft>
              <a:buClr>
                <a:srgbClr val="6B6E81"/>
              </a:buClr>
              <a:buSzPts val="1800"/>
              <a:buNone/>
              <a:defRPr sz="1800"/>
            </a:lvl2pPr>
            <a:lvl3pPr lvl="2" rtl="0">
              <a:spcBef>
                <a:spcPts val="800"/>
              </a:spcBef>
              <a:spcAft>
                <a:spcPts val="0"/>
              </a:spcAft>
              <a:buClr>
                <a:srgbClr val="6B6E81"/>
              </a:buClr>
              <a:buSzPts val="1800"/>
              <a:buNone/>
              <a:defRPr sz="1800"/>
            </a:lvl3pPr>
            <a:lvl4pPr lvl="3" rtl="0">
              <a:spcBef>
                <a:spcPts val="800"/>
              </a:spcBef>
              <a:spcAft>
                <a:spcPts val="0"/>
              </a:spcAft>
              <a:buClr>
                <a:srgbClr val="6B6E81"/>
              </a:buClr>
              <a:buSzPts val="1800"/>
              <a:buNone/>
              <a:defRPr sz="1800"/>
            </a:lvl4pPr>
            <a:lvl5pPr lvl="4" rtl="0">
              <a:spcBef>
                <a:spcPts val="800"/>
              </a:spcBef>
              <a:spcAft>
                <a:spcPts val="0"/>
              </a:spcAft>
              <a:buClr>
                <a:srgbClr val="6B6E81"/>
              </a:buClr>
              <a:buSzPts val="1800"/>
              <a:buNone/>
              <a:defRPr sz="1800"/>
            </a:lvl5pPr>
            <a:lvl6pPr lvl="5" rtl="0">
              <a:spcBef>
                <a:spcPts val="800"/>
              </a:spcBef>
              <a:spcAft>
                <a:spcPts val="0"/>
              </a:spcAft>
              <a:buClr>
                <a:srgbClr val="6B6E81"/>
              </a:buClr>
              <a:buSzPts val="1800"/>
              <a:buNone/>
              <a:defRPr sz="1800"/>
            </a:lvl6pPr>
            <a:lvl7pPr lvl="6" rtl="0">
              <a:spcBef>
                <a:spcPts val="800"/>
              </a:spcBef>
              <a:spcAft>
                <a:spcPts val="0"/>
              </a:spcAft>
              <a:buClr>
                <a:srgbClr val="6B6E81"/>
              </a:buClr>
              <a:buSzPts val="1800"/>
              <a:buNone/>
              <a:defRPr sz="1800"/>
            </a:lvl7pPr>
            <a:lvl8pPr lvl="7" rtl="0">
              <a:spcBef>
                <a:spcPts val="800"/>
              </a:spcBef>
              <a:spcAft>
                <a:spcPts val="0"/>
              </a:spcAft>
              <a:buClr>
                <a:srgbClr val="6B6E81"/>
              </a:buClr>
              <a:buSzPts val="1800"/>
              <a:buNone/>
              <a:defRPr sz="1800"/>
            </a:lvl8pPr>
            <a:lvl9pPr lvl="8" rtl="0">
              <a:spcBef>
                <a:spcPts val="800"/>
              </a:spcBef>
              <a:spcAft>
                <a:spcPts val="800"/>
              </a:spcAft>
              <a:buClr>
                <a:srgbClr val="6B6E81"/>
              </a:buClr>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sp>
        <p:nvSpPr>
          <p:cNvPr id="20" name="Google Shape;20;p4"/>
          <p:cNvSpPr/>
          <p:nvPr/>
        </p:nvSpPr>
        <p:spPr>
          <a:xfrm>
            <a:off x="0" y="604500"/>
            <a:ext cx="6087300" cy="3934500"/>
          </a:xfrm>
          <a:prstGeom prst="rect">
            <a:avLst/>
          </a:prstGeom>
          <a:solidFill>
            <a:schemeClr val="lt1"/>
          </a:solidFill>
          <a:ln>
            <a:noFill/>
          </a:ln>
          <a:effectLst>
            <a:outerShdw blurRad="285750" rotWithShape="0" algn="bl" dir="5400000" dist="9525">
              <a:srgbClr val="010E1B">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4"/>
          <p:cNvCxnSpPr/>
          <p:nvPr/>
        </p:nvCxnSpPr>
        <p:spPr>
          <a:xfrm>
            <a:off x="1524459" y="1797900"/>
            <a:ext cx="0" cy="1547700"/>
          </a:xfrm>
          <a:prstGeom prst="straightConnector1">
            <a:avLst/>
          </a:prstGeom>
          <a:noFill/>
          <a:ln cap="flat" cmpd="sng" w="9525">
            <a:solidFill>
              <a:srgbClr val="D9DCE6"/>
            </a:solidFill>
            <a:prstDash val="solid"/>
            <a:round/>
            <a:headEnd len="med" w="med" type="none"/>
            <a:tailEnd len="med" w="med" type="none"/>
          </a:ln>
        </p:spPr>
      </p:cxnSp>
      <p:sp>
        <p:nvSpPr>
          <p:cNvPr id="22" name="Google Shape;22;p4"/>
          <p:cNvSpPr txBox="1"/>
          <p:nvPr>
            <p:ph idx="1" type="body"/>
          </p:nvPr>
        </p:nvSpPr>
        <p:spPr>
          <a:xfrm>
            <a:off x="1991250" y="604500"/>
            <a:ext cx="3615600" cy="3934500"/>
          </a:xfrm>
          <a:prstGeom prst="rect">
            <a:avLst/>
          </a:prstGeom>
        </p:spPr>
        <p:txBody>
          <a:bodyPr anchorCtr="0" anchor="ctr" bIns="0" lIns="0" spcFirstLastPara="1" rIns="0" wrap="square" tIns="0">
            <a:noAutofit/>
          </a:bodyPr>
          <a:lstStyle>
            <a:lvl1pPr indent="-381000" lvl="0" marL="457200" rtl="0">
              <a:spcBef>
                <a:spcPts val="0"/>
              </a:spcBef>
              <a:spcAft>
                <a:spcPts val="0"/>
              </a:spcAft>
              <a:buSzPts val="2400"/>
              <a:buChar char="◎"/>
              <a:defRPr sz="2400"/>
            </a:lvl1pPr>
            <a:lvl2pPr indent="-381000" lvl="1" marL="914400" rtl="0">
              <a:spcBef>
                <a:spcPts val="800"/>
              </a:spcBef>
              <a:spcAft>
                <a:spcPts val="0"/>
              </a:spcAft>
              <a:buSzPts val="2400"/>
              <a:buChar char="◎"/>
              <a:defRPr sz="2400"/>
            </a:lvl2pPr>
            <a:lvl3pPr indent="-381000" lvl="2" marL="1371600" rtl="0">
              <a:spcBef>
                <a:spcPts val="800"/>
              </a:spcBef>
              <a:spcAft>
                <a:spcPts val="0"/>
              </a:spcAft>
              <a:buSzPts val="2400"/>
              <a:buChar char="■"/>
              <a:defRPr sz="2400"/>
            </a:lvl3pPr>
            <a:lvl4pPr indent="-381000" lvl="3" marL="1828800" rtl="0">
              <a:spcBef>
                <a:spcPts val="800"/>
              </a:spcBef>
              <a:spcAft>
                <a:spcPts val="0"/>
              </a:spcAft>
              <a:buSzPts val="2400"/>
              <a:buChar char="●"/>
              <a:defRPr sz="2400"/>
            </a:lvl4pPr>
            <a:lvl5pPr indent="-381000" lvl="4" marL="2286000" rtl="0">
              <a:spcBef>
                <a:spcPts val="800"/>
              </a:spcBef>
              <a:spcAft>
                <a:spcPts val="0"/>
              </a:spcAft>
              <a:buSzPts val="2400"/>
              <a:buChar char="○"/>
              <a:defRPr sz="2400"/>
            </a:lvl5pPr>
            <a:lvl6pPr indent="-381000" lvl="5" marL="2743200" rtl="0">
              <a:spcBef>
                <a:spcPts val="800"/>
              </a:spcBef>
              <a:spcAft>
                <a:spcPts val="0"/>
              </a:spcAft>
              <a:buSzPts val="2400"/>
              <a:buChar char="■"/>
              <a:defRPr sz="2400"/>
            </a:lvl6pPr>
            <a:lvl7pPr indent="-381000" lvl="6" marL="3200400" rtl="0">
              <a:spcBef>
                <a:spcPts val="800"/>
              </a:spcBef>
              <a:spcAft>
                <a:spcPts val="0"/>
              </a:spcAft>
              <a:buSzPts val="2400"/>
              <a:buChar char="●"/>
              <a:defRPr sz="2400"/>
            </a:lvl7pPr>
            <a:lvl8pPr indent="-381000" lvl="7" marL="3657600" rtl="0">
              <a:spcBef>
                <a:spcPts val="800"/>
              </a:spcBef>
              <a:spcAft>
                <a:spcPts val="0"/>
              </a:spcAft>
              <a:buSzPts val="2400"/>
              <a:buChar char="○"/>
              <a:defRPr sz="2400"/>
            </a:lvl8pPr>
            <a:lvl9pPr indent="-381000" lvl="8" marL="4114800">
              <a:spcBef>
                <a:spcPts val="800"/>
              </a:spcBef>
              <a:spcAft>
                <a:spcPts val="800"/>
              </a:spcAft>
              <a:buSzPts val="2400"/>
              <a:buChar char="■"/>
              <a:defRPr sz="2400"/>
            </a:lvl9pPr>
          </a:lstStyle>
          <a:p/>
        </p:txBody>
      </p:sp>
      <p:sp>
        <p:nvSpPr>
          <p:cNvPr id="23" name="Google Shape;23;p4"/>
          <p:cNvSpPr txBox="1"/>
          <p:nvPr/>
        </p:nvSpPr>
        <p:spPr>
          <a:xfrm>
            <a:off x="0" y="2092500"/>
            <a:ext cx="15243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9600">
                <a:solidFill>
                  <a:srgbClr val="D9DCE6"/>
                </a:solidFill>
                <a:latin typeface="IBM Plex Sans Condensed"/>
                <a:ea typeface="IBM Plex Sans Condensed"/>
                <a:cs typeface="IBM Plex Sans Condensed"/>
                <a:sym typeface="IBM Plex Sans Condensed"/>
              </a:rPr>
              <a:t>“</a:t>
            </a:r>
            <a:endParaRPr b="1" sz="9600">
              <a:solidFill>
                <a:srgbClr val="D9DCE6"/>
              </a:solidFill>
              <a:latin typeface="IBM Plex Sans Condensed"/>
              <a:ea typeface="IBM Plex Sans Condensed"/>
              <a:cs typeface="IBM Plex Sans Condensed"/>
              <a:sym typeface="IBM Plex Sans Condensed"/>
            </a:endParaRPr>
          </a:p>
        </p:txBody>
      </p:sp>
      <p:sp>
        <p:nvSpPr>
          <p:cNvPr id="24" name="Google Shape;24;p4"/>
          <p:cNvSpPr txBox="1"/>
          <p:nvPr>
            <p:ph idx="12" type="sldNum"/>
          </p:nvPr>
        </p:nvSpPr>
        <p:spPr>
          <a:xfrm>
            <a:off x="8453425" y="-60"/>
            <a:ext cx="548700" cy="5143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 name="Shape 25"/>
        <p:cNvGrpSpPr/>
        <p:nvPr/>
      </p:nvGrpSpPr>
      <p:grpSpPr>
        <a:xfrm>
          <a:off x="0" y="0"/>
          <a:ext cx="0" cy="0"/>
          <a:chOff x="0" y="0"/>
          <a:chExt cx="0" cy="0"/>
        </a:xfrm>
      </p:grpSpPr>
      <p:sp>
        <p:nvSpPr>
          <p:cNvPr id="26" name="Google Shape;26;p5"/>
          <p:cNvSpPr/>
          <p:nvPr/>
        </p:nvSpPr>
        <p:spPr>
          <a:xfrm>
            <a:off x="0" y="604500"/>
            <a:ext cx="7928100" cy="3934500"/>
          </a:xfrm>
          <a:prstGeom prst="rect">
            <a:avLst/>
          </a:prstGeom>
          <a:solidFill>
            <a:schemeClr val="lt1"/>
          </a:solidFill>
          <a:ln>
            <a:noFill/>
          </a:ln>
          <a:effectLst>
            <a:outerShdw blurRad="285750" rotWithShape="0" algn="bl" dir="5400000" dist="9525">
              <a:srgbClr val="010E1B">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 name="Google Shape;27;p5"/>
          <p:cNvCxnSpPr/>
          <p:nvPr/>
        </p:nvCxnSpPr>
        <p:spPr>
          <a:xfrm>
            <a:off x="1946716" y="1026000"/>
            <a:ext cx="0" cy="3091500"/>
          </a:xfrm>
          <a:prstGeom prst="straightConnector1">
            <a:avLst/>
          </a:prstGeom>
          <a:noFill/>
          <a:ln cap="flat" cmpd="sng" w="9525">
            <a:solidFill>
              <a:srgbClr val="D9DCE6"/>
            </a:solidFill>
            <a:prstDash val="solid"/>
            <a:round/>
            <a:headEnd len="med" w="med" type="none"/>
            <a:tailEnd len="med" w="med" type="none"/>
          </a:ln>
        </p:spPr>
      </p:cxnSp>
      <p:sp>
        <p:nvSpPr>
          <p:cNvPr id="28" name="Google Shape;28;p5"/>
          <p:cNvSpPr txBox="1"/>
          <p:nvPr>
            <p:ph type="title"/>
          </p:nvPr>
        </p:nvSpPr>
        <p:spPr>
          <a:xfrm>
            <a:off x="291300" y="1026000"/>
            <a:ext cx="1341900" cy="3091500"/>
          </a:xfrm>
          <a:prstGeom prst="rect">
            <a:avLst/>
          </a:prstGeom>
        </p:spPr>
        <p:txBody>
          <a:bodyPr anchorCtr="0" anchor="t" bIns="0" lIns="0" spcFirstLastPara="1" rIns="0" wrap="square" tIns="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9" name="Google Shape;29;p5"/>
          <p:cNvSpPr txBox="1"/>
          <p:nvPr>
            <p:ph idx="1" type="body"/>
          </p:nvPr>
        </p:nvSpPr>
        <p:spPr>
          <a:xfrm>
            <a:off x="2191200" y="1026000"/>
            <a:ext cx="5345700" cy="3091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a:lvl1pPr>
            <a:lvl2pPr indent="-317500" lvl="1" marL="914400">
              <a:spcBef>
                <a:spcPts val="800"/>
              </a:spcBef>
              <a:spcAft>
                <a:spcPts val="0"/>
              </a:spcAft>
              <a:buSzPts val="1400"/>
              <a:buChar char="◎"/>
              <a:defRPr/>
            </a:lvl2pPr>
            <a:lvl3pPr indent="-355600" lvl="2" marL="1371600">
              <a:spcBef>
                <a:spcPts val="800"/>
              </a:spcBef>
              <a:spcAft>
                <a:spcPts val="0"/>
              </a:spcAft>
              <a:buSzPts val="2000"/>
              <a:buChar char="■"/>
              <a:defRPr/>
            </a:lvl3pPr>
            <a:lvl4pPr indent="-355600" lvl="3" marL="1828800">
              <a:spcBef>
                <a:spcPts val="800"/>
              </a:spcBef>
              <a:spcAft>
                <a:spcPts val="0"/>
              </a:spcAft>
              <a:buSzPts val="2000"/>
              <a:buChar char="●"/>
              <a:defRPr/>
            </a:lvl4pPr>
            <a:lvl5pPr indent="-355600" lvl="4" marL="2286000">
              <a:spcBef>
                <a:spcPts val="800"/>
              </a:spcBef>
              <a:spcAft>
                <a:spcPts val="0"/>
              </a:spcAft>
              <a:buSzPts val="2000"/>
              <a:buChar char="○"/>
              <a:defRPr/>
            </a:lvl5pPr>
            <a:lvl6pPr indent="-355600" lvl="5" marL="2743200">
              <a:spcBef>
                <a:spcPts val="800"/>
              </a:spcBef>
              <a:spcAft>
                <a:spcPts val="0"/>
              </a:spcAft>
              <a:buSzPts val="2000"/>
              <a:buChar char="■"/>
              <a:defRPr/>
            </a:lvl6pPr>
            <a:lvl7pPr indent="-355600" lvl="6" marL="3200400">
              <a:spcBef>
                <a:spcPts val="800"/>
              </a:spcBef>
              <a:spcAft>
                <a:spcPts val="0"/>
              </a:spcAft>
              <a:buSzPts val="2000"/>
              <a:buChar char="●"/>
              <a:defRPr/>
            </a:lvl7pPr>
            <a:lvl8pPr indent="-355600" lvl="7" marL="3657600">
              <a:spcBef>
                <a:spcPts val="800"/>
              </a:spcBef>
              <a:spcAft>
                <a:spcPts val="0"/>
              </a:spcAft>
              <a:buSzPts val="2000"/>
              <a:buChar char="○"/>
              <a:defRPr/>
            </a:lvl8pPr>
            <a:lvl9pPr indent="-355600" lvl="8" marL="4114800">
              <a:spcBef>
                <a:spcPts val="800"/>
              </a:spcBef>
              <a:spcAft>
                <a:spcPts val="800"/>
              </a:spcAft>
              <a:buSzPts val="2000"/>
              <a:buChar char="■"/>
              <a:defRPr/>
            </a:lvl9pPr>
          </a:lstStyle>
          <a:p/>
        </p:txBody>
      </p:sp>
      <p:sp>
        <p:nvSpPr>
          <p:cNvPr id="30" name="Google Shape;30;p5"/>
          <p:cNvSpPr txBox="1"/>
          <p:nvPr>
            <p:ph idx="12" type="sldNum"/>
          </p:nvPr>
        </p:nvSpPr>
        <p:spPr>
          <a:xfrm>
            <a:off x="8453425" y="-60"/>
            <a:ext cx="548700" cy="5143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2/3">
  <p:cSld name="TITLE_AND_BODY_1">
    <p:spTree>
      <p:nvGrpSpPr>
        <p:cNvPr id="31" name="Shape 31"/>
        <p:cNvGrpSpPr/>
        <p:nvPr/>
      </p:nvGrpSpPr>
      <p:grpSpPr>
        <a:xfrm>
          <a:off x="0" y="0"/>
          <a:ext cx="0" cy="0"/>
          <a:chOff x="0" y="0"/>
          <a:chExt cx="0" cy="0"/>
        </a:xfrm>
      </p:grpSpPr>
      <p:sp>
        <p:nvSpPr>
          <p:cNvPr id="32" name="Google Shape;32;p6"/>
          <p:cNvSpPr/>
          <p:nvPr/>
        </p:nvSpPr>
        <p:spPr>
          <a:xfrm>
            <a:off x="0" y="604500"/>
            <a:ext cx="6087300" cy="3934500"/>
          </a:xfrm>
          <a:prstGeom prst="rect">
            <a:avLst/>
          </a:prstGeom>
          <a:solidFill>
            <a:schemeClr val="lt1"/>
          </a:solidFill>
          <a:ln>
            <a:noFill/>
          </a:ln>
          <a:effectLst>
            <a:outerShdw blurRad="285750" rotWithShape="0" algn="bl" dir="5400000" dist="9525">
              <a:srgbClr val="010E1B">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 name="Google Shape;33;p6"/>
          <p:cNvCxnSpPr/>
          <p:nvPr/>
        </p:nvCxnSpPr>
        <p:spPr>
          <a:xfrm>
            <a:off x="1946716" y="1026000"/>
            <a:ext cx="0" cy="3091500"/>
          </a:xfrm>
          <a:prstGeom prst="straightConnector1">
            <a:avLst/>
          </a:prstGeom>
          <a:noFill/>
          <a:ln cap="flat" cmpd="sng" w="9525">
            <a:solidFill>
              <a:srgbClr val="D9DCE6"/>
            </a:solidFill>
            <a:prstDash val="solid"/>
            <a:round/>
            <a:headEnd len="med" w="med" type="none"/>
            <a:tailEnd len="med" w="med" type="none"/>
          </a:ln>
        </p:spPr>
      </p:cxnSp>
      <p:sp>
        <p:nvSpPr>
          <p:cNvPr id="34" name="Google Shape;34;p6"/>
          <p:cNvSpPr txBox="1"/>
          <p:nvPr>
            <p:ph type="title"/>
          </p:nvPr>
        </p:nvSpPr>
        <p:spPr>
          <a:xfrm>
            <a:off x="291300" y="1026000"/>
            <a:ext cx="1341900" cy="3091500"/>
          </a:xfrm>
          <a:prstGeom prst="rect">
            <a:avLst/>
          </a:prstGeom>
        </p:spPr>
        <p:txBody>
          <a:bodyPr anchorCtr="0" anchor="t" bIns="0" lIns="0" spcFirstLastPara="1" rIns="0"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5" name="Google Shape;35;p6"/>
          <p:cNvSpPr txBox="1"/>
          <p:nvPr>
            <p:ph idx="1" type="body"/>
          </p:nvPr>
        </p:nvSpPr>
        <p:spPr>
          <a:xfrm>
            <a:off x="2191200" y="1026000"/>
            <a:ext cx="3599400" cy="3091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a:lvl1pPr>
            <a:lvl2pPr indent="-317500" lvl="1" marL="914400" rtl="0">
              <a:spcBef>
                <a:spcPts val="800"/>
              </a:spcBef>
              <a:spcAft>
                <a:spcPts val="0"/>
              </a:spcAft>
              <a:buSzPts val="1400"/>
              <a:buChar char="◎"/>
              <a:defRPr/>
            </a:lvl2pPr>
            <a:lvl3pPr indent="-355600" lvl="2" marL="1371600" rtl="0">
              <a:spcBef>
                <a:spcPts val="800"/>
              </a:spcBef>
              <a:spcAft>
                <a:spcPts val="0"/>
              </a:spcAft>
              <a:buSzPts val="2000"/>
              <a:buChar char="■"/>
              <a:defRPr/>
            </a:lvl3pPr>
            <a:lvl4pPr indent="-355600" lvl="3" marL="1828800" rtl="0">
              <a:spcBef>
                <a:spcPts val="800"/>
              </a:spcBef>
              <a:spcAft>
                <a:spcPts val="0"/>
              </a:spcAft>
              <a:buSzPts val="2000"/>
              <a:buChar char="●"/>
              <a:defRPr/>
            </a:lvl4pPr>
            <a:lvl5pPr indent="-355600" lvl="4" marL="2286000" rtl="0">
              <a:spcBef>
                <a:spcPts val="800"/>
              </a:spcBef>
              <a:spcAft>
                <a:spcPts val="0"/>
              </a:spcAft>
              <a:buSzPts val="2000"/>
              <a:buChar char="○"/>
              <a:defRPr/>
            </a:lvl5pPr>
            <a:lvl6pPr indent="-355600" lvl="5" marL="2743200" rtl="0">
              <a:spcBef>
                <a:spcPts val="800"/>
              </a:spcBef>
              <a:spcAft>
                <a:spcPts val="0"/>
              </a:spcAft>
              <a:buSzPts val="2000"/>
              <a:buChar char="■"/>
              <a:defRPr/>
            </a:lvl6pPr>
            <a:lvl7pPr indent="-355600" lvl="6" marL="3200400" rtl="0">
              <a:spcBef>
                <a:spcPts val="800"/>
              </a:spcBef>
              <a:spcAft>
                <a:spcPts val="0"/>
              </a:spcAft>
              <a:buSzPts val="2000"/>
              <a:buChar char="●"/>
              <a:defRPr/>
            </a:lvl7pPr>
            <a:lvl8pPr indent="-355600" lvl="7" marL="3657600" rtl="0">
              <a:spcBef>
                <a:spcPts val="800"/>
              </a:spcBef>
              <a:spcAft>
                <a:spcPts val="0"/>
              </a:spcAft>
              <a:buSzPts val="2000"/>
              <a:buChar char="○"/>
              <a:defRPr/>
            </a:lvl8pPr>
            <a:lvl9pPr indent="-355600" lvl="8" marL="4114800" rtl="0">
              <a:spcBef>
                <a:spcPts val="800"/>
              </a:spcBef>
              <a:spcAft>
                <a:spcPts val="800"/>
              </a:spcAft>
              <a:buSzPts val="2000"/>
              <a:buChar char="■"/>
              <a:defRPr/>
            </a:lvl9pPr>
          </a:lstStyle>
          <a:p/>
        </p:txBody>
      </p:sp>
      <p:sp>
        <p:nvSpPr>
          <p:cNvPr id="36" name="Google Shape;36;p6"/>
          <p:cNvSpPr txBox="1"/>
          <p:nvPr>
            <p:ph idx="12" type="sldNum"/>
          </p:nvPr>
        </p:nvSpPr>
        <p:spPr>
          <a:xfrm>
            <a:off x="8453425" y="-60"/>
            <a:ext cx="548700" cy="5143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7" name="Shape 37"/>
        <p:cNvGrpSpPr/>
        <p:nvPr/>
      </p:nvGrpSpPr>
      <p:grpSpPr>
        <a:xfrm>
          <a:off x="0" y="0"/>
          <a:ext cx="0" cy="0"/>
          <a:chOff x="0" y="0"/>
          <a:chExt cx="0" cy="0"/>
        </a:xfrm>
      </p:grpSpPr>
      <p:sp>
        <p:nvSpPr>
          <p:cNvPr id="38" name="Google Shape;38;p7"/>
          <p:cNvSpPr/>
          <p:nvPr/>
        </p:nvSpPr>
        <p:spPr>
          <a:xfrm>
            <a:off x="0" y="604500"/>
            <a:ext cx="7928100" cy="3934500"/>
          </a:xfrm>
          <a:prstGeom prst="rect">
            <a:avLst/>
          </a:prstGeom>
          <a:solidFill>
            <a:schemeClr val="lt1"/>
          </a:solidFill>
          <a:ln>
            <a:noFill/>
          </a:ln>
          <a:effectLst>
            <a:outerShdw blurRad="285750" rotWithShape="0" algn="bl" dir="5400000" dist="9525">
              <a:srgbClr val="010E1B">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7"/>
          <p:cNvCxnSpPr/>
          <p:nvPr/>
        </p:nvCxnSpPr>
        <p:spPr>
          <a:xfrm>
            <a:off x="1946716" y="1026000"/>
            <a:ext cx="0" cy="3091500"/>
          </a:xfrm>
          <a:prstGeom prst="straightConnector1">
            <a:avLst/>
          </a:prstGeom>
          <a:noFill/>
          <a:ln cap="flat" cmpd="sng" w="9525">
            <a:solidFill>
              <a:srgbClr val="D9DCE6"/>
            </a:solidFill>
            <a:prstDash val="solid"/>
            <a:round/>
            <a:headEnd len="med" w="med" type="none"/>
            <a:tailEnd len="med" w="med" type="none"/>
          </a:ln>
        </p:spPr>
      </p:cxnSp>
      <p:sp>
        <p:nvSpPr>
          <p:cNvPr id="40" name="Google Shape;40;p7"/>
          <p:cNvSpPr txBox="1"/>
          <p:nvPr>
            <p:ph type="title"/>
          </p:nvPr>
        </p:nvSpPr>
        <p:spPr>
          <a:xfrm>
            <a:off x="291300" y="1026000"/>
            <a:ext cx="1341900" cy="3091500"/>
          </a:xfrm>
          <a:prstGeom prst="rect">
            <a:avLst/>
          </a:prstGeom>
        </p:spPr>
        <p:txBody>
          <a:bodyPr anchorCtr="0" anchor="t" bIns="0" lIns="0" spcFirstLastPara="1" rIns="0" wrap="square" tIns="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41" name="Google Shape;41;p7"/>
          <p:cNvSpPr txBox="1"/>
          <p:nvPr>
            <p:ph idx="1" type="body"/>
          </p:nvPr>
        </p:nvSpPr>
        <p:spPr>
          <a:xfrm>
            <a:off x="2183375" y="1026000"/>
            <a:ext cx="2467200" cy="30915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sz="1800"/>
            </a:lvl1pPr>
            <a:lvl2pPr indent="-342900" lvl="1" marL="914400">
              <a:spcBef>
                <a:spcPts val="800"/>
              </a:spcBef>
              <a:spcAft>
                <a:spcPts val="0"/>
              </a:spcAft>
              <a:buSzPts val="1800"/>
              <a:buChar char="◎"/>
              <a:defRPr sz="1800"/>
            </a:lvl2pPr>
            <a:lvl3pPr indent="-342900" lvl="2" marL="1371600">
              <a:spcBef>
                <a:spcPts val="800"/>
              </a:spcBef>
              <a:spcAft>
                <a:spcPts val="0"/>
              </a:spcAft>
              <a:buSzPts val="1800"/>
              <a:buChar char="■"/>
              <a:defRPr sz="1800"/>
            </a:lvl3pPr>
            <a:lvl4pPr indent="-342900" lvl="3" marL="1828800">
              <a:spcBef>
                <a:spcPts val="800"/>
              </a:spcBef>
              <a:spcAft>
                <a:spcPts val="0"/>
              </a:spcAft>
              <a:buSzPts val="1800"/>
              <a:buChar char="●"/>
              <a:defRPr sz="1800"/>
            </a:lvl4pPr>
            <a:lvl5pPr indent="-342900" lvl="4" marL="2286000">
              <a:spcBef>
                <a:spcPts val="800"/>
              </a:spcBef>
              <a:spcAft>
                <a:spcPts val="0"/>
              </a:spcAft>
              <a:buSzPts val="1800"/>
              <a:buChar char="○"/>
              <a:defRPr sz="1800"/>
            </a:lvl5pPr>
            <a:lvl6pPr indent="-342900" lvl="5" marL="2743200">
              <a:spcBef>
                <a:spcPts val="800"/>
              </a:spcBef>
              <a:spcAft>
                <a:spcPts val="0"/>
              </a:spcAft>
              <a:buSzPts val="1800"/>
              <a:buChar char="■"/>
              <a:defRPr sz="1800"/>
            </a:lvl6pPr>
            <a:lvl7pPr indent="-342900" lvl="6" marL="3200400">
              <a:spcBef>
                <a:spcPts val="800"/>
              </a:spcBef>
              <a:spcAft>
                <a:spcPts val="0"/>
              </a:spcAft>
              <a:buSzPts val="1800"/>
              <a:buChar char="●"/>
              <a:defRPr sz="1800"/>
            </a:lvl7pPr>
            <a:lvl8pPr indent="-342900" lvl="7" marL="3657600">
              <a:spcBef>
                <a:spcPts val="800"/>
              </a:spcBef>
              <a:spcAft>
                <a:spcPts val="0"/>
              </a:spcAft>
              <a:buSzPts val="1800"/>
              <a:buChar char="○"/>
              <a:defRPr sz="1800"/>
            </a:lvl8pPr>
            <a:lvl9pPr indent="-342900" lvl="8" marL="4114800">
              <a:spcBef>
                <a:spcPts val="800"/>
              </a:spcBef>
              <a:spcAft>
                <a:spcPts val="800"/>
              </a:spcAft>
              <a:buSzPts val="1800"/>
              <a:buChar char="■"/>
              <a:defRPr sz="1800"/>
            </a:lvl9pPr>
          </a:lstStyle>
          <a:p/>
        </p:txBody>
      </p:sp>
      <p:sp>
        <p:nvSpPr>
          <p:cNvPr id="42" name="Google Shape;42;p7"/>
          <p:cNvSpPr txBox="1"/>
          <p:nvPr>
            <p:ph idx="2" type="body"/>
          </p:nvPr>
        </p:nvSpPr>
        <p:spPr>
          <a:xfrm>
            <a:off x="5061144" y="1026000"/>
            <a:ext cx="2467200" cy="30915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sz="1800"/>
            </a:lvl1pPr>
            <a:lvl2pPr indent="-342900" lvl="1" marL="914400">
              <a:spcBef>
                <a:spcPts val="800"/>
              </a:spcBef>
              <a:spcAft>
                <a:spcPts val="0"/>
              </a:spcAft>
              <a:buSzPts val="1800"/>
              <a:buChar char="◎"/>
              <a:defRPr sz="1800"/>
            </a:lvl2pPr>
            <a:lvl3pPr indent="-342900" lvl="2" marL="1371600">
              <a:spcBef>
                <a:spcPts val="800"/>
              </a:spcBef>
              <a:spcAft>
                <a:spcPts val="0"/>
              </a:spcAft>
              <a:buSzPts val="1800"/>
              <a:buChar char="■"/>
              <a:defRPr sz="1800"/>
            </a:lvl3pPr>
            <a:lvl4pPr indent="-342900" lvl="3" marL="1828800">
              <a:spcBef>
                <a:spcPts val="800"/>
              </a:spcBef>
              <a:spcAft>
                <a:spcPts val="0"/>
              </a:spcAft>
              <a:buSzPts val="1800"/>
              <a:buChar char="●"/>
              <a:defRPr sz="1800"/>
            </a:lvl4pPr>
            <a:lvl5pPr indent="-342900" lvl="4" marL="2286000">
              <a:spcBef>
                <a:spcPts val="800"/>
              </a:spcBef>
              <a:spcAft>
                <a:spcPts val="0"/>
              </a:spcAft>
              <a:buSzPts val="1800"/>
              <a:buChar char="○"/>
              <a:defRPr sz="1800"/>
            </a:lvl5pPr>
            <a:lvl6pPr indent="-342900" lvl="5" marL="2743200">
              <a:spcBef>
                <a:spcPts val="800"/>
              </a:spcBef>
              <a:spcAft>
                <a:spcPts val="0"/>
              </a:spcAft>
              <a:buSzPts val="1800"/>
              <a:buChar char="■"/>
              <a:defRPr sz="1800"/>
            </a:lvl6pPr>
            <a:lvl7pPr indent="-342900" lvl="6" marL="3200400">
              <a:spcBef>
                <a:spcPts val="800"/>
              </a:spcBef>
              <a:spcAft>
                <a:spcPts val="0"/>
              </a:spcAft>
              <a:buSzPts val="1800"/>
              <a:buChar char="●"/>
              <a:defRPr sz="1800"/>
            </a:lvl7pPr>
            <a:lvl8pPr indent="-342900" lvl="7" marL="3657600">
              <a:spcBef>
                <a:spcPts val="800"/>
              </a:spcBef>
              <a:spcAft>
                <a:spcPts val="0"/>
              </a:spcAft>
              <a:buSzPts val="1800"/>
              <a:buChar char="○"/>
              <a:defRPr sz="1800"/>
            </a:lvl8pPr>
            <a:lvl9pPr indent="-342900" lvl="8" marL="4114800">
              <a:spcBef>
                <a:spcPts val="800"/>
              </a:spcBef>
              <a:spcAft>
                <a:spcPts val="800"/>
              </a:spcAft>
              <a:buSzPts val="1800"/>
              <a:buChar char="■"/>
              <a:defRPr sz="1800"/>
            </a:lvl9pPr>
          </a:lstStyle>
          <a:p/>
        </p:txBody>
      </p:sp>
      <p:sp>
        <p:nvSpPr>
          <p:cNvPr id="43" name="Google Shape;43;p7"/>
          <p:cNvSpPr txBox="1"/>
          <p:nvPr>
            <p:ph idx="12" type="sldNum"/>
          </p:nvPr>
        </p:nvSpPr>
        <p:spPr>
          <a:xfrm>
            <a:off x="8453425" y="-60"/>
            <a:ext cx="548700" cy="5143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 name="Shape 44"/>
        <p:cNvGrpSpPr/>
        <p:nvPr/>
      </p:nvGrpSpPr>
      <p:grpSpPr>
        <a:xfrm>
          <a:off x="0" y="0"/>
          <a:ext cx="0" cy="0"/>
          <a:chOff x="0" y="0"/>
          <a:chExt cx="0" cy="0"/>
        </a:xfrm>
      </p:grpSpPr>
      <p:sp>
        <p:nvSpPr>
          <p:cNvPr id="45" name="Google Shape;45;p8"/>
          <p:cNvSpPr/>
          <p:nvPr/>
        </p:nvSpPr>
        <p:spPr>
          <a:xfrm>
            <a:off x="0" y="604500"/>
            <a:ext cx="7928100" cy="3934500"/>
          </a:xfrm>
          <a:prstGeom prst="rect">
            <a:avLst/>
          </a:prstGeom>
          <a:solidFill>
            <a:schemeClr val="lt1"/>
          </a:solidFill>
          <a:ln>
            <a:noFill/>
          </a:ln>
          <a:effectLst>
            <a:outerShdw blurRad="285750" rotWithShape="0" algn="bl" dir="5400000" dist="9525">
              <a:srgbClr val="010E1B">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8"/>
          <p:cNvCxnSpPr/>
          <p:nvPr/>
        </p:nvCxnSpPr>
        <p:spPr>
          <a:xfrm>
            <a:off x="1946716" y="1026000"/>
            <a:ext cx="0" cy="3091500"/>
          </a:xfrm>
          <a:prstGeom prst="straightConnector1">
            <a:avLst/>
          </a:prstGeom>
          <a:noFill/>
          <a:ln cap="flat" cmpd="sng" w="9525">
            <a:solidFill>
              <a:srgbClr val="D9DCE6"/>
            </a:solidFill>
            <a:prstDash val="solid"/>
            <a:round/>
            <a:headEnd len="med" w="med" type="none"/>
            <a:tailEnd len="med" w="med" type="none"/>
          </a:ln>
        </p:spPr>
      </p:cxnSp>
      <p:sp>
        <p:nvSpPr>
          <p:cNvPr id="47" name="Google Shape;47;p8"/>
          <p:cNvSpPr txBox="1"/>
          <p:nvPr>
            <p:ph type="title"/>
          </p:nvPr>
        </p:nvSpPr>
        <p:spPr>
          <a:xfrm>
            <a:off x="291300" y="1026000"/>
            <a:ext cx="1341900" cy="3091500"/>
          </a:xfrm>
          <a:prstGeom prst="rect">
            <a:avLst/>
          </a:prstGeom>
        </p:spPr>
        <p:txBody>
          <a:bodyPr anchorCtr="0" anchor="t" bIns="0" lIns="0" spcFirstLastPara="1" rIns="0"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 name="Google Shape;48;p8"/>
          <p:cNvSpPr txBox="1"/>
          <p:nvPr>
            <p:ph idx="1" type="body"/>
          </p:nvPr>
        </p:nvSpPr>
        <p:spPr>
          <a:xfrm>
            <a:off x="2183375" y="1026000"/>
            <a:ext cx="1663500" cy="3091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400"/>
            </a:lvl1pPr>
            <a:lvl2pPr indent="-317500" lvl="1" marL="914400" rtl="0">
              <a:spcBef>
                <a:spcPts val="800"/>
              </a:spcBef>
              <a:spcAft>
                <a:spcPts val="0"/>
              </a:spcAft>
              <a:buSzPts val="1400"/>
              <a:buChar char="◎"/>
              <a:defRPr sz="1400"/>
            </a:lvl2pPr>
            <a:lvl3pPr indent="-317500" lvl="2" marL="1371600" rtl="0">
              <a:spcBef>
                <a:spcPts val="800"/>
              </a:spcBef>
              <a:spcAft>
                <a:spcPts val="0"/>
              </a:spcAft>
              <a:buSzPts val="1400"/>
              <a:buChar char="■"/>
              <a:defRPr sz="1400"/>
            </a:lvl3pPr>
            <a:lvl4pPr indent="-317500" lvl="3" marL="1828800" rtl="0">
              <a:spcBef>
                <a:spcPts val="800"/>
              </a:spcBef>
              <a:spcAft>
                <a:spcPts val="0"/>
              </a:spcAft>
              <a:buSzPts val="1400"/>
              <a:buChar char="●"/>
              <a:defRPr sz="1400"/>
            </a:lvl4pPr>
            <a:lvl5pPr indent="-317500" lvl="4" marL="2286000" rtl="0">
              <a:spcBef>
                <a:spcPts val="800"/>
              </a:spcBef>
              <a:spcAft>
                <a:spcPts val="0"/>
              </a:spcAft>
              <a:buSzPts val="1400"/>
              <a:buChar char="○"/>
              <a:defRPr sz="1400"/>
            </a:lvl5pPr>
            <a:lvl6pPr indent="-317500" lvl="5" marL="2743200" rtl="0">
              <a:spcBef>
                <a:spcPts val="800"/>
              </a:spcBef>
              <a:spcAft>
                <a:spcPts val="0"/>
              </a:spcAft>
              <a:buSzPts val="1400"/>
              <a:buChar char="■"/>
              <a:defRPr sz="1400"/>
            </a:lvl6pPr>
            <a:lvl7pPr indent="-317500" lvl="6" marL="3200400" rtl="0">
              <a:spcBef>
                <a:spcPts val="800"/>
              </a:spcBef>
              <a:spcAft>
                <a:spcPts val="0"/>
              </a:spcAft>
              <a:buSzPts val="1400"/>
              <a:buChar char="●"/>
              <a:defRPr sz="1400"/>
            </a:lvl7pPr>
            <a:lvl8pPr indent="-317500" lvl="7" marL="3657600" rtl="0">
              <a:spcBef>
                <a:spcPts val="800"/>
              </a:spcBef>
              <a:spcAft>
                <a:spcPts val="0"/>
              </a:spcAft>
              <a:buSzPts val="1400"/>
              <a:buChar char="○"/>
              <a:defRPr sz="1400"/>
            </a:lvl8pPr>
            <a:lvl9pPr indent="-317500" lvl="8" marL="4114800" rtl="0">
              <a:spcBef>
                <a:spcPts val="800"/>
              </a:spcBef>
              <a:spcAft>
                <a:spcPts val="800"/>
              </a:spcAft>
              <a:buSzPts val="1400"/>
              <a:buChar char="■"/>
              <a:defRPr sz="1400"/>
            </a:lvl9pPr>
          </a:lstStyle>
          <a:p/>
        </p:txBody>
      </p:sp>
      <p:sp>
        <p:nvSpPr>
          <p:cNvPr id="49" name="Google Shape;49;p8"/>
          <p:cNvSpPr txBox="1"/>
          <p:nvPr>
            <p:ph idx="2" type="body"/>
          </p:nvPr>
        </p:nvSpPr>
        <p:spPr>
          <a:xfrm>
            <a:off x="4028447" y="1026000"/>
            <a:ext cx="1663500" cy="3091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400"/>
            </a:lvl1pPr>
            <a:lvl2pPr indent="-317500" lvl="1" marL="914400" rtl="0">
              <a:spcBef>
                <a:spcPts val="800"/>
              </a:spcBef>
              <a:spcAft>
                <a:spcPts val="0"/>
              </a:spcAft>
              <a:buSzPts val="1400"/>
              <a:buChar char="◎"/>
              <a:defRPr sz="1400"/>
            </a:lvl2pPr>
            <a:lvl3pPr indent="-317500" lvl="2" marL="1371600" rtl="0">
              <a:spcBef>
                <a:spcPts val="800"/>
              </a:spcBef>
              <a:spcAft>
                <a:spcPts val="0"/>
              </a:spcAft>
              <a:buSzPts val="1400"/>
              <a:buChar char="■"/>
              <a:defRPr sz="1400"/>
            </a:lvl3pPr>
            <a:lvl4pPr indent="-317500" lvl="3" marL="1828800" rtl="0">
              <a:spcBef>
                <a:spcPts val="800"/>
              </a:spcBef>
              <a:spcAft>
                <a:spcPts val="0"/>
              </a:spcAft>
              <a:buSzPts val="1400"/>
              <a:buChar char="●"/>
              <a:defRPr sz="1400"/>
            </a:lvl4pPr>
            <a:lvl5pPr indent="-317500" lvl="4" marL="2286000" rtl="0">
              <a:spcBef>
                <a:spcPts val="800"/>
              </a:spcBef>
              <a:spcAft>
                <a:spcPts val="0"/>
              </a:spcAft>
              <a:buSzPts val="1400"/>
              <a:buChar char="○"/>
              <a:defRPr sz="1400"/>
            </a:lvl5pPr>
            <a:lvl6pPr indent="-317500" lvl="5" marL="2743200" rtl="0">
              <a:spcBef>
                <a:spcPts val="800"/>
              </a:spcBef>
              <a:spcAft>
                <a:spcPts val="0"/>
              </a:spcAft>
              <a:buSzPts val="1400"/>
              <a:buChar char="■"/>
              <a:defRPr sz="1400"/>
            </a:lvl6pPr>
            <a:lvl7pPr indent="-317500" lvl="6" marL="3200400" rtl="0">
              <a:spcBef>
                <a:spcPts val="800"/>
              </a:spcBef>
              <a:spcAft>
                <a:spcPts val="0"/>
              </a:spcAft>
              <a:buSzPts val="1400"/>
              <a:buChar char="●"/>
              <a:defRPr sz="1400"/>
            </a:lvl7pPr>
            <a:lvl8pPr indent="-317500" lvl="7" marL="3657600" rtl="0">
              <a:spcBef>
                <a:spcPts val="800"/>
              </a:spcBef>
              <a:spcAft>
                <a:spcPts val="0"/>
              </a:spcAft>
              <a:buSzPts val="1400"/>
              <a:buChar char="○"/>
              <a:defRPr sz="1400"/>
            </a:lvl8pPr>
            <a:lvl9pPr indent="-317500" lvl="8" marL="4114800" rtl="0">
              <a:spcBef>
                <a:spcPts val="800"/>
              </a:spcBef>
              <a:spcAft>
                <a:spcPts val="800"/>
              </a:spcAft>
              <a:buSzPts val="1400"/>
              <a:buChar char="■"/>
              <a:defRPr sz="1400"/>
            </a:lvl9pPr>
          </a:lstStyle>
          <a:p/>
        </p:txBody>
      </p:sp>
      <p:sp>
        <p:nvSpPr>
          <p:cNvPr id="50" name="Google Shape;50;p8"/>
          <p:cNvSpPr txBox="1"/>
          <p:nvPr>
            <p:ph idx="3" type="body"/>
          </p:nvPr>
        </p:nvSpPr>
        <p:spPr>
          <a:xfrm>
            <a:off x="5873519" y="1026000"/>
            <a:ext cx="1663500" cy="3091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400"/>
            </a:lvl1pPr>
            <a:lvl2pPr indent="-317500" lvl="1" marL="914400" rtl="0">
              <a:spcBef>
                <a:spcPts val="800"/>
              </a:spcBef>
              <a:spcAft>
                <a:spcPts val="0"/>
              </a:spcAft>
              <a:buSzPts val="1400"/>
              <a:buChar char="◎"/>
              <a:defRPr sz="1400"/>
            </a:lvl2pPr>
            <a:lvl3pPr indent="-317500" lvl="2" marL="1371600" rtl="0">
              <a:spcBef>
                <a:spcPts val="800"/>
              </a:spcBef>
              <a:spcAft>
                <a:spcPts val="0"/>
              </a:spcAft>
              <a:buSzPts val="1400"/>
              <a:buChar char="■"/>
              <a:defRPr sz="1400"/>
            </a:lvl3pPr>
            <a:lvl4pPr indent="-317500" lvl="3" marL="1828800" rtl="0">
              <a:spcBef>
                <a:spcPts val="800"/>
              </a:spcBef>
              <a:spcAft>
                <a:spcPts val="0"/>
              </a:spcAft>
              <a:buSzPts val="1400"/>
              <a:buChar char="●"/>
              <a:defRPr sz="1400"/>
            </a:lvl4pPr>
            <a:lvl5pPr indent="-317500" lvl="4" marL="2286000" rtl="0">
              <a:spcBef>
                <a:spcPts val="800"/>
              </a:spcBef>
              <a:spcAft>
                <a:spcPts val="0"/>
              </a:spcAft>
              <a:buSzPts val="1400"/>
              <a:buChar char="○"/>
              <a:defRPr sz="1400"/>
            </a:lvl5pPr>
            <a:lvl6pPr indent="-317500" lvl="5" marL="2743200" rtl="0">
              <a:spcBef>
                <a:spcPts val="800"/>
              </a:spcBef>
              <a:spcAft>
                <a:spcPts val="0"/>
              </a:spcAft>
              <a:buSzPts val="1400"/>
              <a:buChar char="■"/>
              <a:defRPr sz="1400"/>
            </a:lvl6pPr>
            <a:lvl7pPr indent="-317500" lvl="6" marL="3200400" rtl="0">
              <a:spcBef>
                <a:spcPts val="800"/>
              </a:spcBef>
              <a:spcAft>
                <a:spcPts val="0"/>
              </a:spcAft>
              <a:buSzPts val="1400"/>
              <a:buChar char="●"/>
              <a:defRPr sz="1400"/>
            </a:lvl7pPr>
            <a:lvl8pPr indent="-317500" lvl="7" marL="3657600" rtl="0">
              <a:spcBef>
                <a:spcPts val="800"/>
              </a:spcBef>
              <a:spcAft>
                <a:spcPts val="0"/>
              </a:spcAft>
              <a:buSzPts val="1400"/>
              <a:buChar char="○"/>
              <a:defRPr sz="1400"/>
            </a:lvl8pPr>
            <a:lvl9pPr indent="-317500" lvl="8" marL="4114800" rtl="0">
              <a:spcBef>
                <a:spcPts val="800"/>
              </a:spcBef>
              <a:spcAft>
                <a:spcPts val="800"/>
              </a:spcAft>
              <a:buSzPts val="1400"/>
              <a:buChar char="■"/>
              <a:defRPr sz="1400"/>
            </a:lvl9pPr>
          </a:lstStyle>
          <a:p/>
        </p:txBody>
      </p:sp>
      <p:sp>
        <p:nvSpPr>
          <p:cNvPr id="51" name="Google Shape;51;p8"/>
          <p:cNvSpPr txBox="1"/>
          <p:nvPr>
            <p:ph idx="12" type="sldNum"/>
          </p:nvPr>
        </p:nvSpPr>
        <p:spPr>
          <a:xfrm>
            <a:off x="8453425" y="-60"/>
            <a:ext cx="548700" cy="5143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9"/>
          <p:cNvSpPr/>
          <p:nvPr/>
        </p:nvSpPr>
        <p:spPr>
          <a:xfrm>
            <a:off x="0" y="604500"/>
            <a:ext cx="7928100" cy="3934500"/>
          </a:xfrm>
          <a:prstGeom prst="rect">
            <a:avLst/>
          </a:prstGeom>
          <a:solidFill>
            <a:schemeClr val="lt1"/>
          </a:solidFill>
          <a:ln>
            <a:noFill/>
          </a:ln>
          <a:effectLst>
            <a:outerShdw blurRad="285750" rotWithShape="0" algn="bl" dir="5400000" dist="9525">
              <a:srgbClr val="010E1B">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9"/>
          <p:cNvCxnSpPr/>
          <p:nvPr/>
        </p:nvCxnSpPr>
        <p:spPr>
          <a:xfrm>
            <a:off x="1946716" y="1026000"/>
            <a:ext cx="0" cy="3091500"/>
          </a:xfrm>
          <a:prstGeom prst="straightConnector1">
            <a:avLst/>
          </a:prstGeom>
          <a:noFill/>
          <a:ln cap="flat" cmpd="sng" w="9525">
            <a:solidFill>
              <a:srgbClr val="D9DCE6"/>
            </a:solidFill>
            <a:prstDash val="solid"/>
            <a:round/>
            <a:headEnd len="med" w="med" type="none"/>
            <a:tailEnd len="med" w="med" type="none"/>
          </a:ln>
        </p:spPr>
      </p:cxnSp>
      <p:sp>
        <p:nvSpPr>
          <p:cNvPr id="55" name="Google Shape;55;p9"/>
          <p:cNvSpPr txBox="1"/>
          <p:nvPr>
            <p:ph type="title"/>
          </p:nvPr>
        </p:nvSpPr>
        <p:spPr>
          <a:xfrm>
            <a:off x="291300" y="1026000"/>
            <a:ext cx="1341900" cy="3091500"/>
          </a:xfrm>
          <a:prstGeom prst="rect">
            <a:avLst/>
          </a:prstGeom>
        </p:spPr>
        <p:txBody>
          <a:bodyPr anchorCtr="0" anchor="t" bIns="0" lIns="0" spcFirstLastPara="1" rIns="0" wrap="square" tIns="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56" name="Google Shape;56;p9"/>
          <p:cNvSpPr txBox="1"/>
          <p:nvPr>
            <p:ph idx="12" type="sldNum"/>
          </p:nvPr>
        </p:nvSpPr>
        <p:spPr>
          <a:xfrm>
            <a:off x="8453425" y="-60"/>
            <a:ext cx="548700" cy="5143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sp>
        <p:nvSpPr>
          <p:cNvPr id="58" name="Google Shape;58;p10"/>
          <p:cNvSpPr/>
          <p:nvPr/>
        </p:nvSpPr>
        <p:spPr>
          <a:xfrm>
            <a:off x="0" y="604500"/>
            <a:ext cx="7928100" cy="3934500"/>
          </a:xfrm>
          <a:prstGeom prst="rect">
            <a:avLst/>
          </a:prstGeom>
          <a:solidFill>
            <a:schemeClr val="lt1"/>
          </a:solidFill>
          <a:ln>
            <a:noFill/>
          </a:ln>
          <a:effectLst>
            <a:outerShdw blurRad="285750" rotWithShape="0" algn="bl" dir="5400000" dist="9525">
              <a:srgbClr val="010E1B">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0"/>
          <p:cNvCxnSpPr/>
          <p:nvPr/>
        </p:nvCxnSpPr>
        <p:spPr>
          <a:xfrm>
            <a:off x="1946716" y="1026000"/>
            <a:ext cx="0" cy="3091500"/>
          </a:xfrm>
          <a:prstGeom prst="straightConnector1">
            <a:avLst/>
          </a:prstGeom>
          <a:noFill/>
          <a:ln cap="flat" cmpd="sng" w="9525">
            <a:solidFill>
              <a:srgbClr val="D9DCE6"/>
            </a:solidFill>
            <a:prstDash val="solid"/>
            <a:round/>
            <a:headEnd len="med" w="med" type="none"/>
            <a:tailEnd len="med" w="med" type="none"/>
          </a:ln>
        </p:spPr>
      </p:cxnSp>
      <p:sp>
        <p:nvSpPr>
          <p:cNvPr id="60" name="Google Shape;60;p10"/>
          <p:cNvSpPr txBox="1"/>
          <p:nvPr>
            <p:ph idx="1" type="body"/>
          </p:nvPr>
        </p:nvSpPr>
        <p:spPr>
          <a:xfrm>
            <a:off x="457200" y="1025950"/>
            <a:ext cx="1237200" cy="3091500"/>
          </a:xfrm>
          <a:prstGeom prst="rect">
            <a:avLst/>
          </a:prstGeom>
        </p:spPr>
        <p:txBody>
          <a:bodyPr anchorCtr="0" anchor="ctr" bIns="0" lIns="0" spcFirstLastPara="1" rIns="0" wrap="square" tIns="0">
            <a:noAutofit/>
          </a:bodyPr>
          <a:lstStyle>
            <a:lvl1pPr indent="-228600" lvl="0" marL="457200" algn="r">
              <a:spcBef>
                <a:spcPts val="360"/>
              </a:spcBef>
              <a:spcAft>
                <a:spcPts val="800"/>
              </a:spcAft>
              <a:buSzPts val="1400"/>
              <a:buNone/>
              <a:defRPr sz="1400"/>
            </a:lvl1pPr>
          </a:lstStyle>
          <a:p/>
        </p:txBody>
      </p:sp>
      <p:sp>
        <p:nvSpPr>
          <p:cNvPr id="61" name="Google Shape;61;p10"/>
          <p:cNvSpPr txBox="1"/>
          <p:nvPr>
            <p:ph idx="12" type="sldNum"/>
          </p:nvPr>
        </p:nvSpPr>
        <p:spPr>
          <a:xfrm>
            <a:off x="8453425" y="-60"/>
            <a:ext cx="548700" cy="5143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1D3E7C"/>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11300"/>
            <a:ext cx="9144000" cy="5143500"/>
          </a:xfrm>
          <a:prstGeom prst="rect">
            <a:avLst/>
          </a:prstGeom>
          <a:noFill/>
          <a:ln>
            <a:noFill/>
          </a:ln>
        </p:spPr>
      </p:pic>
      <p:sp>
        <p:nvSpPr>
          <p:cNvPr id="7" name="Google Shape;7;p1"/>
          <p:cNvSpPr txBox="1"/>
          <p:nvPr>
            <p:ph type="title"/>
          </p:nvPr>
        </p:nvSpPr>
        <p:spPr>
          <a:xfrm>
            <a:off x="291300" y="1026000"/>
            <a:ext cx="1341900" cy="3091500"/>
          </a:xfrm>
          <a:prstGeom prst="rect">
            <a:avLst/>
          </a:prstGeom>
          <a:noFill/>
          <a:ln>
            <a:noFill/>
          </a:ln>
        </p:spPr>
        <p:txBody>
          <a:bodyPr anchorCtr="0" anchor="t" bIns="0" lIns="0" spcFirstLastPara="1" rIns="0" wrap="square" tIns="0">
            <a:noAutofit/>
          </a:bodyPr>
          <a:lstStyle>
            <a:lvl1pPr lvl="0" algn="r">
              <a:spcBef>
                <a:spcPts val="0"/>
              </a:spcBef>
              <a:spcAft>
                <a:spcPts val="0"/>
              </a:spcAft>
              <a:buClr>
                <a:srgbClr val="1D3E7C"/>
              </a:buClr>
              <a:buSzPts val="1600"/>
              <a:buFont typeface="IBM Plex Sans Condensed"/>
              <a:buNone/>
              <a:defRPr b="1" sz="1600">
                <a:solidFill>
                  <a:srgbClr val="1D3E7C"/>
                </a:solidFill>
                <a:latin typeface="IBM Plex Sans Condensed"/>
                <a:ea typeface="IBM Plex Sans Condensed"/>
                <a:cs typeface="IBM Plex Sans Condensed"/>
                <a:sym typeface="IBM Plex Sans Condensed"/>
              </a:defRPr>
            </a:lvl1pPr>
            <a:lvl2pPr lvl="1" algn="r">
              <a:spcBef>
                <a:spcPts val="0"/>
              </a:spcBef>
              <a:spcAft>
                <a:spcPts val="0"/>
              </a:spcAft>
              <a:buClr>
                <a:srgbClr val="1D3E7C"/>
              </a:buClr>
              <a:buSzPts val="1600"/>
              <a:buFont typeface="IBM Plex Sans Condensed"/>
              <a:buNone/>
              <a:defRPr b="1" sz="1600">
                <a:solidFill>
                  <a:srgbClr val="1D3E7C"/>
                </a:solidFill>
                <a:latin typeface="IBM Plex Sans Condensed"/>
                <a:ea typeface="IBM Plex Sans Condensed"/>
                <a:cs typeface="IBM Plex Sans Condensed"/>
                <a:sym typeface="IBM Plex Sans Condensed"/>
              </a:defRPr>
            </a:lvl2pPr>
            <a:lvl3pPr lvl="2" algn="r">
              <a:spcBef>
                <a:spcPts val="0"/>
              </a:spcBef>
              <a:spcAft>
                <a:spcPts val="0"/>
              </a:spcAft>
              <a:buClr>
                <a:srgbClr val="1D3E7C"/>
              </a:buClr>
              <a:buSzPts val="1600"/>
              <a:buFont typeface="IBM Plex Sans Condensed"/>
              <a:buNone/>
              <a:defRPr b="1" sz="1600">
                <a:solidFill>
                  <a:srgbClr val="1D3E7C"/>
                </a:solidFill>
                <a:latin typeface="IBM Plex Sans Condensed"/>
                <a:ea typeface="IBM Plex Sans Condensed"/>
                <a:cs typeface="IBM Plex Sans Condensed"/>
                <a:sym typeface="IBM Plex Sans Condensed"/>
              </a:defRPr>
            </a:lvl3pPr>
            <a:lvl4pPr lvl="3" algn="r">
              <a:spcBef>
                <a:spcPts val="0"/>
              </a:spcBef>
              <a:spcAft>
                <a:spcPts val="0"/>
              </a:spcAft>
              <a:buClr>
                <a:srgbClr val="1D3E7C"/>
              </a:buClr>
              <a:buSzPts val="1600"/>
              <a:buFont typeface="IBM Plex Sans Condensed"/>
              <a:buNone/>
              <a:defRPr b="1" sz="1600">
                <a:solidFill>
                  <a:srgbClr val="1D3E7C"/>
                </a:solidFill>
                <a:latin typeface="IBM Plex Sans Condensed"/>
                <a:ea typeface="IBM Plex Sans Condensed"/>
                <a:cs typeface="IBM Plex Sans Condensed"/>
                <a:sym typeface="IBM Plex Sans Condensed"/>
              </a:defRPr>
            </a:lvl4pPr>
            <a:lvl5pPr lvl="4" algn="r">
              <a:spcBef>
                <a:spcPts val="0"/>
              </a:spcBef>
              <a:spcAft>
                <a:spcPts val="0"/>
              </a:spcAft>
              <a:buClr>
                <a:srgbClr val="1D3E7C"/>
              </a:buClr>
              <a:buSzPts val="1600"/>
              <a:buFont typeface="IBM Plex Sans Condensed"/>
              <a:buNone/>
              <a:defRPr b="1" sz="1600">
                <a:solidFill>
                  <a:srgbClr val="1D3E7C"/>
                </a:solidFill>
                <a:latin typeface="IBM Plex Sans Condensed"/>
                <a:ea typeface="IBM Plex Sans Condensed"/>
                <a:cs typeface="IBM Plex Sans Condensed"/>
                <a:sym typeface="IBM Plex Sans Condensed"/>
              </a:defRPr>
            </a:lvl5pPr>
            <a:lvl6pPr lvl="5" algn="r">
              <a:spcBef>
                <a:spcPts val="0"/>
              </a:spcBef>
              <a:spcAft>
                <a:spcPts val="0"/>
              </a:spcAft>
              <a:buClr>
                <a:srgbClr val="1D3E7C"/>
              </a:buClr>
              <a:buSzPts val="1600"/>
              <a:buFont typeface="IBM Plex Sans Condensed"/>
              <a:buNone/>
              <a:defRPr b="1" sz="1600">
                <a:solidFill>
                  <a:srgbClr val="1D3E7C"/>
                </a:solidFill>
                <a:latin typeface="IBM Plex Sans Condensed"/>
                <a:ea typeface="IBM Plex Sans Condensed"/>
                <a:cs typeface="IBM Plex Sans Condensed"/>
                <a:sym typeface="IBM Plex Sans Condensed"/>
              </a:defRPr>
            </a:lvl6pPr>
            <a:lvl7pPr lvl="6" algn="r">
              <a:spcBef>
                <a:spcPts val="0"/>
              </a:spcBef>
              <a:spcAft>
                <a:spcPts val="0"/>
              </a:spcAft>
              <a:buClr>
                <a:srgbClr val="1D3E7C"/>
              </a:buClr>
              <a:buSzPts val="1600"/>
              <a:buFont typeface="IBM Plex Sans Condensed"/>
              <a:buNone/>
              <a:defRPr b="1" sz="1600">
                <a:solidFill>
                  <a:srgbClr val="1D3E7C"/>
                </a:solidFill>
                <a:latin typeface="IBM Plex Sans Condensed"/>
                <a:ea typeface="IBM Plex Sans Condensed"/>
                <a:cs typeface="IBM Plex Sans Condensed"/>
                <a:sym typeface="IBM Plex Sans Condensed"/>
              </a:defRPr>
            </a:lvl7pPr>
            <a:lvl8pPr lvl="7" algn="r">
              <a:spcBef>
                <a:spcPts val="0"/>
              </a:spcBef>
              <a:spcAft>
                <a:spcPts val="0"/>
              </a:spcAft>
              <a:buClr>
                <a:srgbClr val="1D3E7C"/>
              </a:buClr>
              <a:buSzPts val="1600"/>
              <a:buFont typeface="IBM Plex Sans Condensed"/>
              <a:buNone/>
              <a:defRPr b="1" sz="1600">
                <a:solidFill>
                  <a:srgbClr val="1D3E7C"/>
                </a:solidFill>
                <a:latin typeface="IBM Plex Sans Condensed"/>
                <a:ea typeface="IBM Plex Sans Condensed"/>
                <a:cs typeface="IBM Plex Sans Condensed"/>
                <a:sym typeface="IBM Plex Sans Condensed"/>
              </a:defRPr>
            </a:lvl8pPr>
            <a:lvl9pPr lvl="8" algn="r">
              <a:spcBef>
                <a:spcPts val="0"/>
              </a:spcBef>
              <a:spcAft>
                <a:spcPts val="0"/>
              </a:spcAft>
              <a:buClr>
                <a:srgbClr val="1D3E7C"/>
              </a:buClr>
              <a:buSzPts val="1600"/>
              <a:buFont typeface="IBM Plex Sans Condensed"/>
              <a:buNone/>
              <a:defRPr b="1" sz="1600">
                <a:solidFill>
                  <a:srgbClr val="1D3E7C"/>
                </a:solidFill>
                <a:latin typeface="IBM Plex Sans Condensed"/>
                <a:ea typeface="IBM Plex Sans Condensed"/>
                <a:cs typeface="IBM Plex Sans Condensed"/>
                <a:sym typeface="IBM Plex Sans Condensed"/>
              </a:defRPr>
            </a:lvl9pPr>
          </a:lstStyle>
          <a:p/>
        </p:txBody>
      </p:sp>
      <p:sp>
        <p:nvSpPr>
          <p:cNvPr id="8" name="Google Shape;8;p1"/>
          <p:cNvSpPr txBox="1"/>
          <p:nvPr>
            <p:ph idx="1" type="body"/>
          </p:nvPr>
        </p:nvSpPr>
        <p:spPr>
          <a:xfrm>
            <a:off x="2191200" y="1026000"/>
            <a:ext cx="5345700" cy="3091500"/>
          </a:xfrm>
          <a:prstGeom prst="rect">
            <a:avLst/>
          </a:prstGeom>
          <a:noFill/>
          <a:ln>
            <a:noFill/>
          </a:ln>
        </p:spPr>
        <p:txBody>
          <a:bodyPr anchorCtr="0" anchor="t" bIns="0" lIns="0" spcFirstLastPara="1" rIns="0" wrap="square" tIns="0">
            <a:noAutofit/>
          </a:bodyPr>
          <a:lstStyle>
            <a:lvl1pPr indent="-317500" lvl="0" marL="457200">
              <a:lnSpc>
                <a:spcPct val="114000"/>
              </a:lnSpc>
              <a:spcBef>
                <a:spcPts val="0"/>
              </a:spcBef>
              <a:spcAft>
                <a:spcPts val="0"/>
              </a:spcAft>
              <a:buClr>
                <a:srgbClr val="D9DCE6"/>
              </a:buClr>
              <a:buSzPts val="1400"/>
              <a:buFont typeface="Frank Ruhl Libre Light"/>
              <a:buChar char="◎"/>
              <a:defRPr sz="2000">
                <a:solidFill>
                  <a:srgbClr val="6B6E81"/>
                </a:solidFill>
                <a:latin typeface="Frank Ruhl Libre Light"/>
                <a:ea typeface="Frank Ruhl Libre Light"/>
                <a:cs typeface="Frank Ruhl Libre Light"/>
                <a:sym typeface="Frank Ruhl Libre Light"/>
              </a:defRPr>
            </a:lvl1pPr>
            <a:lvl2pPr indent="-317500" lvl="1" marL="914400">
              <a:lnSpc>
                <a:spcPct val="114000"/>
              </a:lnSpc>
              <a:spcBef>
                <a:spcPts val="800"/>
              </a:spcBef>
              <a:spcAft>
                <a:spcPts val="0"/>
              </a:spcAft>
              <a:buClr>
                <a:srgbClr val="D9DCE6"/>
              </a:buClr>
              <a:buSzPts val="1400"/>
              <a:buFont typeface="Frank Ruhl Libre Light"/>
              <a:buChar char="◎"/>
              <a:defRPr sz="2000">
                <a:solidFill>
                  <a:srgbClr val="6B6E81"/>
                </a:solidFill>
                <a:latin typeface="Frank Ruhl Libre Light"/>
                <a:ea typeface="Frank Ruhl Libre Light"/>
                <a:cs typeface="Frank Ruhl Libre Light"/>
                <a:sym typeface="Frank Ruhl Libre Light"/>
              </a:defRPr>
            </a:lvl2pPr>
            <a:lvl3pPr indent="-355600" lvl="2" marL="1371600">
              <a:lnSpc>
                <a:spcPct val="114000"/>
              </a:lnSpc>
              <a:spcBef>
                <a:spcPts val="800"/>
              </a:spcBef>
              <a:spcAft>
                <a:spcPts val="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3pPr>
            <a:lvl4pPr indent="-355600" lvl="3" marL="1828800">
              <a:lnSpc>
                <a:spcPct val="114000"/>
              </a:lnSpc>
              <a:spcBef>
                <a:spcPts val="800"/>
              </a:spcBef>
              <a:spcAft>
                <a:spcPts val="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4pPr>
            <a:lvl5pPr indent="-355600" lvl="4" marL="2286000">
              <a:lnSpc>
                <a:spcPct val="114000"/>
              </a:lnSpc>
              <a:spcBef>
                <a:spcPts val="800"/>
              </a:spcBef>
              <a:spcAft>
                <a:spcPts val="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5pPr>
            <a:lvl6pPr indent="-355600" lvl="5" marL="2743200">
              <a:lnSpc>
                <a:spcPct val="114000"/>
              </a:lnSpc>
              <a:spcBef>
                <a:spcPts val="800"/>
              </a:spcBef>
              <a:spcAft>
                <a:spcPts val="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6pPr>
            <a:lvl7pPr indent="-355600" lvl="6" marL="3200400">
              <a:lnSpc>
                <a:spcPct val="114000"/>
              </a:lnSpc>
              <a:spcBef>
                <a:spcPts val="800"/>
              </a:spcBef>
              <a:spcAft>
                <a:spcPts val="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7pPr>
            <a:lvl8pPr indent="-355600" lvl="7" marL="3657600">
              <a:lnSpc>
                <a:spcPct val="114000"/>
              </a:lnSpc>
              <a:spcBef>
                <a:spcPts val="800"/>
              </a:spcBef>
              <a:spcAft>
                <a:spcPts val="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8pPr>
            <a:lvl9pPr indent="-355600" lvl="8" marL="4114800">
              <a:lnSpc>
                <a:spcPct val="114000"/>
              </a:lnSpc>
              <a:spcBef>
                <a:spcPts val="800"/>
              </a:spcBef>
              <a:spcAft>
                <a:spcPts val="800"/>
              </a:spcAft>
              <a:buClr>
                <a:srgbClr val="D9DCE6"/>
              </a:buClr>
              <a:buSzPts val="2000"/>
              <a:buFont typeface="Frank Ruhl Libre Light"/>
              <a:buChar char="■"/>
              <a:defRPr sz="2000">
                <a:solidFill>
                  <a:srgbClr val="6B6E81"/>
                </a:solidFill>
                <a:latin typeface="Frank Ruhl Libre Light"/>
                <a:ea typeface="Frank Ruhl Libre Light"/>
                <a:cs typeface="Frank Ruhl Libre Light"/>
                <a:sym typeface="Frank Ruhl Libre Light"/>
              </a:defRPr>
            </a:lvl9pPr>
          </a:lstStyle>
          <a:p/>
        </p:txBody>
      </p:sp>
      <p:sp>
        <p:nvSpPr>
          <p:cNvPr id="9" name="Google Shape;9;p1"/>
          <p:cNvSpPr txBox="1"/>
          <p:nvPr>
            <p:ph idx="12" type="sldNum"/>
          </p:nvPr>
        </p:nvSpPr>
        <p:spPr>
          <a:xfrm>
            <a:off x="8453425" y="-60"/>
            <a:ext cx="548700" cy="5143500"/>
          </a:xfrm>
          <a:prstGeom prst="rect">
            <a:avLst/>
          </a:prstGeom>
          <a:noFill/>
          <a:ln>
            <a:noFill/>
          </a:ln>
        </p:spPr>
        <p:txBody>
          <a:bodyPr anchorCtr="0" anchor="ctr" bIns="0" lIns="0" spcFirstLastPara="1" rIns="0" wrap="square" tIns="0">
            <a:noAutofit/>
          </a:bodyPr>
          <a:lstStyle>
            <a:lvl1pPr lvl="0" algn="r">
              <a:buNone/>
              <a:defRPr sz="1100">
                <a:solidFill>
                  <a:schemeClr val="lt1"/>
                </a:solidFill>
                <a:latin typeface="IBM Plex Sans Condensed"/>
                <a:ea typeface="IBM Plex Sans Condensed"/>
                <a:cs typeface="IBM Plex Sans Condensed"/>
                <a:sym typeface="IBM Plex Sans Condensed"/>
              </a:defRPr>
            </a:lvl1pPr>
            <a:lvl2pPr lvl="1" algn="r">
              <a:buNone/>
              <a:defRPr sz="1100">
                <a:solidFill>
                  <a:schemeClr val="lt1"/>
                </a:solidFill>
                <a:latin typeface="IBM Plex Sans Condensed"/>
                <a:ea typeface="IBM Plex Sans Condensed"/>
                <a:cs typeface="IBM Plex Sans Condensed"/>
                <a:sym typeface="IBM Plex Sans Condensed"/>
              </a:defRPr>
            </a:lvl2pPr>
            <a:lvl3pPr lvl="2" algn="r">
              <a:buNone/>
              <a:defRPr sz="1100">
                <a:solidFill>
                  <a:schemeClr val="lt1"/>
                </a:solidFill>
                <a:latin typeface="IBM Plex Sans Condensed"/>
                <a:ea typeface="IBM Plex Sans Condensed"/>
                <a:cs typeface="IBM Plex Sans Condensed"/>
                <a:sym typeface="IBM Plex Sans Condensed"/>
              </a:defRPr>
            </a:lvl3pPr>
            <a:lvl4pPr lvl="3" algn="r">
              <a:buNone/>
              <a:defRPr sz="1100">
                <a:solidFill>
                  <a:schemeClr val="lt1"/>
                </a:solidFill>
                <a:latin typeface="IBM Plex Sans Condensed"/>
                <a:ea typeface="IBM Plex Sans Condensed"/>
                <a:cs typeface="IBM Plex Sans Condensed"/>
                <a:sym typeface="IBM Plex Sans Condensed"/>
              </a:defRPr>
            </a:lvl4pPr>
            <a:lvl5pPr lvl="4" algn="r">
              <a:buNone/>
              <a:defRPr sz="1100">
                <a:solidFill>
                  <a:schemeClr val="lt1"/>
                </a:solidFill>
                <a:latin typeface="IBM Plex Sans Condensed"/>
                <a:ea typeface="IBM Plex Sans Condensed"/>
                <a:cs typeface="IBM Plex Sans Condensed"/>
                <a:sym typeface="IBM Plex Sans Condensed"/>
              </a:defRPr>
            </a:lvl5pPr>
            <a:lvl6pPr lvl="5" algn="r">
              <a:buNone/>
              <a:defRPr sz="1100">
                <a:solidFill>
                  <a:schemeClr val="lt1"/>
                </a:solidFill>
                <a:latin typeface="IBM Plex Sans Condensed"/>
                <a:ea typeface="IBM Plex Sans Condensed"/>
                <a:cs typeface="IBM Plex Sans Condensed"/>
                <a:sym typeface="IBM Plex Sans Condensed"/>
              </a:defRPr>
            </a:lvl6pPr>
            <a:lvl7pPr lvl="6" algn="r">
              <a:buNone/>
              <a:defRPr sz="1100">
                <a:solidFill>
                  <a:schemeClr val="lt1"/>
                </a:solidFill>
                <a:latin typeface="IBM Plex Sans Condensed"/>
                <a:ea typeface="IBM Plex Sans Condensed"/>
                <a:cs typeface="IBM Plex Sans Condensed"/>
                <a:sym typeface="IBM Plex Sans Condensed"/>
              </a:defRPr>
            </a:lvl7pPr>
            <a:lvl8pPr lvl="7" algn="r">
              <a:buNone/>
              <a:defRPr sz="1100">
                <a:solidFill>
                  <a:schemeClr val="lt1"/>
                </a:solidFill>
                <a:latin typeface="IBM Plex Sans Condensed"/>
                <a:ea typeface="IBM Plex Sans Condensed"/>
                <a:cs typeface="IBM Plex Sans Condensed"/>
                <a:sym typeface="IBM Plex Sans Condensed"/>
              </a:defRPr>
            </a:lvl8pPr>
            <a:lvl9pPr lvl="8" algn="r">
              <a:buNone/>
              <a:defRPr sz="1100">
                <a:solidFill>
                  <a:schemeClr val="lt1"/>
                </a:solidFill>
                <a:latin typeface="IBM Plex Sans Condensed"/>
                <a:ea typeface="IBM Plex Sans Condensed"/>
                <a:cs typeface="IBM Plex Sans Condensed"/>
                <a:sym typeface="IBM Plex Sans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github.com/amigotomodachiami/DS_6306_case_study_02.git" TargetMode="External"/><Relationship Id="rId4" Type="http://schemas.openxmlformats.org/officeDocument/2006/relationships/hyperlink" Target="https://youtu.be/Y3MFu8ETvPI" TargetMode="External"/><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3"/>
          <p:cNvSpPr txBox="1"/>
          <p:nvPr>
            <p:ph type="ctrTitle"/>
          </p:nvPr>
        </p:nvSpPr>
        <p:spPr>
          <a:xfrm>
            <a:off x="3096250" y="1627200"/>
            <a:ext cx="2951400" cy="15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000"/>
              <a:t>Case Study 02</a:t>
            </a:r>
            <a:br>
              <a:rPr lang="en" sz="3000"/>
            </a:br>
            <a:r>
              <a:rPr lang="en" sz="3000"/>
              <a:t>August 17th 2019</a:t>
            </a:r>
            <a:endParaRPr sz="3000"/>
          </a:p>
        </p:txBody>
      </p:sp>
      <p:sp>
        <p:nvSpPr>
          <p:cNvPr id="75" name="Google Shape;75;p13"/>
          <p:cNvSpPr txBox="1"/>
          <p:nvPr>
            <p:ph idx="1" type="subTitle"/>
          </p:nvPr>
        </p:nvSpPr>
        <p:spPr>
          <a:xfrm>
            <a:off x="3096363" y="3266930"/>
            <a:ext cx="2951400" cy="701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Joe Chung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ctrTitle"/>
          </p:nvPr>
        </p:nvSpPr>
        <p:spPr>
          <a:xfrm>
            <a:off x="1998100" y="604500"/>
            <a:ext cx="3597600" cy="2238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Predicting Monthly Income</a:t>
            </a:r>
            <a:endParaRPr/>
          </a:p>
        </p:txBody>
      </p:sp>
      <p:pic>
        <p:nvPicPr>
          <p:cNvPr id="138" name="Google Shape;138;p22"/>
          <p:cNvPicPr preferRelativeResize="0"/>
          <p:nvPr/>
        </p:nvPicPr>
        <p:blipFill>
          <a:blip r:embed="rId3">
            <a:alphaModFix/>
          </a:blip>
          <a:stretch>
            <a:fillRect/>
          </a:stretch>
        </p:blipFill>
        <p:spPr>
          <a:xfrm>
            <a:off x="1439800" y="2453500"/>
            <a:ext cx="4634424" cy="208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208225" y="906500"/>
            <a:ext cx="1472100" cy="854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t>Multiple Regression Model</a:t>
            </a:r>
            <a:endParaRPr sz="1800"/>
          </a:p>
        </p:txBody>
      </p:sp>
      <p:sp>
        <p:nvSpPr>
          <p:cNvPr id="144" name="Google Shape;144;p23"/>
          <p:cNvSpPr txBox="1"/>
          <p:nvPr>
            <p:ph type="title"/>
          </p:nvPr>
        </p:nvSpPr>
        <p:spPr>
          <a:xfrm>
            <a:off x="143300" y="1926925"/>
            <a:ext cx="1689300" cy="2484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 sz="1400"/>
              <a:t>Explanatory variables selection methods</a:t>
            </a:r>
            <a:endParaRPr b="0" sz="1400"/>
          </a:p>
          <a:p>
            <a:pPr indent="0" lvl="0" marL="0" rtl="0" algn="l">
              <a:spcBef>
                <a:spcPts val="0"/>
              </a:spcBef>
              <a:spcAft>
                <a:spcPts val="0"/>
              </a:spcAft>
              <a:buNone/>
            </a:pPr>
            <a:r>
              <a:t/>
            </a:r>
            <a:endParaRPr b="0" sz="1400"/>
          </a:p>
          <a:p>
            <a:pPr indent="-317500" lvl="0" marL="457200" rtl="0" algn="l">
              <a:spcBef>
                <a:spcPts val="0"/>
              </a:spcBef>
              <a:spcAft>
                <a:spcPts val="0"/>
              </a:spcAft>
              <a:buSzPts val="1400"/>
              <a:buChar char="●"/>
            </a:pPr>
            <a:r>
              <a:rPr b="0" lang="en" sz="1400"/>
              <a:t>Stepwise</a:t>
            </a:r>
            <a:endParaRPr b="0" sz="1400"/>
          </a:p>
          <a:p>
            <a:pPr indent="-317500" lvl="0" marL="457200" rtl="0" algn="l">
              <a:spcBef>
                <a:spcPts val="0"/>
              </a:spcBef>
              <a:spcAft>
                <a:spcPts val="0"/>
              </a:spcAft>
              <a:buSzPts val="1400"/>
              <a:buChar char="●"/>
            </a:pPr>
            <a:r>
              <a:rPr b="0" lang="en" sz="1400"/>
              <a:t>Forward</a:t>
            </a:r>
            <a:endParaRPr b="0" sz="1400"/>
          </a:p>
          <a:p>
            <a:pPr indent="-317500" lvl="0" marL="457200" rtl="0" algn="l">
              <a:spcBef>
                <a:spcPts val="0"/>
              </a:spcBef>
              <a:spcAft>
                <a:spcPts val="0"/>
              </a:spcAft>
              <a:buSzPts val="1400"/>
              <a:buChar char="●"/>
            </a:pPr>
            <a:r>
              <a:rPr b="0" lang="en" sz="1400"/>
              <a:t>Backward</a:t>
            </a:r>
            <a:endParaRPr b="0" sz="1400"/>
          </a:p>
          <a:p>
            <a:pPr indent="0" lvl="0" marL="457200" rtl="0" algn="l">
              <a:spcBef>
                <a:spcPts val="0"/>
              </a:spcBef>
              <a:spcAft>
                <a:spcPts val="0"/>
              </a:spcAft>
              <a:buNone/>
            </a:pPr>
            <a:r>
              <a:t/>
            </a:r>
            <a:endParaRPr b="0" sz="1400"/>
          </a:p>
          <a:p>
            <a:pPr indent="0" lvl="0" marL="0" rtl="0" algn="l">
              <a:spcBef>
                <a:spcPts val="0"/>
              </a:spcBef>
              <a:spcAft>
                <a:spcPts val="0"/>
              </a:spcAft>
              <a:buNone/>
            </a:pPr>
            <a:r>
              <a:rPr b="0" lang="en" sz="1400"/>
              <a:t>Forward selection method selects more variable and produce a better RMSE</a:t>
            </a:r>
            <a:endParaRPr b="0" sz="1400"/>
          </a:p>
        </p:txBody>
      </p:sp>
      <p:graphicFrame>
        <p:nvGraphicFramePr>
          <p:cNvPr id="145" name="Google Shape;145;p23"/>
          <p:cNvGraphicFramePr/>
          <p:nvPr/>
        </p:nvGraphicFramePr>
        <p:xfrm>
          <a:off x="3254025" y="2571738"/>
          <a:ext cx="3000000" cy="3000000"/>
        </p:xfrm>
        <a:graphic>
          <a:graphicData uri="http://schemas.openxmlformats.org/drawingml/2006/table">
            <a:tbl>
              <a:tblPr>
                <a:noFill/>
                <a:tableStyleId>{15962784-5AAA-42F6-8300-448A46EB82AD}</a:tableStyleId>
              </a:tblPr>
              <a:tblGrid>
                <a:gridCol w="800100"/>
                <a:gridCol w="1371600"/>
                <a:gridCol w="790575"/>
              </a:tblGrid>
              <a:tr h="200025">
                <a:tc gridSpan="3">
                  <a:txBody>
                    <a:bodyPr/>
                    <a:lstStyle/>
                    <a:p>
                      <a:pPr indent="0" lvl="0" marL="0" rtl="0" algn="ctr">
                        <a:lnSpc>
                          <a:spcPct val="115000"/>
                        </a:lnSpc>
                        <a:spcBef>
                          <a:spcPts val="0"/>
                        </a:spcBef>
                        <a:spcAft>
                          <a:spcPts val="0"/>
                        </a:spcAft>
                        <a:buNone/>
                      </a:pPr>
                      <a:r>
                        <a:rPr lang="en" sz="1200"/>
                        <a:t>Multiple Regression Model</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A9D08E"/>
                    </a:solidFill>
                  </a:tcPr>
                </a:tc>
                <a:tc hMerge="1"/>
                <a:tc hMerge="1"/>
              </a:tr>
              <a:tr h="200025">
                <a:tc>
                  <a:txBody>
                    <a:bodyPr/>
                    <a:lstStyle/>
                    <a:p>
                      <a:pPr indent="0" lvl="0" marL="0" rtl="0" algn="l">
                        <a:spcBef>
                          <a:spcPts val="0"/>
                        </a:spcBef>
                        <a:spcAft>
                          <a:spcPts val="0"/>
                        </a:spcAft>
                        <a:buNone/>
                      </a:pPr>
                      <a:r>
                        <a:rPr lang="en" sz="1200"/>
                        <a:t> </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t>Adjusted R-squared</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C6E0B4"/>
                    </a:solidFill>
                  </a:tcPr>
                </a:tc>
                <a:tc>
                  <a:txBody>
                    <a:bodyPr/>
                    <a:lstStyle/>
                    <a:p>
                      <a:pPr indent="0" lvl="0" marL="0" rtl="0" algn="l">
                        <a:spcBef>
                          <a:spcPts val="0"/>
                        </a:spcBef>
                        <a:spcAft>
                          <a:spcPts val="0"/>
                        </a:spcAft>
                        <a:buNone/>
                      </a:pPr>
                      <a:r>
                        <a:rPr lang="en" sz="1200"/>
                        <a:t>RMSE</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C6E0B4"/>
                    </a:solidFill>
                  </a:tcPr>
                </a:tc>
              </a:tr>
              <a:tr h="200025">
                <a:tc>
                  <a:txBody>
                    <a:bodyPr/>
                    <a:lstStyle/>
                    <a:p>
                      <a:pPr indent="0" lvl="0" marL="0" rtl="0" algn="l">
                        <a:spcBef>
                          <a:spcPts val="0"/>
                        </a:spcBef>
                        <a:spcAft>
                          <a:spcPts val="0"/>
                        </a:spcAft>
                        <a:buNone/>
                      </a:pPr>
                      <a:r>
                        <a:rPr lang="en" sz="1200"/>
                        <a:t>Stepwise</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C6E0B4"/>
                    </a:solidFill>
                  </a:tcPr>
                </a:tc>
                <a:tc>
                  <a:txBody>
                    <a:bodyPr/>
                    <a:lstStyle/>
                    <a:p>
                      <a:pPr indent="0" lvl="0" marL="0" rtl="0" algn="r">
                        <a:lnSpc>
                          <a:spcPct val="115000"/>
                        </a:lnSpc>
                        <a:spcBef>
                          <a:spcPts val="0"/>
                        </a:spcBef>
                        <a:spcAft>
                          <a:spcPts val="0"/>
                        </a:spcAft>
                        <a:buNone/>
                      </a:pPr>
                      <a:r>
                        <a:rPr lang="en" sz="1200"/>
                        <a:t>0.918</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t>1327.915</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r>
              <a:tr h="200025">
                <a:tc>
                  <a:txBody>
                    <a:bodyPr/>
                    <a:lstStyle/>
                    <a:p>
                      <a:pPr indent="0" lvl="0" marL="0" rtl="0" algn="l">
                        <a:spcBef>
                          <a:spcPts val="0"/>
                        </a:spcBef>
                        <a:spcAft>
                          <a:spcPts val="0"/>
                        </a:spcAft>
                        <a:buNone/>
                      </a:pPr>
                      <a:r>
                        <a:rPr lang="en" sz="1200"/>
                        <a:t>Forward</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C6E0B4"/>
                    </a:solidFill>
                  </a:tcPr>
                </a:tc>
                <a:tc>
                  <a:txBody>
                    <a:bodyPr/>
                    <a:lstStyle/>
                    <a:p>
                      <a:pPr indent="0" lvl="0" marL="0" rtl="0" algn="r">
                        <a:lnSpc>
                          <a:spcPct val="115000"/>
                        </a:lnSpc>
                        <a:spcBef>
                          <a:spcPts val="0"/>
                        </a:spcBef>
                        <a:spcAft>
                          <a:spcPts val="0"/>
                        </a:spcAft>
                        <a:buNone/>
                      </a:pPr>
                      <a:r>
                        <a:rPr lang="en" sz="1200"/>
                        <a:t>0.9168</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200"/>
                        <a:t>1315.878</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00"/>
                    </a:solidFill>
                  </a:tcPr>
                </a:tc>
              </a:tr>
              <a:tr h="200025">
                <a:tc>
                  <a:txBody>
                    <a:bodyPr/>
                    <a:lstStyle/>
                    <a:p>
                      <a:pPr indent="0" lvl="0" marL="0" rtl="0" algn="l">
                        <a:spcBef>
                          <a:spcPts val="0"/>
                        </a:spcBef>
                        <a:spcAft>
                          <a:spcPts val="0"/>
                        </a:spcAft>
                        <a:buNone/>
                      </a:pPr>
                      <a:r>
                        <a:rPr lang="en" sz="1200"/>
                        <a:t>Backward</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C6E0B4"/>
                    </a:solidFill>
                  </a:tcPr>
                </a:tc>
                <a:tc>
                  <a:txBody>
                    <a:bodyPr/>
                    <a:lstStyle/>
                    <a:p>
                      <a:pPr indent="0" lvl="0" marL="0" rtl="0" algn="r">
                        <a:lnSpc>
                          <a:spcPct val="115000"/>
                        </a:lnSpc>
                        <a:spcBef>
                          <a:spcPts val="0"/>
                        </a:spcBef>
                        <a:spcAft>
                          <a:spcPts val="0"/>
                        </a:spcAft>
                        <a:buNone/>
                      </a:pPr>
                      <a:r>
                        <a:rPr lang="en" sz="1200"/>
                        <a:t>0.918</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t>1327.878</a:t>
                      </a:r>
                      <a:endParaRPr sz="1200"/>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r>
            </a:tbl>
          </a:graphicData>
        </a:graphic>
      </p:graphicFrame>
      <p:pic>
        <p:nvPicPr>
          <p:cNvPr id="146" name="Google Shape;146;p23"/>
          <p:cNvPicPr preferRelativeResize="0"/>
          <p:nvPr/>
        </p:nvPicPr>
        <p:blipFill>
          <a:blip r:embed="rId3">
            <a:alphaModFix/>
          </a:blip>
          <a:stretch>
            <a:fillRect/>
          </a:stretch>
        </p:blipFill>
        <p:spPr>
          <a:xfrm>
            <a:off x="2377725" y="747175"/>
            <a:ext cx="4714875" cy="1514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232500" y="854025"/>
            <a:ext cx="1490700" cy="996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t>Forward Selection Variables</a:t>
            </a:r>
            <a:br>
              <a:rPr lang="en" sz="1800"/>
            </a:br>
            <a:br>
              <a:rPr lang="en" sz="1800"/>
            </a:br>
            <a:endParaRPr sz="1800"/>
          </a:p>
        </p:txBody>
      </p:sp>
      <p:sp>
        <p:nvSpPr>
          <p:cNvPr id="152" name="Google Shape;152;p24"/>
          <p:cNvSpPr txBox="1"/>
          <p:nvPr>
            <p:ph type="title"/>
          </p:nvPr>
        </p:nvSpPr>
        <p:spPr>
          <a:xfrm>
            <a:off x="291300" y="2077100"/>
            <a:ext cx="1490700" cy="233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0" sz="1400"/>
          </a:p>
          <a:p>
            <a:pPr indent="0" lvl="0" marL="0" rtl="0" algn="l">
              <a:spcBef>
                <a:spcPts val="0"/>
              </a:spcBef>
              <a:spcAft>
                <a:spcPts val="0"/>
              </a:spcAft>
              <a:buNone/>
            </a:pPr>
            <a:r>
              <a:rPr b="0" lang="en" sz="1400"/>
              <a:t>91.68% of the variance in the data can be explained by the predictor variables.</a:t>
            </a:r>
            <a:endParaRPr b="0" sz="1400"/>
          </a:p>
        </p:txBody>
      </p:sp>
      <p:pic>
        <p:nvPicPr>
          <p:cNvPr id="153" name="Google Shape;153;p24"/>
          <p:cNvPicPr preferRelativeResize="0"/>
          <p:nvPr/>
        </p:nvPicPr>
        <p:blipFill>
          <a:blip r:embed="rId3">
            <a:alphaModFix/>
          </a:blip>
          <a:stretch>
            <a:fillRect/>
          </a:stretch>
        </p:blipFill>
        <p:spPr>
          <a:xfrm>
            <a:off x="2642600" y="652588"/>
            <a:ext cx="3426576" cy="3838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160975" y="997050"/>
            <a:ext cx="1608300" cy="826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t>Regression Statistics</a:t>
            </a:r>
            <a:br>
              <a:rPr lang="en" sz="1800"/>
            </a:br>
            <a:br>
              <a:rPr lang="en" sz="1800"/>
            </a:br>
            <a:endParaRPr sz="1800"/>
          </a:p>
        </p:txBody>
      </p:sp>
      <p:sp>
        <p:nvSpPr>
          <p:cNvPr id="159" name="Google Shape;159;p25"/>
          <p:cNvSpPr txBox="1"/>
          <p:nvPr>
            <p:ph type="title"/>
          </p:nvPr>
        </p:nvSpPr>
        <p:spPr>
          <a:xfrm>
            <a:off x="232500" y="1996650"/>
            <a:ext cx="1608300" cy="233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 sz="1400"/>
              <a:t>As the significance value is less than p=0.001, we can say that the regression model significantly predicts Monthly Income. </a:t>
            </a:r>
            <a:br>
              <a:rPr b="0" lang="en" sz="1400"/>
            </a:br>
            <a:br>
              <a:rPr b="0" lang="en" sz="1400"/>
            </a:br>
            <a:r>
              <a:rPr b="0" lang="en" sz="1400"/>
              <a:t>F(23,498) = 250.5</a:t>
            </a:r>
            <a:endParaRPr b="0" sz="1400"/>
          </a:p>
        </p:txBody>
      </p:sp>
      <p:pic>
        <p:nvPicPr>
          <p:cNvPr id="160" name="Google Shape;160;p25"/>
          <p:cNvPicPr preferRelativeResize="0"/>
          <p:nvPr/>
        </p:nvPicPr>
        <p:blipFill>
          <a:blip r:embed="rId3">
            <a:alphaModFix/>
          </a:blip>
          <a:stretch>
            <a:fillRect/>
          </a:stretch>
        </p:blipFill>
        <p:spPr>
          <a:xfrm>
            <a:off x="2058950" y="3025425"/>
            <a:ext cx="5652450" cy="751025"/>
          </a:xfrm>
          <a:prstGeom prst="rect">
            <a:avLst/>
          </a:prstGeom>
          <a:noFill/>
          <a:ln>
            <a:noFill/>
          </a:ln>
        </p:spPr>
      </p:pic>
      <p:pic>
        <p:nvPicPr>
          <p:cNvPr id="161" name="Google Shape;161;p25"/>
          <p:cNvPicPr preferRelativeResize="0"/>
          <p:nvPr/>
        </p:nvPicPr>
        <p:blipFill>
          <a:blip r:embed="rId4">
            <a:alphaModFix/>
          </a:blip>
          <a:stretch>
            <a:fillRect/>
          </a:stretch>
        </p:blipFill>
        <p:spPr>
          <a:xfrm>
            <a:off x="2590800" y="941150"/>
            <a:ext cx="4462442" cy="193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ctrTitle"/>
          </p:nvPr>
        </p:nvSpPr>
        <p:spPr>
          <a:xfrm>
            <a:off x="1998100" y="604500"/>
            <a:ext cx="3597600" cy="103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Conclusions</a:t>
            </a:r>
            <a:endParaRPr/>
          </a:p>
        </p:txBody>
      </p:sp>
      <p:sp>
        <p:nvSpPr>
          <p:cNvPr id="167" name="Google Shape;167;p26"/>
          <p:cNvSpPr txBox="1"/>
          <p:nvPr/>
        </p:nvSpPr>
        <p:spPr>
          <a:xfrm>
            <a:off x="1530000" y="1538325"/>
            <a:ext cx="3834000" cy="269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Frank Ruhl Libre Light"/>
              <a:buChar char="●"/>
            </a:pPr>
            <a:r>
              <a:rPr lang="en">
                <a:latin typeface="Frank Ruhl Libre Light"/>
                <a:ea typeface="Frank Ruhl Libre Light"/>
                <a:cs typeface="Frank Ruhl Libre Light"/>
                <a:sym typeface="Frank Ruhl Libre Light"/>
              </a:rPr>
              <a:t>Data suggests that the attrition rate of Sales Department and technical job roles are higher.</a:t>
            </a:r>
            <a:r>
              <a:rPr lang="en">
                <a:latin typeface="Frank Ruhl Libre Light"/>
                <a:ea typeface="Frank Ruhl Libre Light"/>
                <a:cs typeface="Frank Ruhl Libre Light"/>
                <a:sym typeface="Frank Ruhl Libre Light"/>
              </a:rPr>
              <a:t>.</a:t>
            </a:r>
            <a:endParaRPr>
              <a:latin typeface="Frank Ruhl Libre Light"/>
              <a:ea typeface="Frank Ruhl Libre Light"/>
              <a:cs typeface="Frank Ruhl Libre Light"/>
              <a:sym typeface="Frank Ruhl Libre Light"/>
            </a:endParaRPr>
          </a:p>
          <a:p>
            <a:pPr indent="-317500" lvl="0" marL="457200" rtl="0" algn="l">
              <a:spcBef>
                <a:spcPts val="0"/>
              </a:spcBef>
              <a:spcAft>
                <a:spcPts val="0"/>
              </a:spcAft>
              <a:buSzPts val="1400"/>
              <a:buFont typeface="Frank Ruhl Libre Light"/>
              <a:buChar char="●"/>
            </a:pPr>
            <a:r>
              <a:rPr lang="en">
                <a:latin typeface="Frank Ruhl Libre Light"/>
                <a:ea typeface="Frank Ruhl Libre Light"/>
                <a:cs typeface="Frank Ruhl Libre Light"/>
                <a:sym typeface="Frank Ruhl Libre Light"/>
              </a:rPr>
              <a:t>The </a:t>
            </a:r>
            <a:r>
              <a:rPr lang="en">
                <a:solidFill>
                  <a:schemeClr val="dk1"/>
                </a:solidFill>
                <a:latin typeface="Frank Ruhl Libre Light"/>
                <a:ea typeface="Frank Ruhl Libre Light"/>
                <a:cs typeface="Frank Ruhl Libre Light"/>
                <a:sym typeface="Frank Ruhl Libre Light"/>
              </a:rPr>
              <a:t>Attrition is highly correlated with </a:t>
            </a:r>
            <a:r>
              <a:rPr lang="en">
                <a:latin typeface="Frank Ruhl Libre Light"/>
                <a:ea typeface="Frank Ruhl Libre Light"/>
                <a:cs typeface="Frank Ruhl Libre Light"/>
                <a:sym typeface="Frank Ruhl Libre Light"/>
              </a:rPr>
              <a:t> “Distance From Home”, “Job Satisfaction”, “Monthly Income” and employees’ Attrition.</a:t>
            </a:r>
            <a:endParaRPr>
              <a:latin typeface="Frank Ruhl Libre Light"/>
              <a:ea typeface="Frank Ruhl Libre Light"/>
              <a:cs typeface="Frank Ruhl Libre Light"/>
              <a:sym typeface="Frank Ruhl Libre Light"/>
            </a:endParaRPr>
          </a:p>
          <a:p>
            <a:pPr indent="-317500" lvl="0" marL="457200" rtl="0" algn="l">
              <a:spcBef>
                <a:spcPts val="0"/>
              </a:spcBef>
              <a:spcAft>
                <a:spcPts val="0"/>
              </a:spcAft>
              <a:buSzPts val="1400"/>
              <a:buFont typeface="Frank Ruhl Libre Light"/>
              <a:buChar char="●"/>
            </a:pPr>
            <a:r>
              <a:rPr lang="en">
                <a:latin typeface="Frank Ruhl Libre Light"/>
                <a:ea typeface="Frank Ruhl Libre Light"/>
                <a:cs typeface="Frank Ruhl Libre Light"/>
                <a:sym typeface="Frank Ruhl Libre Light"/>
              </a:rPr>
              <a:t>Our Attrition predictive model using Naive Bayes Algorithm achieve 99.7% accuracy rate</a:t>
            </a:r>
            <a:endParaRPr>
              <a:latin typeface="Frank Ruhl Libre Light"/>
              <a:ea typeface="Frank Ruhl Libre Light"/>
              <a:cs typeface="Frank Ruhl Libre Light"/>
              <a:sym typeface="Frank Ruhl Libre Light"/>
            </a:endParaRPr>
          </a:p>
          <a:p>
            <a:pPr indent="-317500" lvl="0" marL="457200" rtl="0" algn="l">
              <a:spcBef>
                <a:spcPts val="0"/>
              </a:spcBef>
              <a:spcAft>
                <a:spcPts val="0"/>
              </a:spcAft>
              <a:buSzPts val="1400"/>
              <a:buFont typeface="Frank Ruhl Libre Light"/>
              <a:buChar char="●"/>
            </a:pPr>
            <a:r>
              <a:rPr lang="en">
                <a:latin typeface="Frank Ruhl Libre Light"/>
                <a:ea typeface="Frank Ruhl Libre Light"/>
                <a:cs typeface="Frank Ruhl Libre Light"/>
                <a:sym typeface="Frank Ruhl Libre Light"/>
              </a:rPr>
              <a:t>Our Monthly Income regression model significantly predicts income.</a:t>
            </a:r>
            <a:endParaRPr>
              <a:latin typeface="Frank Ruhl Libre Light"/>
              <a:ea typeface="Frank Ruhl Libre Light"/>
              <a:cs typeface="Frank Ruhl Libre Light"/>
              <a:sym typeface="Frank Ruhl Libre Light"/>
            </a:endParaRPr>
          </a:p>
        </p:txBody>
      </p:sp>
      <p:pic>
        <p:nvPicPr>
          <p:cNvPr id="168" name="Google Shape;168;p26"/>
          <p:cNvPicPr preferRelativeResize="0"/>
          <p:nvPr/>
        </p:nvPicPr>
        <p:blipFill>
          <a:blip r:embed="rId3">
            <a:alphaModFix/>
          </a:blip>
          <a:stretch>
            <a:fillRect/>
          </a:stretch>
        </p:blipFill>
        <p:spPr>
          <a:xfrm>
            <a:off x="6241900" y="1259736"/>
            <a:ext cx="2624050" cy="26240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291300" y="1026000"/>
            <a:ext cx="1341900" cy="3091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Documentation and Sources</a:t>
            </a:r>
            <a:endParaRPr/>
          </a:p>
        </p:txBody>
      </p:sp>
      <p:sp>
        <p:nvSpPr>
          <p:cNvPr id="174" name="Google Shape;174;p27"/>
          <p:cNvSpPr txBox="1"/>
          <p:nvPr>
            <p:ph idx="1" type="body"/>
          </p:nvPr>
        </p:nvSpPr>
        <p:spPr>
          <a:xfrm>
            <a:off x="2128838" y="3124500"/>
            <a:ext cx="2467200" cy="201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400"/>
              <a:t>Project Repository</a:t>
            </a:r>
            <a:endParaRPr sz="2400"/>
          </a:p>
          <a:p>
            <a:pPr indent="0" lvl="0" marL="0" rtl="0" algn="ctr">
              <a:spcBef>
                <a:spcPts val="800"/>
              </a:spcBef>
              <a:spcAft>
                <a:spcPts val="0"/>
              </a:spcAft>
              <a:buNone/>
            </a:pPr>
            <a:r>
              <a:rPr lang="en" sz="2400" u="sng">
                <a:solidFill>
                  <a:schemeClr val="hlink"/>
                </a:solidFill>
                <a:hlinkClick r:id="rId3"/>
              </a:rPr>
              <a:t>Github</a:t>
            </a:r>
            <a:endParaRPr sz="2400"/>
          </a:p>
          <a:p>
            <a:pPr indent="0" lvl="0" marL="0" rtl="0" algn="l">
              <a:spcBef>
                <a:spcPts val="800"/>
              </a:spcBef>
              <a:spcAft>
                <a:spcPts val="0"/>
              </a:spcAft>
              <a:buNone/>
            </a:pPr>
            <a:r>
              <a:t/>
            </a:r>
            <a:endParaRPr/>
          </a:p>
          <a:p>
            <a:pPr indent="0" lvl="0" marL="0" rtl="0" algn="l">
              <a:lnSpc>
                <a:spcPct val="100000"/>
              </a:lnSpc>
              <a:spcBef>
                <a:spcPts val="800"/>
              </a:spcBef>
              <a:spcAft>
                <a:spcPts val="0"/>
              </a:spcAft>
              <a:buNone/>
            </a:pPr>
            <a:r>
              <a:t/>
            </a:r>
            <a:endParaRPr sz="1400">
              <a:solidFill>
                <a:srgbClr val="000000"/>
              </a:solidFill>
            </a:endParaRPr>
          </a:p>
          <a:p>
            <a:pPr indent="0" lvl="0" marL="0" rtl="0" algn="l">
              <a:spcBef>
                <a:spcPts val="0"/>
              </a:spcBef>
              <a:spcAft>
                <a:spcPts val="800"/>
              </a:spcAft>
              <a:buNone/>
            </a:pPr>
            <a:r>
              <a:t/>
            </a:r>
            <a:endParaRPr/>
          </a:p>
        </p:txBody>
      </p:sp>
      <p:sp>
        <p:nvSpPr>
          <p:cNvPr id="175" name="Google Shape;175;p27"/>
          <p:cNvSpPr txBox="1"/>
          <p:nvPr>
            <p:ph idx="2" type="body"/>
          </p:nvPr>
        </p:nvSpPr>
        <p:spPr>
          <a:xfrm>
            <a:off x="5041150" y="2979150"/>
            <a:ext cx="2467200" cy="2309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Video Presentations</a:t>
            </a:r>
            <a:endParaRPr/>
          </a:p>
          <a:p>
            <a:pPr indent="457200" lvl="0" marL="457200" rtl="0" algn="l">
              <a:spcBef>
                <a:spcPts val="800"/>
              </a:spcBef>
              <a:spcAft>
                <a:spcPts val="0"/>
              </a:spcAft>
              <a:buNone/>
            </a:pPr>
            <a:r>
              <a:rPr lang="en"/>
              <a:t>Chung </a:t>
            </a:r>
            <a:endParaRPr/>
          </a:p>
          <a:p>
            <a:pPr indent="0" lvl="0" marL="0" rtl="0" algn="ctr">
              <a:spcBef>
                <a:spcPts val="800"/>
              </a:spcBef>
              <a:spcAft>
                <a:spcPts val="0"/>
              </a:spcAft>
              <a:buNone/>
            </a:pPr>
            <a:r>
              <a:rPr lang="en" u="sng">
                <a:solidFill>
                  <a:schemeClr val="hlink"/>
                </a:solidFill>
                <a:hlinkClick r:id="rId4"/>
              </a:rPr>
              <a:t>Youtube</a:t>
            </a:r>
            <a:endParaRPr u="sng">
              <a:solidFill>
                <a:srgbClr val="4A86E8"/>
              </a:solidFill>
            </a:endParaRPr>
          </a:p>
          <a:p>
            <a:pPr indent="0" lvl="0" marL="0" rtl="0" algn="l">
              <a:spcBef>
                <a:spcPts val="800"/>
              </a:spcBef>
              <a:spcAft>
                <a:spcPts val="800"/>
              </a:spcAft>
              <a:buNone/>
            </a:pPr>
            <a:r>
              <a:t/>
            </a:r>
            <a:endParaRPr/>
          </a:p>
        </p:txBody>
      </p:sp>
      <p:pic>
        <p:nvPicPr>
          <p:cNvPr id="176" name="Google Shape;176;p27"/>
          <p:cNvPicPr preferRelativeResize="0"/>
          <p:nvPr/>
        </p:nvPicPr>
        <p:blipFill>
          <a:blip r:embed="rId5">
            <a:alphaModFix/>
          </a:blip>
          <a:stretch>
            <a:fillRect/>
          </a:stretch>
        </p:blipFill>
        <p:spPr>
          <a:xfrm>
            <a:off x="3212750" y="720775"/>
            <a:ext cx="3065810" cy="216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4"/>
          <p:cNvSpPr txBox="1"/>
          <p:nvPr>
            <p:ph type="title"/>
          </p:nvPr>
        </p:nvSpPr>
        <p:spPr>
          <a:xfrm>
            <a:off x="291325" y="2056550"/>
            <a:ext cx="1341900" cy="687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t>Analysis Objective</a:t>
            </a:r>
            <a:br>
              <a:rPr lang="en" sz="1800"/>
            </a:br>
            <a:br>
              <a:rPr lang="en" sz="1800"/>
            </a:br>
            <a:endParaRPr sz="1800"/>
          </a:p>
        </p:txBody>
      </p:sp>
      <p:sp>
        <p:nvSpPr>
          <p:cNvPr id="81" name="Google Shape;81;p14"/>
          <p:cNvSpPr txBox="1"/>
          <p:nvPr>
            <p:ph type="title"/>
          </p:nvPr>
        </p:nvSpPr>
        <p:spPr>
          <a:xfrm>
            <a:off x="2173175" y="1135875"/>
            <a:ext cx="5041800" cy="193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 sz="1400"/>
              <a:t>Build predictive model to identify high-potential turnover employees</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rPr b="0" lang="en" sz="1400"/>
              <a:t>Build predictive model to estimate income</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rPr b="0" lang="en" sz="1400"/>
              <a:t>Improve workforce planning</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rPr b="0" lang="en" sz="1400"/>
              <a:t>* The analysis is conducted on existing employee data. </a:t>
            </a:r>
            <a:endParaRPr b="0" sz="1400"/>
          </a:p>
          <a:p>
            <a:pPr indent="0" lvl="0" marL="457200" rtl="0" algn="l">
              <a:spcBef>
                <a:spcPts val="0"/>
              </a:spcBef>
              <a:spcAft>
                <a:spcPts val="0"/>
              </a:spcAft>
              <a:buNone/>
            </a:pPr>
            <a:r>
              <a:t/>
            </a:r>
            <a:endParaRPr b="0" sz="1000"/>
          </a:p>
        </p:txBody>
      </p:sp>
      <p:pic>
        <p:nvPicPr>
          <p:cNvPr id="82" name="Google Shape;82;p14"/>
          <p:cNvPicPr preferRelativeResize="0"/>
          <p:nvPr/>
        </p:nvPicPr>
        <p:blipFill>
          <a:blip r:embed="rId3">
            <a:alphaModFix/>
          </a:blip>
          <a:stretch>
            <a:fillRect/>
          </a:stretch>
        </p:blipFill>
        <p:spPr>
          <a:xfrm>
            <a:off x="2267475" y="2933450"/>
            <a:ext cx="4609050" cy="1364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304975" y="1004725"/>
            <a:ext cx="1341900" cy="687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t>Preliminary Discovery</a:t>
            </a:r>
            <a:br>
              <a:rPr lang="en" sz="1800"/>
            </a:br>
            <a:endParaRPr sz="1800"/>
          </a:p>
        </p:txBody>
      </p:sp>
      <p:sp>
        <p:nvSpPr>
          <p:cNvPr id="88" name="Google Shape;88;p15"/>
          <p:cNvSpPr txBox="1"/>
          <p:nvPr>
            <p:ph type="title"/>
          </p:nvPr>
        </p:nvSpPr>
        <p:spPr>
          <a:xfrm>
            <a:off x="200200" y="1894825"/>
            <a:ext cx="1659000" cy="19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 sz="1300"/>
              <a:t>Department</a:t>
            </a:r>
            <a:r>
              <a:rPr b="0" lang="en" sz="1300"/>
              <a:t> with Higher Attrition</a:t>
            </a:r>
            <a:endParaRPr b="0" sz="1300"/>
          </a:p>
          <a:p>
            <a:pPr indent="0" lvl="0" marL="0" rtl="0" algn="l">
              <a:spcBef>
                <a:spcPts val="0"/>
              </a:spcBef>
              <a:spcAft>
                <a:spcPts val="0"/>
              </a:spcAft>
              <a:buNone/>
            </a:pPr>
            <a:r>
              <a:t/>
            </a:r>
            <a:endParaRPr b="0" sz="1000"/>
          </a:p>
          <a:p>
            <a:pPr indent="-292100" lvl="0" marL="457200" rtl="0" algn="l">
              <a:spcBef>
                <a:spcPts val="0"/>
              </a:spcBef>
              <a:spcAft>
                <a:spcPts val="0"/>
              </a:spcAft>
              <a:buSzPts val="1000"/>
              <a:buChar char="●"/>
            </a:pPr>
            <a:r>
              <a:rPr b="0" lang="en" sz="1000"/>
              <a:t>Research &amp; Development</a:t>
            </a:r>
            <a:endParaRPr b="0" sz="1000"/>
          </a:p>
          <a:p>
            <a:pPr indent="-292100" lvl="0" marL="457200" rtl="0" algn="l">
              <a:spcBef>
                <a:spcPts val="0"/>
              </a:spcBef>
              <a:spcAft>
                <a:spcPts val="0"/>
              </a:spcAft>
              <a:buSzPts val="1000"/>
              <a:buChar char="●"/>
            </a:pPr>
            <a:r>
              <a:rPr b="0" lang="en" sz="1000"/>
              <a:t>Sales</a:t>
            </a:r>
            <a:endParaRPr b="0" sz="1000"/>
          </a:p>
          <a:p>
            <a:pPr indent="0" lvl="0" marL="457200" rtl="0" algn="l">
              <a:spcBef>
                <a:spcPts val="0"/>
              </a:spcBef>
              <a:spcAft>
                <a:spcPts val="0"/>
              </a:spcAft>
              <a:buNone/>
            </a:pPr>
            <a:r>
              <a:t/>
            </a:r>
            <a:endParaRPr b="0" sz="1000"/>
          </a:p>
        </p:txBody>
      </p:sp>
      <p:pic>
        <p:nvPicPr>
          <p:cNvPr id="89" name="Google Shape;89;p15"/>
          <p:cNvPicPr preferRelativeResize="0"/>
          <p:nvPr/>
        </p:nvPicPr>
        <p:blipFill>
          <a:blip r:embed="rId3">
            <a:alphaModFix/>
          </a:blip>
          <a:stretch>
            <a:fillRect/>
          </a:stretch>
        </p:blipFill>
        <p:spPr>
          <a:xfrm>
            <a:off x="2637300" y="864725"/>
            <a:ext cx="4326275" cy="328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304975" y="1004725"/>
            <a:ext cx="1341900" cy="687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t>Preliminary Discovery</a:t>
            </a:r>
            <a:br>
              <a:rPr lang="en" sz="1800"/>
            </a:br>
            <a:endParaRPr sz="1800"/>
          </a:p>
        </p:txBody>
      </p:sp>
      <p:pic>
        <p:nvPicPr>
          <p:cNvPr id="95" name="Google Shape;95;p16"/>
          <p:cNvPicPr preferRelativeResize="0"/>
          <p:nvPr/>
        </p:nvPicPr>
        <p:blipFill>
          <a:blip r:embed="rId3">
            <a:alphaModFix/>
          </a:blip>
          <a:stretch>
            <a:fillRect/>
          </a:stretch>
        </p:blipFill>
        <p:spPr>
          <a:xfrm>
            <a:off x="2699875" y="933226"/>
            <a:ext cx="4325725" cy="3277050"/>
          </a:xfrm>
          <a:prstGeom prst="rect">
            <a:avLst/>
          </a:prstGeom>
          <a:noFill/>
          <a:ln>
            <a:noFill/>
          </a:ln>
        </p:spPr>
      </p:pic>
      <p:sp>
        <p:nvSpPr>
          <p:cNvPr id="96" name="Google Shape;96;p16"/>
          <p:cNvSpPr txBox="1"/>
          <p:nvPr>
            <p:ph type="title"/>
          </p:nvPr>
        </p:nvSpPr>
        <p:spPr>
          <a:xfrm>
            <a:off x="200200" y="1894825"/>
            <a:ext cx="1659000" cy="19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 sz="1300"/>
              <a:t>Job Roles with Higher Attrition</a:t>
            </a:r>
            <a:endParaRPr b="0" sz="1300"/>
          </a:p>
          <a:p>
            <a:pPr indent="0" lvl="0" marL="0" rtl="0" algn="l">
              <a:spcBef>
                <a:spcPts val="0"/>
              </a:spcBef>
              <a:spcAft>
                <a:spcPts val="0"/>
              </a:spcAft>
              <a:buNone/>
            </a:pPr>
            <a:r>
              <a:t/>
            </a:r>
            <a:endParaRPr b="0" sz="1300"/>
          </a:p>
          <a:p>
            <a:pPr indent="-292100" lvl="0" marL="457200" rtl="0" algn="l">
              <a:spcBef>
                <a:spcPts val="0"/>
              </a:spcBef>
              <a:spcAft>
                <a:spcPts val="0"/>
              </a:spcAft>
              <a:buSzPts val="1000"/>
              <a:buChar char="●"/>
            </a:pPr>
            <a:r>
              <a:rPr b="0" lang="en" sz="1000"/>
              <a:t>Laboratory Technician</a:t>
            </a:r>
            <a:endParaRPr b="0" sz="1000"/>
          </a:p>
          <a:p>
            <a:pPr indent="-292100" lvl="0" marL="457200" rtl="0" algn="l">
              <a:spcBef>
                <a:spcPts val="0"/>
              </a:spcBef>
              <a:spcAft>
                <a:spcPts val="0"/>
              </a:spcAft>
              <a:buSzPts val="1000"/>
              <a:buChar char="●"/>
            </a:pPr>
            <a:r>
              <a:rPr b="0" lang="en" sz="1000"/>
              <a:t>Research Scientist</a:t>
            </a:r>
            <a:endParaRPr b="0" sz="1000"/>
          </a:p>
          <a:p>
            <a:pPr indent="-292100" lvl="0" marL="457200" rtl="0" algn="l">
              <a:spcBef>
                <a:spcPts val="0"/>
              </a:spcBef>
              <a:spcAft>
                <a:spcPts val="0"/>
              </a:spcAft>
              <a:buSzPts val="1000"/>
              <a:buChar char="●"/>
            </a:pPr>
            <a:r>
              <a:rPr b="0" lang="en" sz="1000"/>
              <a:t>Sales Executive</a:t>
            </a:r>
            <a:endParaRPr b="0" sz="1000"/>
          </a:p>
          <a:p>
            <a:pPr indent="-292100" lvl="0" marL="457200" rtl="0" algn="l">
              <a:spcBef>
                <a:spcPts val="0"/>
              </a:spcBef>
              <a:spcAft>
                <a:spcPts val="0"/>
              </a:spcAft>
              <a:buSzPts val="1000"/>
              <a:buChar char="●"/>
            </a:pPr>
            <a:r>
              <a:rPr b="0" lang="en" sz="1000"/>
              <a:t>Sales Representative </a:t>
            </a:r>
            <a:endParaRPr b="0"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ctrTitle"/>
          </p:nvPr>
        </p:nvSpPr>
        <p:spPr>
          <a:xfrm>
            <a:off x="2034338" y="113675"/>
            <a:ext cx="3597600" cy="3258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Predicting Attrition</a:t>
            </a:r>
            <a:endParaRPr/>
          </a:p>
        </p:txBody>
      </p:sp>
      <p:pic>
        <p:nvPicPr>
          <p:cNvPr id="102" name="Google Shape;102;p17"/>
          <p:cNvPicPr preferRelativeResize="0"/>
          <p:nvPr/>
        </p:nvPicPr>
        <p:blipFill>
          <a:blip r:embed="rId3">
            <a:alphaModFix/>
          </a:blip>
          <a:stretch>
            <a:fillRect/>
          </a:stretch>
        </p:blipFill>
        <p:spPr>
          <a:xfrm>
            <a:off x="1452906" y="2571750"/>
            <a:ext cx="4634644" cy="196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291300" y="894525"/>
            <a:ext cx="1341900" cy="1114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t>Correlation Between Numeric Variables</a:t>
            </a:r>
            <a:br>
              <a:rPr lang="en" sz="1800"/>
            </a:br>
            <a:br>
              <a:rPr lang="en" sz="1800"/>
            </a:br>
            <a:endParaRPr sz="1800"/>
          </a:p>
        </p:txBody>
      </p:sp>
      <p:sp>
        <p:nvSpPr>
          <p:cNvPr id="108" name="Google Shape;108;p18"/>
          <p:cNvSpPr txBox="1"/>
          <p:nvPr>
            <p:ph type="title"/>
          </p:nvPr>
        </p:nvSpPr>
        <p:spPr>
          <a:xfrm>
            <a:off x="71000" y="2118300"/>
            <a:ext cx="1873200" cy="20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 sz="1300"/>
              <a:t>Highly Correlated Variables</a:t>
            </a:r>
            <a:endParaRPr b="0" sz="1300"/>
          </a:p>
          <a:p>
            <a:pPr indent="0" lvl="0" marL="0" rtl="0" algn="l">
              <a:spcBef>
                <a:spcPts val="0"/>
              </a:spcBef>
              <a:spcAft>
                <a:spcPts val="0"/>
              </a:spcAft>
              <a:buNone/>
            </a:pPr>
            <a:r>
              <a:t/>
            </a:r>
            <a:endParaRPr b="0" sz="1400"/>
          </a:p>
          <a:p>
            <a:pPr indent="-292100" lvl="0" marL="457200" rtl="0" algn="l">
              <a:spcBef>
                <a:spcPts val="0"/>
              </a:spcBef>
              <a:spcAft>
                <a:spcPts val="0"/>
              </a:spcAft>
              <a:buSzPts val="1000"/>
              <a:buChar char="●"/>
            </a:pPr>
            <a:r>
              <a:rPr b="0" lang="en" sz="1000"/>
              <a:t>Job Level /Monthly Income</a:t>
            </a:r>
            <a:endParaRPr b="0" sz="1000"/>
          </a:p>
          <a:p>
            <a:pPr indent="-292100" lvl="0" marL="457200" rtl="0" algn="l">
              <a:spcBef>
                <a:spcPts val="0"/>
              </a:spcBef>
              <a:spcAft>
                <a:spcPts val="0"/>
              </a:spcAft>
              <a:buSzPts val="1000"/>
              <a:buChar char="●"/>
            </a:pPr>
            <a:r>
              <a:rPr b="0" lang="en" sz="1000"/>
              <a:t>Performance Rating /Relationship Satisfaction</a:t>
            </a:r>
            <a:endParaRPr b="0" sz="1000"/>
          </a:p>
          <a:p>
            <a:pPr indent="-292100" lvl="0" marL="457200" rtl="0" algn="l">
              <a:spcBef>
                <a:spcPts val="0"/>
              </a:spcBef>
              <a:spcAft>
                <a:spcPts val="0"/>
              </a:spcAft>
              <a:buSzPts val="1000"/>
              <a:buChar char="●"/>
            </a:pPr>
            <a:r>
              <a:rPr b="0" lang="en" sz="1000"/>
              <a:t>Age /Total Working Years</a:t>
            </a:r>
            <a:endParaRPr b="0" sz="1000"/>
          </a:p>
          <a:p>
            <a:pPr indent="-292100" lvl="0" marL="457200" rtl="0" algn="l">
              <a:spcBef>
                <a:spcPts val="0"/>
              </a:spcBef>
              <a:spcAft>
                <a:spcPts val="0"/>
              </a:spcAft>
              <a:buSzPts val="1000"/>
              <a:buChar char="●"/>
            </a:pPr>
            <a:r>
              <a:rPr b="0" lang="en" sz="1000"/>
              <a:t>Years At Company /Years In Current Role /Years Since Last Promotion /Years With Curr Manager</a:t>
            </a:r>
            <a:endParaRPr b="0" sz="1000"/>
          </a:p>
          <a:p>
            <a:pPr indent="0" lvl="0" marL="457200" rtl="0" algn="l">
              <a:spcBef>
                <a:spcPts val="0"/>
              </a:spcBef>
              <a:spcAft>
                <a:spcPts val="0"/>
              </a:spcAft>
              <a:buNone/>
            </a:pPr>
            <a:r>
              <a:t/>
            </a:r>
            <a:endParaRPr b="0" sz="1000"/>
          </a:p>
        </p:txBody>
      </p:sp>
      <p:pic>
        <p:nvPicPr>
          <p:cNvPr id="109" name="Google Shape;109;p18"/>
          <p:cNvPicPr preferRelativeResize="0"/>
          <p:nvPr/>
        </p:nvPicPr>
        <p:blipFill>
          <a:blip r:embed="rId3">
            <a:alphaModFix/>
          </a:blip>
          <a:stretch>
            <a:fillRect/>
          </a:stretch>
        </p:blipFill>
        <p:spPr>
          <a:xfrm>
            <a:off x="2900675" y="637900"/>
            <a:ext cx="4130925" cy="386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84800" y="934950"/>
            <a:ext cx="1314900" cy="1111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t>Correlation Between Numeric Variables</a:t>
            </a:r>
            <a:r>
              <a:rPr lang="en" sz="1800"/>
              <a:t> </a:t>
            </a:r>
            <a:endParaRPr sz="1800"/>
          </a:p>
        </p:txBody>
      </p:sp>
      <p:sp>
        <p:nvSpPr>
          <p:cNvPr id="115" name="Google Shape;115;p19"/>
          <p:cNvSpPr txBox="1"/>
          <p:nvPr>
            <p:ph type="title"/>
          </p:nvPr>
        </p:nvSpPr>
        <p:spPr>
          <a:xfrm>
            <a:off x="125850" y="2163825"/>
            <a:ext cx="1734000" cy="21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 sz="1300"/>
              <a:t>After cleaning </a:t>
            </a:r>
            <a:r>
              <a:rPr b="0" lang="en" sz="1300"/>
              <a:t>redundant</a:t>
            </a:r>
            <a:r>
              <a:rPr b="0" lang="en" sz="1300"/>
              <a:t> variables</a:t>
            </a:r>
            <a:endParaRPr b="0" sz="1300"/>
          </a:p>
          <a:p>
            <a:pPr indent="0" lvl="0" marL="0" rtl="0" algn="l">
              <a:spcBef>
                <a:spcPts val="0"/>
              </a:spcBef>
              <a:spcAft>
                <a:spcPts val="0"/>
              </a:spcAft>
              <a:buNone/>
            </a:pPr>
            <a:r>
              <a:t/>
            </a:r>
            <a:endParaRPr b="0" sz="1300"/>
          </a:p>
          <a:p>
            <a:pPr indent="-292100" lvl="0" marL="457200" rtl="0" algn="l">
              <a:spcBef>
                <a:spcPts val="0"/>
              </a:spcBef>
              <a:spcAft>
                <a:spcPts val="0"/>
              </a:spcAft>
              <a:buSzPts val="1000"/>
              <a:buChar char="●"/>
            </a:pPr>
            <a:r>
              <a:rPr b="0" lang="en" sz="1000"/>
              <a:t>Job Level</a:t>
            </a:r>
            <a:endParaRPr b="0" sz="1000"/>
          </a:p>
          <a:p>
            <a:pPr indent="-292100" lvl="0" marL="457200" rtl="0" algn="l">
              <a:spcBef>
                <a:spcPts val="0"/>
              </a:spcBef>
              <a:spcAft>
                <a:spcPts val="0"/>
              </a:spcAft>
              <a:buSzPts val="1000"/>
              <a:buChar char="●"/>
            </a:pPr>
            <a:r>
              <a:rPr b="0" lang="en" sz="1000"/>
              <a:t>Performance Rating</a:t>
            </a:r>
            <a:endParaRPr b="0" sz="1000"/>
          </a:p>
          <a:p>
            <a:pPr indent="-292100" lvl="0" marL="457200" rtl="0" algn="l">
              <a:spcBef>
                <a:spcPts val="0"/>
              </a:spcBef>
              <a:spcAft>
                <a:spcPts val="0"/>
              </a:spcAft>
              <a:buSzPts val="1000"/>
              <a:buChar char="●"/>
            </a:pPr>
            <a:r>
              <a:rPr b="0" lang="en" sz="1000"/>
              <a:t>Total Working Years</a:t>
            </a:r>
            <a:endParaRPr b="0" sz="1000"/>
          </a:p>
          <a:p>
            <a:pPr indent="-292100" lvl="0" marL="457200" rtl="0" algn="l">
              <a:spcBef>
                <a:spcPts val="0"/>
              </a:spcBef>
              <a:spcAft>
                <a:spcPts val="0"/>
              </a:spcAft>
              <a:buSzPts val="1000"/>
              <a:buChar char="●"/>
            </a:pPr>
            <a:r>
              <a:rPr b="0" lang="en" sz="1000"/>
              <a:t>Years At Company</a:t>
            </a:r>
            <a:endParaRPr b="0" sz="1000"/>
          </a:p>
          <a:p>
            <a:pPr indent="-292100" lvl="0" marL="457200" rtl="0" algn="l">
              <a:spcBef>
                <a:spcPts val="0"/>
              </a:spcBef>
              <a:spcAft>
                <a:spcPts val="0"/>
              </a:spcAft>
              <a:buSzPts val="1000"/>
              <a:buChar char="●"/>
            </a:pPr>
            <a:r>
              <a:rPr b="0" lang="en" sz="1000"/>
              <a:t>Years In Current Role</a:t>
            </a:r>
            <a:endParaRPr b="0" sz="1000"/>
          </a:p>
          <a:p>
            <a:pPr indent="-292100" lvl="0" marL="457200" rtl="0" algn="l">
              <a:spcBef>
                <a:spcPts val="0"/>
              </a:spcBef>
              <a:spcAft>
                <a:spcPts val="0"/>
              </a:spcAft>
              <a:buSzPts val="1000"/>
              <a:buChar char="●"/>
            </a:pPr>
            <a:r>
              <a:rPr b="0" lang="en" sz="1000"/>
              <a:t>Years With Curr Manager</a:t>
            </a:r>
            <a:br>
              <a:rPr b="0" lang="en" sz="1400"/>
            </a:br>
            <a:endParaRPr b="0" sz="1400"/>
          </a:p>
        </p:txBody>
      </p:sp>
      <p:pic>
        <p:nvPicPr>
          <p:cNvPr id="116" name="Google Shape;116;p19"/>
          <p:cNvPicPr preferRelativeResize="0"/>
          <p:nvPr/>
        </p:nvPicPr>
        <p:blipFill>
          <a:blip r:embed="rId3">
            <a:alphaModFix/>
          </a:blip>
          <a:stretch>
            <a:fillRect/>
          </a:stretch>
        </p:blipFill>
        <p:spPr>
          <a:xfrm>
            <a:off x="2812325" y="638600"/>
            <a:ext cx="4145350" cy="3866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284800" y="934950"/>
            <a:ext cx="1314900" cy="1111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t>Visualize Attrition and </a:t>
            </a:r>
            <a:r>
              <a:rPr lang="en" sz="1800"/>
              <a:t>explanatory</a:t>
            </a:r>
            <a:r>
              <a:rPr lang="en" sz="1800"/>
              <a:t> variables</a:t>
            </a:r>
            <a:endParaRPr sz="1800"/>
          </a:p>
        </p:txBody>
      </p:sp>
      <p:sp>
        <p:nvSpPr>
          <p:cNvPr id="122" name="Google Shape;122;p20"/>
          <p:cNvSpPr txBox="1"/>
          <p:nvPr>
            <p:ph type="title"/>
          </p:nvPr>
        </p:nvSpPr>
        <p:spPr>
          <a:xfrm>
            <a:off x="125850" y="2163825"/>
            <a:ext cx="1734000" cy="21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 sz="1300"/>
              <a:t>V</a:t>
            </a:r>
            <a:r>
              <a:rPr b="0" lang="en" sz="1300"/>
              <a:t>ariables that correlate  with Attrition</a:t>
            </a:r>
            <a:endParaRPr b="0" sz="1300"/>
          </a:p>
          <a:p>
            <a:pPr indent="0" lvl="0" marL="0" rtl="0" algn="l">
              <a:spcBef>
                <a:spcPts val="0"/>
              </a:spcBef>
              <a:spcAft>
                <a:spcPts val="0"/>
              </a:spcAft>
              <a:buNone/>
            </a:pPr>
            <a:r>
              <a:t/>
            </a:r>
            <a:endParaRPr b="0" sz="1300"/>
          </a:p>
          <a:p>
            <a:pPr indent="-292100" lvl="0" marL="457200" rtl="0" algn="l">
              <a:spcBef>
                <a:spcPts val="0"/>
              </a:spcBef>
              <a:spcAft>
                <a:spcPts val="0"/>
              </a:spcAft>
              <a:buSzPts val="1000"/>
              <a:buChar char="●"/>
            </a:pPr>
            <a:r>
              <a:rPr b="0" lang="en" sz="1000"/>
              <a:t>Age</a:t>
            </a:r>
            <a:endParaRPr b="0" sz="1000"/>
          </a:p>
          <a:p>
            <a:pPr indent="-292100" lvl="0" marL="457200" rtl="0" algn="l">
              <a:spcBef>
                <a:spcPts val="0"/>
              </a:spcBef>
              <a:spcAft>
                <a:spcPts val="0"/>
              </a:spcAft>
              <a:buSzPts val="1000"/>
              <a:buChar char="●"/>
            </a:pPr>
            <a:r>
              <a:rPr b="0" lang="en" sz="1000"/>
              <a:t>Distance From Home</a:t>
            </a:r>
            <a:endParaRPr b="0" sz="1000"/>
          </a:p>
          <a:p>
            <a:pPr indent="-292100" lvl="0" marL="457200" rtl="0" algn="l">
              <a:spcBef>
                <a:spcPts val="0"/>
              </a:spcBef>
              <a:spcAft>
                <a:spcPts val="0"/>
              </a:spcAft>
              <a:buSzPts val="1000"/>
              <a:buChar char="●"/>
            </a:pPr>
            <a:r>
              <a:rPr b="0" lang="en" sz="1000"/>
              <a:t>Education</a:t>
            </a:r>
            <a:endParaRPr b="0" sz="1000"/>
          </a:p>
          <a:p>
            <a:pPr indent="-292100" lvl="0" marL="457200" rtl="0" algn="l">
              <a:spcBef>
                <a:spcPts val="0"/>
              </a:spcBef>
              <a:spcAft>
                <a:spcPts val="0"/>
              </a:spcAft>
              <a:buSzPts val="1000"/>
              <a:buChar char="●"/>
            </a:pPr>
            <a:r>
              <a:rPr b="0" lang="en" sz="1000"/>
              <a:t>Job Satisfaction</a:t>
            </a:r>
            <a:endParaRPr b="0" sz="1000"/>
          </a:p>
          <a:p>
            <a:pPr indent="-292100" lvl="0" marL="457200" rtl="0" algn="l">
              <a:spcBef>
                <a:spcPts val="0"/>
              </a:spcBef>
              <a:spcAft>
                <a:spcPts val="0"/>
              </a:spcAft>
              <a:buSzPts val="1000"/>
              <a:buChar char="●"/>
            </a:pPr>
            <a:r>
              <a:rPr b="0" lang="en" sz="1000"/>
              <a:t>Monthly Income</a:t>
            </a:r>
            <a:endParaRPr b="0" sz="1000"/>
          </a:p>
          <a:p>
            <a:pPr indent="-292100" lvl="0" marL="457200" rtl="0" algn="l">
              <a:spcBef>
                <a:spcPts val="0"/>
              </a:spcBef>
              <a:spcAft>
                <a:spcPts val="0"/>
              </a:spcAft>
              <a:buSzPts val="1000"/>
              <a:buChar char="●"/>
            </a:pPr>
            <a:r>
              <a:rPr b="0" lang="en" sz="1000"/>
              <a:t>Years Companies Worked</a:t>
            </a:r>
            <a:br>
              <a:rPr b="0" lang="en" sz="1400"/>
            </a:br>
            <a:endParaRPr b="0" sz="1400"/>
          </a:p>
        </p:txBody>
      </p:sp>
      <p:pic>
        <p:nvPicPr>
          <p:cNvPr id="123" name="Google Shape;123;p20"/>
          <p:cNvPicPr preferRelativeResize="0"/>
          <p:nvPr/>
        </p:nvPicPr>
        <p:blipFill>
          <a:blip r:embed="rId3">
            <a:alphaModFix/>
          </a:blip>
          <a:stretch>
            <a:fillRect/>
          </a:stretch>
        </p:blipFill>
        <p:spPr>
          <a:xfrm>
            <a:off x="1976475" y="663625"/>
            <a:ext cx="5942949" cy="3798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102900" y="1005625"/>
            <a:ext cx="1608300" cy="826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t>Predicting Attrition</a:t>
            </a:r>
            <a:br>
              <a:rPr lang="en" sz="1800"/>
            </a:br>
            <a:br>
              <a:rPr lang="en" sz="1800"/>
            </a:br>
            <a:endParaRPr sz="1800"/>
          </a:p>
        </p:txBody>
      </p:sp>
      <p:sp>
        <p:nvSpPr>
          <p:cNvPr id="129" name="Google Shape;129;p21"/>
          <p:cNvSpPr txBox="1"/>
          <p:nvPr/>
        </p:nvSpPr>
        <p:spPr>
          <a:xfrm>
            <a:off x="274800" y="1831825"/>
            <a:ext cx="1436400" cy="25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IBM Plex Sans Condensed"/>
              <a:ea typeface="IBM Plex Sans Condensed"/>
              <a:cs typeface="IBM Plex Sans Condensed"/>
              <a:sym typeface="IBM Plex Sans Condensed"/>
            </a:endParaRPr>
          </a:p>
        </p:txBody>
      </p:sp>
      <p:sp>
        <p:nvSpPr>
          <p:cNvPr id="130" name="Google Shape;130;p21"/>
          <p:cNvSpPr txBox="1"/>
          <p:nvPr>
            <p:ph type="title"/>
          </p:nvPr>
        </p:nvSpPr>
        <p:spPr>
          <a:xfrm>
            <a:off x="173700" y="1892300"/>
            <a:ext cx="1667100" cy="251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 sz="1400"/>
              <a:t>Data are split to 60% training set and 40% test set.</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rPr b="0" lang="en" sz="1400"/>
              <a:t>Confusion Matrix of the 40% test set</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rPr b="0" lang="en" sz="1400"/>
              <a:t>Naive Bayes Algorithm performs better</a:t>
            </a:r>
            <a:endParaRPr b="0" sz="1400"/>
          </a:p>
          <a:p>
            <a:pPr indent="0" lvl="0" marL="0" rtl="0" algn="l">
              <a:spcBef>
                <a:spcPts val="0"/>
              </a:spcBef>
              <a:spcAft>
                <a:spcPts val="0"/>
              </a:spcAft>
              <a:buNone/>
            </a:pPr>
            <a:r>
              <a:t/>
            </a:r>
            <a:endParaRPr b="0" sz="1400"/>
          </a:p>
        </p:txBody>
      </p:sp>
      <p:pic>
        <p:nvPicPr>
          <p:cNvPr id="131" name="Google Shape;131;p21"/>
          <p:cNvPicPr preferRelativeResize="0"/>
          <p:nvPr/>
        </p:nvPicPr>
        <p:blipFill>
          <a:blip r:embed="rId3">
            <a:alphaModFix/>
          </a:blip>
          <a:stretch>
            <a:fillRect/>
          </a:stretch>
        </p:blipFill>
        <p:spPr>
          <a:xfrm>
            <a:off x="1948838" y="2186350"/>
            <a:ext cx="5905500" cy="1809750"/>
          </a:xfrm>
          <a:prstGeom prst="rect">
            <a:avLst/>
          </a:prstGeom>
          <a:noFill/>
          <a:ln>
            <a:noFill/>
          </a:ln>
        </p:spPr>
      </p:pic>
      <p:pic>
        <p:nvPicPr>
          <p:cNvPr id="132" name="Google Shape;132;p21"/>
          <p:cNvPicPr preferRelativeResize="0"/>
          <p:nvPr/>
        </p:nvPicPr>
        <p:blipFill>
          <a:blip r:embed="rId4">
            <a:alphaModFix/>
          </a:blip>
          <a:stretch>
            <a:fillRect/>
          </a:stretch>
        </p:blipFill>
        <p:spPr>
          <a:xfrm>
            <a:off x="3074613" y="809550"/>
            <a:ext cx="3653930" cy="1218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cta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