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7" r:id="rId3"/>
    <p:sldId id="257" r:id="rId4"/>
    <p:sldId id="258" r:id="rId5"/>
    <p:sldId id="259" r:id="rId6"/>
    <p:sldId id="274" r:id="rId7"/>
    <p:sldId id="275" r:id="rId8"/>
    <p:sldId id="276" r:id="rId9"/>
    <p:sldId id="260" r:id="rId10"/>
    <p:sldId id="268" r:id="rId11"/>
    <p:sldId id="270" r:id="rId12"/>
    <p:sldId id="271" r:id="rId13"/>
    <p:sldId id="267" r:id="rId14"/>
    <p:sldId id="272" r:id="rId15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60B21-9277-4764-9B48-3FB7D2E6B7E5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67501-1866-496A-9B41-24E9C8A30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32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event driven non blocking excellent with </a:t>
            </a:r>
            <a:r>
              <a:rPr lang="en-US" dirty="0" err="1" smtClean="0"/>
              <a:t>websockets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Socket </a:t>
            </a:r>
            <a:r>
              <a:rPr lang="en-US" dirty="0" err="1" smtClean="0"/>
              <a:t>io</a:t>
            </a:r>
            <a:r>
              <a:rPr lang="en-US" dirty="0" smtClean="0"/>
              <a:t> web</a:t>
            </a:r>
            <a:r>
              <a:rPr lang="en-US" baseline="0" dirty="0" smtClean="0"/>
              <a:t> socket technology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Web</a:t>
            </a:r>
            <a:r>
              <a:rPr lang="en-US" baseline="0" dirty="0" smtClean="0"/>
              <a:t> RTC features: media stream (navigator), peer2peer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67501-1866-496A-9B41-24E9C8A30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28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67501-1866-496A-9B41-24E9C8A30A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3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CD82-69E8-45A8-8AF4-F2ED697BFBB4}" type="datetimeFigureOut">
              <a:rPr lang="mk-MK" smtClean="0"/>
              <a:t>08.5.2016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6E2C-40F8-4643-9286-A5263B2EE6AC}" type="slidenum">
              <a:rPr lang="mk-MK" smtClean="0"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CD82-69E8-45A8-8AF4-F2ED697BFBB4}" type="datetimeFigureOut">
              <a:rPr lang="mk-MK" smtClean="0"/>
              <a:t>08.5.2016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6E2C-40F8-4643-9286-A5263B2EE6AC}" type="slidenum">
              <a:rPr lang="mk-MK" smtClean="0"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CD82-69E8-45A8-8AF4-F2ED697BFBB4}" type="datetimeFigureOut">
              <a:rPr lang="mk-MK" smtClean="0"/>
              <a:t>08.5.2016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6E2C-40F8-4643-9286-A5263B2EE6AC}" type="slidenum">
              <a:rPr lang="mk-MK" smtClean="0"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CD82-69E8-45A8-8AF4-F2ED697BFBB4}" type="datetimeFigureOut">
              <a:rPr lang="mk-MK" smtClean="0"/>
              <a:t>08.5.2016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6E2C-40F8-4643-9286-A5263B2EE6AC}" type="slidenum">
              <a:rPr lang="mk-MK" smtClean="0"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CD82-69E8-45A8-8AF4-F2ED697BFBB4}" type="datetimeFigureOut">
              <a:rPr lang="mk-MK" smtClean="0"/>
              <a:t>08.5.2016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6E2C-40F8-4643-9286-A5263B2EE6AC}" type="slidenum">
              <a:rPr lang="mk-MK" smtClean="0"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CD82-69E8-45A8-8AF4-F2ED697BFBB4}" type="datetimeFigureOut">
              <a:rPr lang="mk-MK" smtClean="0"/>
              <a:t>08.5.2016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6E2C-40F8-4643-9286-A5263B2EE6AC}" type="slidenum">
              <a:rPr lang="mk-MK" smtClean="0"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CD82-69E8-45A8-8AF4-F2ED697BFBB4}" type="datetimeFigureOut">
              <a:rPr lang="mk-MK" smtClean="0"/>
              <a:t>08.5.2016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6E2C-40F8-4643-9286-A5263B2EE6AC}" type="slidenum">
              <a:rPr lang="mk-MK" smtClean="0"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CD82-69E8-45A8-8AF4-F2ED697BFBB4}" type="datetimeFigureOut">
              <a:rPr lang="mk-MK" smtClean="0"/>
              <a:t>08.5.2016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6E2C-40F8-4643-9286-A5263B2EE6AC}" type="slidenum">
              <a:rPr lang="mk-MK" smtClean="0"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CD82-69E8-45A8-8AF4-F2ED697BFBB4}" type="datetimeFigureOut">
              <a:rPr lang="mk-MK" smtClean="0"/>
              <a:t>08.5.2016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6E2C-40F8-4643-9286-A5263B2EE6AC}" type="slidenum">
              <a:rPr lang="mk-MK" smtClean="0"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CD82-69E8-45A8-8AF4-F2ED697BFBB4}" type="datetimeFigureOut">
              <a:rPr lang="mk-MK" smtClean="0"/>
              <a:t>08.5.2016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6E2C-40F8-4643-9286-A5263B2EE6AC}" type="slidenum">
              <a:rPr lang="mk-MK" smtClean="0"/>
              <a:t>‹#›</a:t>
            </a:fld>
            <a:endParaRPr lang="mk-M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CD82-69E8-45A8-8AF4-F2ED697BFBB4}" type="datetimeFigureOut">
              <a:rPr lang="mk-MK" smtClean="0"/>
              <a:t>08.5.2016</a:t>
            </a:fld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D56E2C-40F8-4643-9286-A5263B2EE6AC}" type="slidenum">
              <a:rPr lang="mk-MK" smtClean="0"/>
              <a:t>‹#›</a:t>
            </a:fld>
            <a:endParaRPr lang="mk-MK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mk-M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1D56E2C-40F8-4643-9286-A5263B2EE6AC}" type="slidenum">
              <a:rPr lang="mk-MK" smtClean="0"/>
              <a:t>‹#›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BCBCD82-69E8-45A8-8AF4-F2ED697BFBB4}" type="datetimeFigureOut">
              <a:rPr lang="mk-MK" smtClean="0"/>
              <a:t>08.5.2016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amihajlovski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amihajlovski" TargetMode="External"/><Relationship Id="rId5" Type="http://schemas.openxmlformats.org/officeDocument/2006/relationships/hyperlink" Target="https://twitter.com/mihajlovskia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6" y="2996952"/>
            <a:ext cx="8388424" cy="565919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Hangouts in 30 minutes with Socket.io</a:t>
            </a:r>
            <a:endParaRPr lang="mk-MK" sz="32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5576" y="5393115"/>
            <a:ext cx="4248472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mk-MK" dirty="0" smtClean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292880" y="4593015"/>
            <a:ext cx="4248472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mk-MK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" y="5198150"/>
            <a:ext cx="485860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 smtClean="0"/>
              <a:t>Speaker:</a:t>
            </a:r>
          </a:p>
          <a:p>
            <a:pPr lvl="1"/>
            <a:r>
              <a:rPr lang="en-US" sz="2400" dirty="0" smtClean="0"/>
              <a:t>Aleksandar Mihajlovski</a:t>
            </a:r>
          </a:p>
          <a:p>
            <a:pPr lvl="1"/>
            <a:endParaRPr lang="mk-MK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75862"/>
            <a:ext cx="1512168" cy="6048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02045"/>
            <a:ext cx="571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6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1864"/>
            <a:ext cx="7620000" cy="1143000"/>
          </a:xfrm>
        </p:spPr>
        <p:txBody>
          <a:bodyPr/>
          <a:lstStyle/>
          <a:p>
            <a:r>
              <a:rPr lang="en-US" b="1" dirty="0"/>
              <a:t>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7620000" cy="4104456"/>
          </a:xfrm>
        </p:spPr>
        <p:txBody>
          <a:bodyPr/>
          <a:lstStyle/>
          <a:p>
            <a:r>
              <a:rPr lang="en-US" dirty="0" smtClean="0"/>
              <a:t>Trapezoid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636912"/>
            <a:ext cx="5712848" cy="242669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23528" y="4135090"/>
            <a:ext cx="7620000" cy="2448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000" dirty="0" smtClean="0"/>
          </a:p>
          <a:p>
            <a:pPr marL="114300" indent="0" algn="just">
              <a:buFont typeface="Arial" pitchFamily="34" charset="0"/>
              <a:buNone/>
            </a:pPr>
            <a:endParaRPr lang="mk-MK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75862"/>
            <a:ext cx="1512168" cy="6048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02045"/>
            <a:ext cx="571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84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7620000" cy="1143000"/>
          </a:xfrm>
        </p:spPr>
        <p:txBody>
          <a:bodyPr/>
          <a:lstStyle/>
          <a:p>
            <a:r>
              <a:rPr lang="en-US" dirty="0" smtClean="0"/>
              <a:t>Compatibility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98340"/>
            <a:ext cx="7620000" cy="44389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75862"/>
            <a:ext cx="1512168" cy="6048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02045"/>
            <a:ext cx="571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5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8048"/>
            <a:ext cx="76200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75862"/>
            <a:ext cx="1512168" cy="6048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02045"/>
            <a:ext cx="571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40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980728"/>
            <a:ext cx="7620000" cy="1368152"/>
          </a:xfrm>
        </p:spPr>
        <p:txBody>
          <a:bodyPr/>
          <a:lstStyle/>
          <a:p>
            <a:r>
              <a:rPr lang="en-US" sz="4000" dirty="0" smtClean="0"/>
              <a:t>Questions? </a:t>
            </a:r>
            <a:endParaRPr lang="mk-MK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636912"/>
            <a:ext cx="2466975" cy="1847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75862"/>
            <a:ext cx="1512168" cy="6048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02045"/>
            <a:ext cx="571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97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92" y="845840"/>
            <a:ext cx="7620000" cy="1143000"/>
          </a:xfrm>
        </p:spPr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0768"/>
            <a:ext cx="7620000" cy="4800600"/>
          </a:xfrm>
        </p:spPr>
        <p:txBody>
          <a:bodyPr/>
          <a:lstStyle/>
          <a:p>
            <a:r>
              <a:rPr lang="en-US" dirty="0" smtClean="0"/>
              <a:t>How to implement live streaming application with more than two clients?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75862"/>
            <a:ext cx="1512168" cy="6048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02045"/>
            <a:ext cx="571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60"/>
            <a:ext cx="2457143" cy="217142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75862"/>
            <a:ext cx="1512168" cy="6048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02045"/>
            <a:ext cx="5715000" cy="952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59832" y="1628800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Aleksandar Mihajlovski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228964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 end developer at Polar Cape Consulting, working mainly with JavaScript frameworks for developing either web or hybrid mobile applications.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3423" y="3789040"/>
            <a:ext cx="50537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 me at: 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Twitter: 	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twitter.com/mihajlovskia</a:t>
            </a:r>
            <a:endParaRPr lang="en-US" dirty="0" smtClean="0"/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LinkedIn: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hlinkClick r:id="rId6"/>
              </a:rPr>
              <a:t>https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6"/>
              </a:rPr>
              <a:t>://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hlinkClick r:id="rId6"/>
              </a:rPr>
              <a:t>www.linkedin.com/in/amihajlovski</a:t>
            </a: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GitHub: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hlinkClick r:id="rId7"/>
              </a:rPr>
              <a:t>https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7"/>
              </a:rPr>
              <a:t>://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hlinkClick r:id="rId7"/>
              </a:rPr>
              <a:t>github.com/amihajlovski</a:t>
            </a: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22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1864"/>
            <a:ext cx="7620000" cy="1143000"/>
          </a:xfrm>
        </p:spPr>
        <p:txBody>
          <a:bodyPr/>
          <a:lstStyle/>
          <a:p>
            <a:r>
              <a:rPr lang="en-US" b="1" dirty="0" smtClean="0"/>
              <a:t>What is live streaming?</a:t>
            </a:r>
            <a:endParaRPr lang="mk-MK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348880"/>
            <a:ext cx="7620000" cy="2664296"/>
          </a:xfrm>
        </p:spPr>
        <p:txBody>
          <a:bodyPr>
            <a:noAutofit/>
          </a:bodyPr>
          <a:lstStyle/>
          <a:p>
            <a:r>
              <a:rPr lang="en-US" sz="2800" dirty="0"/>
              <a:t>Live </a:t>
            </a:r>
            <a:r>
              <a:rPr lang="en-US" sz="2800" dirty="0" smtClean="0"/>
              <a:t>streaming refers </a:t>
            </a:r>
            <a:r>
              <a:rPr lang="en-US" sz="2800" dirty="0"/>
              <a:t>to content delivered live over the Internet, requires a form of source media (e.g. a video camera, an audio interface, screen capture software), an encoder to digitize the content, a media publisher, and a content delivery network to distribute and deliver the content.</a:t>
            </a:r>
            <a:endParaRPr lang="mk-MK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75862"/>
            <a:ext cx="1512168" cy="6048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02045"/>
            <a:ext cx="571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5880"/>
            <a:ext cx="7620000" cy="1143000"/>
          </a:xfrm>
        </p:spPr>
        <p:txBody>
          <a:bodyPr/>
          <a:lstStyle/>
          <a:p>
            <a:r>
              <a:rPr lang="en-US" b="1" dirty="0" smtClean="0"/>
              <a:t>Why to use it? </a:t>
            </a:r>
            <a:endParaRPr lang="mk-MK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36912"/>
            <a:ext cx="7620000" cy="2448272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C</a:t>
            </a:r>
            <a:r>
              <a:rPr lang="en-US" sz="2800" dirty="0" smtClean="0"/>
              <a:t>onversations</a:t>
            </a:r>
          </a:p>
          <a:p>
            <a:pPr algn="just"/>
            <a:r>
              <a:rPr lang="en-US" sz="2800" dirty="0"/>
              <a:t>C</a:t>
            </a:r>
            <a:r>
              <a:rPr lang="en-US" sz="2800" dirty="0" smtClean="0"/>
              <a:t>ompetitions</a:t>
            </a:r>
          </a:p>
          <a:p>
            <a:pPr algn="just"/>
            <a:r>
              <a:rPr lang="en-US" sz="2800" dirty="0" smtClean="0"/>
              <a:t>Teaching lessons</a:t>
            </a:r>
            <a:endParaRPr lang="mk-MK" sz="2800" dirty="0"/>
          </a:p>
          <a:p>
            <a:pPr marL="114300" indent="0" algn="just">
              <a:buNone/>
            </a:pPr>
            <a:endParaRPr lang="mk-MK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75862"/>
            <a:ext cx="1512168" cy="6048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02045"/>
            <a:ext cx="571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1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061864"/>
            <a:ext cx="7620000" cy="1143000"/>
          </a:xfrm>
        </p:spPr>
        <p:txBody>
          <a:bodyPr/>
          <a:lstStyle/>
          <a:p>
            <a:r>
              <a:rPr lang="en-US" b="1" dirty="0" smtClean="0"/>
              <a:t>How to implement?</a:t>
            </a:r>
            <a:endParaRPr lang="mk-MK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04" y="2064454"/>
            <a:ext cx="3161140" cy="158057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250" y="2281116"/>
            <a:ext cx="3316328" cy="14359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786" y="3861048"/>
            <a:ext cx="2857500" cy="2000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62457"/>
            <a:ext cx="1512168" cy="6048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88640"/>
            <a:ext cx="571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8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7620000" cy="3168352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Node.js uses an </a:t>
            </a:r>
            <a:r>
              <a:rPr lang="en-US" b="1" dirty="0" smtClean="0"/>
              <a:t>event-driven, non-blocking I/O </a:t>
            </a:r>
            <a:r>
              <a:rPr lang="en-US" dirty="0" smtClean="0"/>
              <a:t>model, which makes it lightweight.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simple words Node.js is </a:t>
            </a:r>
            <a:r>
              <a:rPr lang="en-US" b="1" dirty="0"/>
              <a:t>“server-side JavaScript</a:t>
            </a:r>
            <a:r>
              <a:rPr lang="en-US" b="1" dirty="0" smtClean="0"/>
              <a:t>”</a:t>
            </a:r>
          </a:p>
          <a:p>
            <a:endParaRPr lang="en-US" b="1" dirty="0"/>
          </a:p>
          <a:p>
            <a:r>
              <a:rPr lang="en-US" dirty="0" smtClean="0"/>
              <a:t>In </a:t>
            </a:r>
            <a:r>
              <a:rPr lang="en-US" i="1" dirty="0" smtClean="0"/>
              <a:t>not-so-simple </a:t>
            </a:r>
            <a:r>
              <a:rPr lang="en-US" dirty="0" smtClean="0"/>
              <a:t>words Node.js is a high-performance </a:t>
            </a:r>
            <a:r>
              <a:rPr lang="en-US" b="1" dirty="0" smtClean="0"/>
              <a:t>network applications framework</a:t>
            </a:r>
            <a:r>
              <a:rPr lang="en-US" dirty="0" smtClean="0"/>
              <a:t>, well optimized for high concurrent environments. 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62457"/>
            <a:ext cx="1512168" cy="6048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88640"/>
            <a:ext cx="5715000" cy="952500"/>
          </a:xfrm>
          <a:prstGeom prst="rect">
            <a:avLst/>
          </a:prstGeom>
        </p:spPr>
      </p:pic>
      <p:pic>
        <p:nvPicPr>
          <p:cNvPr id="7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68760"/>
            <a:ext cx="3161140" cy="158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0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62298"/>
            <a:ext cx="7620000" cy="3538501"/>
          </a:xfrm>
        </p:spPr>
        <p:txBody>
          <a:bodyPr/>
          <a:lstStyle/>
          <a:p>
            <a:r>
              <a:rPr lang="en-US" dirty="0" smtClean="0"/>
              <a:t>Socket.io is a framework that creates a persistent, real time, connection between server and client. </a:t>
            </a:r>
          </a:p>
          <a:p>
            <a:endParaRPr lang="en-US" dirty="0"/>
          </a:p>
          <a:p>
            <a:r>
              <a:rPr lang="en-US" dirty="0" smtClean="0"/>
              <a:t>Works on every platform, browser, device.</a:t>
            </a:r>
          </a:p>
          <a:p>
            <a:endParaRPr lang="en-US" dirty="0"/>
          </a:p>
          <a:p>
            <a:r>
              <a:rPr lang="en-US" dirty="0" smtClean="0"/>
              <a:t>Mainly used for </a:t>
            </a:r>
          </a:p>
          <a:p>
            <a:pPr lvl="1"/>
            <a:r>
              <a:rPr lang="en-US" dirty="0" smtClean="0"/>
              <a:t>Instant messaging and chat </a:t>
            </a:r>
          </a:p>
          <a:p>
            <a:pPr lvl="1"/>
            <a:r>
              <a:rPr lang="en-US" dirty="0" smtClean="0"/>
              <a:t>Binary streaming (image/video/audio)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62457"/>
            <a:ext cx="1512168" cy="6048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88640"/>
            <a:ext cx="571500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26383"/>
            <a:ext cx="3316328" cy="143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3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7620000" cy="3763888"/>
          </a:xfrm>
        </p:spPr>
        <p:txBody>
          <a:bodyPr/>
          <a:lstStyle/>
          <a:p>
            <a:r>
              <a:rPr lang="en-US" dirty="0" err="1" smtClean="0"/>
              <a:t>WebRTC</a:t>
            </a:r>
            <a:r>
              <a:rPr lang="en-US" dirty="0" smtClean="0"/>
              <a:t> offers real time communication natively from a web browser.</a:t>
            </a:r>
          </a:p>
          <a:p>
            <a:endParaRPr lang="en-US" dirty="0"/>
          </a:p>
          <a:p>
            <a:r>
              <a:rPr lang="en-US" dirty="0" err="1" smtClean="0"/>
              <a:t>WebRTC</a:t>
            </a:r>
            <a:r>
              <a:rPr lang="en-US" dirty="0" smtClean="0"/>
              <a:t> is a media engine with JavaScript API.</a:t>
            </a:r>
          </a:p>
          <a:p>
            <a:pPr lvl="1"/>
            <a:r>
              <a:rPr lang="en-US" dirty="0" err="1" smtClean="0"/>
              <a:t>MediaStream</a:t>
            </a:r>
            <a:endParaRPr lang="en-US" dirty="0" smtClean="0"/>
          </a:p>
          <a:p>
            <a:pPr lvl="1"/>
            <a:r>
              <a:rPr lang="en-US" dirty="0" err="1" smtClean="0"/>
              <a:t>RTCPeerConnection</a:t>
            </a:r>
            <a:endParaRPr lang="en-US" dirty="0" smtClean="0"/>
          </a:p>
          <a:p>
            <a:pPr lvl="1"/>
            <a:r>
              <a:rPr lang="en-US" dirty="0" err="1" smtClean="0"/>
              <a:t>RTCDataChannel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62457"/>
            <a:ext cx="1512168" cy="6048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88640"/>
            <a:ext cx="571500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" y="852686"/>
            <a:ext cx="28575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8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2132856"/>
            <a:ext cx="7620000" cy="4104456"/>
          </a:xfrm>
        </p:spPr>
        <p:txBody>
          <a:bodyPr/>
          <a:lstStyle/>
          <a:p>
            <a:r>
              <a:rPr lang="en-US" dirty="0" smtClean="0"/>
              <a:t>Triangle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917848"/>
            <a:ext cx="7620000" cy="1143000"/>
          </a:xfrm>
        </p:spPr>
        <p:txBody>
          <a:bodyPr/>
          <a:lstStyle/>
          <a:p>
            <a:r>
              <a:rPr lang="en-US" b="1" dirty="0" smtClean="0"/>
              <a:t>Architectures</a:t>
            </a:r>
            <a:endParaRPr lang="mk-MK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243256"/>
            <a:ext cx="5258534" cy="3057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75862"/>
            <a:ext cx="1512168" cy="6048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02045"/>
            <a:ext cx="571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7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591</TotalTime>
  <Words>262</Words>
  <Application>Microsoft Office PowerPoint</Application>
  <PresentationFormat>On-screen Show (4:3)</PresentationFormat>
  <Paragraphs>51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</vt:lpstr>
      <vt:lpstr>Adjacency</vt:lpstr>
      <vt:lpstr>Hangouts in 30 minutes with Socket.io</vt:lpstr>
      <vt:lpstr>PowerPoint Presentation</vt:lpstr>
      <vt:lpstr>What is live streaming?</vt:lpstr>
      <vt:lpstr>Why to use it? </vt:lpstr>
      <vt:lpstr>How to implement?</vt:lpstr>
      <vt:lpstr>PowerPoint Presentation</vt:lpstr>
      <vt:lpstr>PowerPoint Presentation</vt:lpstr>
      <vt:lpstr>PowerPoint Presentation</vt:lpstr>
      <vt:lpstr>Architectures</vt:lpstr>
      <vt:lpstr>Architectures</vt:lpstr>
      <vt:lpstr>Compatibility</vt:lpstr>
      <vt:lpstr>Demo</vt:lpstr>
      <vt:lpstr>Questions? </vt:lpstr>
      <vt:lpstr>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Aleksandar Mihajlovski</dc:creator>
  <cp:lastModifiedBy>Aleksandar Mihajlovski</cp:lastModifiedBy>
  <cp:revision>61</cp:revision>
  <dcterms:created xsi:type="dcterms:W3CDTF">2015-09-02T18:53:21Z</dcterms:created>
  <dcterms:modified xsi:type="dcterms:W3CDTF">2016-05-08T19:50:48Z</dcterms:modified>
</cp:coreProperties>
</file>