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Lst>
  <p:notesMasterIdLst>
    <p:notesMasterId r:id="rId4"/>
  </p:notesMasterIdLst>
  <p:handoutMasterIdLst>
    <p:handoutMasterId r:id="rId5"/>
  </p:handoutMasterIdLst>
  <p:sldIdLst>
    <p:sldId id="256" r:id="rId3"/>
  </p:sldIdLst>
  <p:sldSz cx="43891200" cy="329184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p:cViewPr>
        <p:scale>
          <a:sx n="70" d="100"/>
          <a:sy n="70" d="100"/>
        </p:scale>
        <p:origin x="-12186" y="-10602"/>
      </p:cViewPr>
      <p:guideLst/>
    </p:cSldViewPr>
  </p:slideViewPr>
  <p:notesTextViewPr>
    <p:cViewPr>
      <p:scale>
        <a:sx n="1" d="1"/>
        <a:sy n="1" d="1"/>
      </p:scale>
      <p:origin x="0" y="0"/>
    </p:cViewPr>
  </p:notesTextViewPr>
  <p:notesViewPr>
    <p:cSldViewPr snapToGrid="0" showGuides="1">
      <p:cViewPr varScale="1">
        <p:scale>
          <a:sx n="69" d="100"/>
          <a:sy n="69" d="100"/>
        </p:scale>
        <p:origin x="2706" y="5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0" i="0" u="none" strike="noStrike" kern="1200" cap="none" spc="50" normalizeH="0" baseline="0">
                <a:solidFill>
                  <a:schemeClr val="tx1">
                    <a:lumMod val="65000"/>
                    <a:lumOff val="35000"/>
                  </a:schemeClr>
                </a:solidFill>
                <a:latin typeface="+mj-lt"/>
                <a:ea typeface="+mj-ea"/>
                <a:cs typeface="+mj-cs"/>
              </a:defRPr>
            </a:pPr>
            <a:r>
              <a:rPr lang="en-US" dirty="0" smtClean="0"/>
              <a:t>Individual</a:t>
            </a:r>
            <a:r>
              <a:rPr lang="en-US" baseline="0" dirty="0" smtClean="0"/>
              <a:t> Results with Naïve Bayes Classifier</a:t>
            </a:r>
            <a:endParaRPr lang="en-US" dirty="0"/>
          </a:p>
        </c:rich>
      </c:tx>
      <c:layout/>
      <c:overlay val="0"/>
      <c:spPr>
        <a:noFill/>
        <a:ln>
          <a:noFill/>
        </a:ln>
        <a:effectLst/>
      </c:spPr>
      <c:txPr>
        <a:bodyPr rot="0" spcFirstLastPara="1" vertOverflow="ellipsis" vert="horz" wrap="square" anchor="ctr" anchorCtr="1"/>
        <a:lstStyle/>
        <a:p>
          <a:pPr>
            <a:defRPr sz="2128" b="0" i="0" u="none" strike="noStrike" kern="1200" cap="none" spc="50" normalizeH="0" baseline="0">
              <a:solidFill>
                <a:schemeClr val="tx1">
                  <a:lumMod val="65000"/>
                  <a:lumOff val="35000"/>
                </a:schemeClr>
              </a:solidFill>
              <a:latin typeface="+mj-lt"/>
              <a:ea typeface="+mj-ea"/>
              <a:cs typeface="+mj-cs"/>
            </a:defRPr>
          </a:pPr>
          <a:endParaRPr lang="en-US"/>
        </a:p>
      </c:txPr>
    </c:title>
    <c:autoTitleDeleted val="0"/>
    <c:plotArea>
      <c:layout/>
      <c:barChart>
        <c:barDir val="col"/>
        <c:grouping val="clustered"/>
        <c:varyColors val="0"/>
        <c:ser>
          <c:idx val="0"/>
          <c:order val="0"/>
          <c:tx>
            <c:strRef>
              <c:f>Sheet1!$B$1</c:f>
              <c:strCache>
                <c:ptCount val="1"/>
                <c:pt idx="0">
                  <c:v>Accuracy</c:v>
                </c:pt>
              </c:strCache>
            </c:strRef>
          </c:tx>
          <c:spPr>
            <a:solidFill>
              <a:schemeClr val="accent1">
                <a:alpha val="70000"/>
              </a:schemeClr>
            </a:solidFill>
            <a:ln>
              <a:noFill/>
            </a:ln>
            <a:effectLst/>
          </c:spPr>
          <c:invertIfNegative val="0"/>
          <c:cat>
            <c:strRef>
              <c:f>Sheet1!$A$2:$A$7</c:f>
              <c:strCache>
                <c:ptCount val="6"/>
                <c:pt idx="0">
                  <c:v>Stopwords</c:v>
                </c:pt>
                <c:pt idx="1">
                  <c:v>Bigrams</c:v>
                </c:pt>
                <c:pt idx="2">
                  <c:v>Word Polarity</c:v>
                </c:pt>
                <c:pt idx="3">
                  <c:v>Unigrams</c:v>
                </c:pt>
                <c:pt idx="4">
                  <c:v>Adjective polarity</c:v>
                </c:pt>
                <c:pt idx="5">
                  <c:v>Punctuations: ?!</c:v>
                </c:pt>
              </c:strCache>
            </c:strRef>
          </c:cat>
          <c:val>
            <c:numRef>
              <c:f>Sheet1!$B$2:$B$7</c:f>
              <c:numCache>
                <c:formatCode>0.00%</c:formatCode>
                <c:ptCount val="6"/>
                <c:pt idx="0">
                  <c:v>0.57689999999999997</c:v>
                </c:pt>
                <c:pt idx="1">
                  <c:v>0.73</c:v>
                </c:pt>
                <c:pt idx="2">
                  <c:v>0.5</c:v>
                </c:pt>
                <c:pt idx="3">
                  <c:v>0.69199999999999995</c:v>
                </c:pt>
                <c:pt idx="4">
                  <c:v>0.69</c:v>
                </c:pt>
                <c:pt idx="5">
                  <c:v>0.51919999999999999</c:v>
                </c:pt>
              </c:numCache>
            </c:numRef>
          </c:val>
          <c:extLst>
            <c:ext xmlns:c16="http://schemas.microsoft.com/office/drawing/2014/chart" uri="{C3380CC4-5D6E-409C-BE32-E72D297353CC}">
              <c16:uniqueId val="{00000000-AE1D-4288-85F8-A285A0DBBCA8}"/>
            </c:ext>
          </c:extLst>
        </c:ser>
        <c:dLbls>
          <c:showLegendKey val="0"/>
          <c:showVal val="0"/>
          <c:showCatName val="0"/>
          <c:showSerName val="0"/>
          <c:showPercent val="0"/>
          <c:showBubbleSize val="0"/>
        </c:dLbls>
        <c:gapWidth val="80"/>
        <c:overlap val="25"/>
        <c:axId val="419234352"/>
        <c:axId val="419234912"/>
      </c:barChart>
      <c:catAx>
        <c:axId val="419234352"/>
        <c:scaling>
          <c:orientation val="minMax"/>
        </c:scaling>
        <c:delete val="0"/>
        <c:axPos val="b"/>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cap="none" spc="20" normalizeH="0" baseline="0">
                <a:solidFill>
                  <a:schemeClr val="tx1">
                    <a:lumMod val="65000"/>
                    <a:lumOff val="35000"/>
                  </a:schemeClr>
                </a:solidFill>
                <a:latin typeface="+mn-lt"/>
                <a:ea typeface="+mn-ea"/>
                <a:cs typeface="+mn-cs"/>
              </a:defRPr>
            </a:pPr>
            <a:endParaRPr lang="en-US"/>
          </a:p>
        </c:txPr>
        <c:crossAx val="419234912"/>
        <c:crosses val="autoZero"/>
        <c:auto val="1"/>
        <c:lblAlgn val="ctr"/>
        <c:lblOffset val="100"/>
        <c:noMultiLvlLbl val="0"/>
      </c:catAx>
      <c:valAx>
        <c:axId val="419234912"/>
        <c:scaling>
          <c:orientation val="minMax"/>
        </c:scaling>
        <c:delete val="0"/>
        <c:axPos val="l"/>
        <c:majorGridlines>
          <c:spPr>
            <a:ln w="9525" cap="flat" cmpd="sng" algn="ctr">
              <a:solidFill>
                <a:schemeClr val="tx1">
                  <a:lumMod val="5000"/>
                  <a:lumOff val="9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spc="20" baseline="0">
                <a:solidFill>
                  <a:schemeClr val="tx1">
                    <a:lumMod val="65000"/>
                    <a:lumOff val="35000"/>
                  </a:schemeClr>
                </a:solidFill>
                <a:latin typeface="+mn-lt"/>
                <a:ea typeface="+mn-ea"/>
                <a:cs typeface="+mn-cs"/>
              </a:defRPr>
            </a:pPr>
            <a:endParaRPr lang="en-US"/>
          </a:p>
        </c:txPr>
        <c:crossAx val="41923435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smtClean="0"/>
              <a:t>Stop Words</a:t>
            </a:r>
            <a:endParaRPr lang="en-US" dirty="0"/>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Adj Polarity</c:v>
                </c:pt>
              </c:strCache>
            </c:strRef>
          </c:tx>
          <c:spPr>
            <a:solidFill>
              <a:schemeClr val="accent1"/>
            </a:solidFill>
            <a:ln>
              <a:noFill/>
            </a:ln>
            <a:effectLst/>
          </c:spPr>
          <c:invertIfNegative val="0"/>
          <c:cat>
            <c:strRef>
              <c:f>Sheet1!$A$2</c:f>
              <c:strCache>
                <c:ptCount val="1"/>
                <c:pt idx="0">
                  <c:v>Stop words</c:v>
                </c:pt>
              </c:strCache>
            </c:strRef>
          </c:cat>
          <c:val>
            <c:numRef>
              <c:f>Sheet1!$B$2</c:f>
              <c:numCache>
                <c:formatCode>0.00%</c:formatCode>
                <c:ptCount val="1"/>
                <c:pt idx="0">
                  <c:v>0.32690000000000002</c:v>
                </c:pt>
              </c:numCache>
            </c:numRef>
          </c:val>
          <c:extLst>
            <c:ext xmlns:c16="http://schemas.microsoft.com/office/drawing/2014/chart" uri="{C3380CC4-5D6E-409C-BE32-E72D297353CC}">
              <c16:uniqueId val="{00000000-5F0F-4634-808F-01E4263A5419}"/>
            </c:ext>
          </c:extLst>
        </c:ser>
        <c:ser>
          <c:idx val="1"/>
          <c:order val="1"/>
          <c:tx>
            <c:strRef>
              <c:f>Sheet1!$C$1</c:f>
              <c:strCache>
                <c:ptCount val="1"/>
                <c:pt idx="0">
                  <c:v>Bigrams</c:v>
                </c:pt>
              </c:strCache>
            </c:strRef>
          </c:tx>
          <c:spPr>
            <a:solidFill>
              <a:schemeClr val="accent2"/>
            </a:solidFill>
            <a:ln>
              <a:noFill/>
            </a:ln>
            <a:effectLst/>
          </c:spPr>
          <c:invertIfNegative val="0"/>
          <c:cat>
            <c:strRef>
              <c:f>Sheet1!$A$2</c:f>
              <c:strCache>
                <c:ptCount val="1"/>
                <c:pt idx="0">
                  <c:v>Stop words</c:v>
                </c:pt>
              </c:strCache>
            </c:strRef>
          </c:cat>
          <c:val>
            <c:numRef>
              <c:f>Sheet1!$C$2</c:f>
              <c:numCache>
                <c:formatCode>0.00%</c:formatCode>
                <c:ptCount val="1"/>
                <c:pt idx="0">
                  <c:v>0.32690000000000002</c:v>
                </c:pt>
              </c:numCache>
            </c:numRef>
          </c:val>
          <c:extLst>
            <c:ext xmlns:c16="http://schemas.microsoft.com/office/drawing/2014/chart" uri="{C3380CC4-5D6E-409C-BE32-E72D297353CC}">
              <c16:uniqueId val="{00000001-5F0F-4634-808F-01E4263A5419}"/>
            </c:ext>
          </c:extLst>
        </c:ser>
        <c:ser>
          <c:idx val="2"/>
          <c:order val="2"/>
          <c:tx>
            <c:strRef>
              <c:f>Sheet1!$D$1</c:f>
              <c:strCache>
                <c:ptCount val="1"/>
                <c:pt idx="0">
                  <c:v>Adj-bigrams</c:v>
                </c:pt>
              </c:strCache>
            </c:strRef>
          </c:tx>
          <c:spPr>
            <a:solidFill>
              <a:schemeClr val="accent3"/>
            </a:solidFill>
            <a:ln>
              <a:noFill/>
            </a:ln>
            <a:effectLst/>
          </c:spPr>
          <c:invertIfNegative val="0"/>
          <c:cat>
            <c:strRef>
              <c:f>Sheet1!$A$2</c:f>
              <c:strCache>
                <c:ptCount val="1"/>
                <c:pt idx="0">
                  <c:v>Stop words</c:v>
                </c:pt>
              </c:strCache>
            </c:strRef>
          </c:cat>
          <c:val>
            <c:numRef>
              <c:f>Sheet1!$D$2</c:f>
              <c:numCache>
                <c:formatCode>0.00%</c:formatCode>
                <c:ptCount val="1"/>
                <c:pt idx="0">
                  <c:v>0.32690000000000002</c:v>
                </c:pt>
              </c:numCache>
            </c:numRef>
          </c:val>
          <c:extLst>
            <c:ext xmlns:c16="http://schemas.microsoft.com/office/drawing/2014/chart" uri="{C3380CC4-5D6E-409C-BE32-E72D297353CC}">
              <c16:uniqueId val="{00000002-5F0F-4634-808F-01E4263A5419}"/>
            </c:ext>
          </c:extLst>
        </c:ser>
        <c:dLbls>
          <c:showLegendKey val="0"/>
          <c:showVal val="0"/>
          <c:showCatName val="0"/>
          <c:showSerName val="0"/>
          <c:showPercent val="0"/>
          <c:showBubbleSize val="0"/>
        </c:dLbls>
        <c:gapWidth val="219"/>
        <c:overlap val="-27"/>
        <c:axId val="464589064"/>
        <c:axId val="464585784"/>
      </c:barChart>
      <c:catAx>
        <c:axId val="464589064"/>
        <c:scaling>
          <c:orientation val="minMax"/>
        </c:scaling>
        <c:delete val="1"/>
        <c:axPos val="b"/>
        <c:numFmt formatCode="General" sourceLinked="1"/>
        <c:majorTickMark val="none"/>
        <c:minorTickMark val="none"/>
        <c:tickLblPos val="nextTo"/>
        <c:crossAx val="464585784"/>
        <c:crosses val="autoZero"/>
        <c:auto val="1"/>
        <c:lblAlgn val="ctr"/>
        <c:lblOffset val="100"/>
        <c:noMultiLvlLbl val="0"/>
      </c:catAx>
      <c:valAx>
        <c:axId val="464585784"/>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64589064"/>
        <c:crosses val="autoZero"/>
        <c:crossBetween val="between"/>
      </c:valAx>
      <c:spPr>
        <a:noFill/>
        <a:ln>
          <a:noFill/>
        </a:ln>
        <a:effectLst/>
      </c:spPr>
    </c:plotArea>
    <c:legend>
      <c:legendPos val="b"/>
      <c:layout>
        <c:manualLayout>
          <c:xMode val="edge"/>
          <c:yMode val="edge"/>
          <c:x val="0.26939736057759139"/>
          <c:y val="0.8971628349767391"/>
          <c:w val="0.56005247151449622"/>
          <c:h val="7.8387420638600366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smtClean="0"/>
              <a:t>Adjective Polarity</a:t>
            </a:r>
            <a:endParaRPr lang="en-US" dirty="0"/>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stopwords</c:v>
                </c:pt>
              </c:strCache>
            </c:strRef>
          </c:tx>
          <c:spPr>
            <a:solidFill>
              <a:schemeClr val="accent1"/>
            </a:solidFill>
            <a:ln>
              <a:noFill/>
            </a:ln>
            <a:effectLst/>
          </c:spPr>
          <c:invertIfNegative val="0"/>
          <c:cat>
            <c:strRef>
              <c:f>Sheet1!$A$2</c:f>
              <c:strCache>
                <c:ptCount val="1"/>
                <c:pt idx="0">
                  <c:v>adj</c:v>
                </c:pt>
              </c:strCache>
            </c:strRef>
          </c:cat>
          <c:val>
            <c:numRef>
              <c:f>Sheet1!$B$2</c:f>
              <c:numCache>
                <c:formatCode>0.00%</c:formatCode>
                <c:ptCount val="1"/>
                <c:pt idx="0">
                  <c:v>0.32690000000000002</c:v>
                </c:pt>
              </c:numCache>
            </c:numRef>
          </c:val>
          <c:extLst>
            <c:ext xmlns:c16="http://schemas.microsoft.com/office/drawing/2014/chart" uri="{C3380CC4-5D6E-409C-BE32-E72D297353CC}">
              <c16:uniqueId val="{00000000-1330-4AEA-8902-30496783CAE1}"/>
            </c:ext>
          </c:extLst>
        </c:ser>
        <c:ser>
          <c:idx val="1"/>
          <c:order val="1"/>
          <c:tx>
            <c:strRef>
              <c:f>Sheet1!$C$1</c:f>
              <c:strCache>
                <c:ptCount val="1"/>
                <c:pt idx="0">
                  <c:v>bigrams</c:v>
                </c:pt>
              </c:strCache>
            </c:strRef>
          </c:tx>
          <c:spPr>
            <a:solidFill>
              <a:schemeClr val="accent2"/>
            </a:solidFill>
            <a:ln>
              <a:noFill/>
            </a:ln>
            <a:effectLst/>
          </c:spPr>
          <c:invertIfNegative val="0"/>
          <c:cat>
            <c:strRef>
              <c:f>Sheet1!$A$2</c:f>
              <c:strCache>
                <c:ptCount val="1"/>
                <c:pt idx="0">
                  <c:v>adj</c:v>
                </c:pt>
              </c:strCache>
            </c:strRef>
          </c:cat>
          <c:val>
            <c:numRef>
              <c:f>Sheet1!$C$2</c:f>
              <c:numCache>
                <c:formatCode>0.00%</c:formatCode>
                <c:ptCount val="1"/>
                <c:pt idx="0">
                  <c:v>0.4516</c:v>
                </c:pt>
              </c:numCache>
            </c:numRef>
          </c:val>
          <c:extLst>
            <c:ext xmlns:c16="http://schemas.microsoft.com/office/drawing/2014/chart" uri="{C3380CC4-5D6E-409C-BE32-E72D297353CC}">
              <c16:uniqueId val="{00000001-1330-4AEA-8902-30496783CAE1}"/>
            </c:ext>
          </c:extLst>
        </c:ser>
        <c:ser>
          <c:idx val="2"/>
          <c:order val="2"/>
          <c:tx>
            <c:strRef>
              <c:f>Sheet1!$D$1</c:f>
              <c:strCache>
                <c:ptCount val="1"/>
                <c:pt idx="0">
                  <c:v>stop-bigram</c:v>
                </c:pt>
              </c:strCache>
            </c:strRef>
          </c:tx>
          <c:spPr>
            <a:solidFill>
              <a:schemeClr val="accent3"/>
            </a:solidFill>
            <a:ln>
              <a:noFill/>
            </a:ln>
            <a:effectLst/>
          </c:spPr>
          <c:invertIfNegative val="0"/>
          <c:cat>
            <c:strRef>
              <c:f>Sheet1!$A$2</c:f>
              <c:strCache>
                <c:ptCount val="1"/>
                <c:pt idx="0">
                  <c:v>adj</c:v>
                </c:pt>
              </c:strCache>
            </c:strRef>
          </c:cat>
          <c:val>
            <c:numRef>
              <c:f>Sheet1!$D$2</c:f>
              <c:numCache>
                <c:formatCode>0.00%</c:formatCode>
                <c:ptCount val="1"/>
                <c:pt idx="0">
                  <c:v>0.32690000000000002</c:v>
                </c:pt>
              </c:numCache>
            </c:numRef>
          </c:val>
          <c:extLst>
            <c:ext xmlns:c16="http://schemas.microsoft.com/office/drawing/2014/chart" uri="{C3380CC4-5D6E-409C-BE32-E72D297353CC}">
              <c16:uniqueId val="{00000002-1330-4AEA-8902-30496783CAE1}"/>
            </c:ext>
          </c:extLst>
        </c:ser>
        <c:dLbls>
          <c:showLegendKey val="0"/>
          <c:showVal val="0"/>
          <c:showCatName val="0"/>
          <c:showSerName val="0"/>
          <c:showPercent val="0"/>
          <c:showBubbleSize val="0"/>
        </c:dLbls>
        <c:gapWidth val="219"/>
        <c:overlap val="-27"/>
        <c:axId val="464589064"/>
        <c:axId val="464585784"/>
      </c:barChart>
      <c:catAx>
        <c:axId val="464589064"/>
        <c:scaling>
          <c:orientation val="minMax"/>
        </c:scaling>
        <c:delete val="1"/>
        <c:axPos val="b"/>
        <c:numFmt formatCode="General" sourceLinked="1"/>
        <c:majorTickMark val="none"/>
        <c:minorTickMark val="none"/>
        <c:tickLblPos val="nextTo"/>
        <c:crossAx val="464585784"/>
        <c:crosses val="autoZero"/>
        <c:auto val="1"/>
        <c:lblAlgn val="ctr"/>
        <c:lblOffset val="100"/>
        <c:noMultiLvlLbl val="0"/>
      </c:catAx>
      <c:valAx>
        <c:axId val="464585784"/>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64589064"/>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smtClean="0"/>
              <a:t>Bigrams</a:t>
            </a:r>
            <a:endParaRPr lang="en-US" dirty="0"/>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Adjective Pol</c:v>
                </c:pt>
              </c:strCache>
            </c:strRef>
          </c:tx>
          <c:spPr>
            <a:solidFill>
              <a:schemeClr val="accent1"/>
            </a:solidFill>
            <a:ln>
              <a:noFill/>
            </a:ln>
            <a:effectLst/>
          </c:spPr>
          <c:invertIfNegative val="0"/>
          <c:cat>
            <c:strRef>
              <c:f>Sheet1!$A$2</c:f>
              <c:strCache>
                <c:ptCount val="1"/>
                <c:pt idx="0">
                  <c:v>bigram</c:v>
                </c:pt>
              </c:strCache>
            </c:strRef>
          </c:cat>
          <c:val>
            <c:numRef>
              <c:f>Sheet1!$B$2</c:f>
              <c:numCache>
                <c:formatCode>0.00%</c:formatCode>
                <c:ptCount val="1"/>
                <c:pt idx="0">
                  <c:v>0.4516</c:v>
                </c:pt>
              </c:numCache>
            </c:numRef>
          </c:val>
          <c:extLst>
            <c:ext xmlns:c16="http://schemas.microsoft.com/office/drawing/2014/chart" uri="{C3380CC4-5D6E-409C-BE32-E72D297353CC}">
              <c16:uniqueId val="{00000000-7ED1-44A1-9C3D-E8D95CD27DF7}"/>
            </c:ext>
          </c:extLst>
        </c:ser>
        <c:ser>
          <c:idx val="1"/>
          <c:order val="1"/>
          <c:tx>
            <c:strRef>
              <c:f>Sheet1!$C$1</c:f>
              <c:strCache>
                <c:ptCount val="1"/>
                <c:pt idx="0">
                  <c:v>Stopwords</c:v>
                </c:pt>
              </c:strCache>
            </c:strRef>
          </c:tx>
          <c:spPr>
            <a:solidFill>
              <a:schemeClr val="accent2"/>
            </a:solidFill>
            <a:ln>
              <a:noFill/>
            </a:ln>
            <a:effectLst/>
          </c:spPr>
          <c:invertIfNegative val="0"/>
          <c:cat>
            <c:strRef>
              <c:f>Sheet1!$A$2</c:f>
              <c:strCache>
                <c:ptCount val="1"/>
                <c:pt idx="0">
                  <c:v>bigram</c:v>
                </c:pt>
              </c:strCache>
            </c:strRef>
          </c:cat>
          <c:val>
            <c:numRef>
              <c:f>Sheet1!$C$2</c:f>
              <c:numCache>
                <c:formatCode>0.00%</c:formatCode>
                <c:ptCount val="1"/>
                <c:pt idx="0">
                  <c:v>0.32690000000000002</c:v>
                </c:pt>
              </c:numCache>
            </c:numRef>
          </c:val>
          <c:extLst>
            <c:ext xmlns:c16="http://schemas.microsoft.com/office/drawing/2014/chart" uri="{C3380CC4-5D6E-409C-BE32-E72D297353CC}">
              <c16:uniqueId val="{00000001-7ED1-44A1-9C3D-E8D95CD27DF7}"/>
            </c:ext>
          </c:extLst>
        </c:ser>
        <c:ser>
          <c:idx val="2"/>
          <c:order val="2"/>
          <c:tx>
            <c:strRef>
              <c:f>Sheet1!$D$1</c:f>
              <c:strCache>
                <c:ptCount val="1"/>
                <c:pt idx="0">
                  <c:v>Adj - stopwords</c:v>
                </c:pt>
              </c:strCache>
            </c:strRef>
          </c:tx>
          <c:spPr>
            <a:solidFill>
              <a:schemeClr val="accent3"/>
            </a:solidFill>
            <a:ln>
              <a:noFill/>
            </a:ln>
            <a:effectLst/>
          </c:spPr>
          <c:invertIfNegative val="0"/>
          <c:cat>
            <c:strRef>
              <c:f>Sheet1!$A$2</c:f>
              <c:strCache>
                <c:ptCount val="1"/>
                <c:pt idx="0">
                  <c:v>bigram</c:v>
                </c:pt>
              </c:strCache>
            </c:strRef>
          </c:cat>
          <c:val>
            <c:numRef>
              <c:f>Sheet1!$D$2</c:f>
              <c:numCache>
                <c:formatCode>0.00%</c:formatCode>
                <c:ptCount val="1"/>
                <c:pt idx="0">
                  <c:v>0.32600000000000001</c:v>
                </c:pt>
              </c:numCache>
            </c:numRef>
          </c:val>
          <c:extLst>
            <c:ext xmlns:c16="http://schemas.microsoft.com/office/drawing/2014/chart" uri="{C3380CC4-5D6E-409C-BE32-E72D297353CC}">
              <c16:uniqueId val="{00000002-7ED1-44A1-9C3D-E8D95CD27DF7}"/>
            </c:ext>
          </c:extLst>
        </c:ser>
        <c:dLbls>
          <c:showLegendKey val="0"/>
          <c:showVal val="0"/>
          <c:showCatName val="0"/>
          <c:showSerName val="0"/>
          <c:showPercent val="0"/>
          <c:showBubbleSize val="0"/>
        </c:dLbls>
        <c:gapWidth val="219"/>
        <c:overlap val="-27"/>
        <c:axId val="464589064"/>
        <c:axId val="464585784"/>
      </c:barChart>
      <c:catAx>
        <c:axId val="464589064"/>
        <c:scaling>
          <c:orientation val="minMax"/>
        </c:scaling>
        <c:delete val="1"/>
        <c:axPos val="b"/>
        <c:numFmt formatCode="General" sourceLinked="1"/>
        <c:majorTickMark val="none"/>
        <c:minorTickMark val="none"/>
        <c:tickLblPos val="nextTo"/>
        <c:crossAx val="464585784"/>
        <c:crosses val="autoZero"/>
        <c:auto val="1"/>
        <c:lblAlgn val="ctr"/>
        <c:lblOffset val="100"/>
        <c:noMultiLvlLbl val="0"/>
      </c:catAx>
      <c:valAx>
        <c:axId val="464585784"/>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64589064"/>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smtClean="0"/>
              <a:t>Unigrams</a:t>
            </a:r>
            <a:endParaRPr lang="en-US" dirty="0"/>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adjective pol</c:v>
                </c:pt>
              </c:strCache>
            </c:strRef>
          </c:tx>
          <c:spPr>
            <a:solidFill>
              <a:schemeClr val="accent1"/>
            </a:solidFill>
            <a:ln>
              <a:noFill/>
            </a:ln>
            <a:effectLst/>
          </c:spPr>
          <c:invertIfNegative val="0"/>
          <c:cat>
            <c:strRef>
              <c:f>Sheet1!$A$2</c:f>
              <c:strCache>
                <c:ptCount val="1"/>
                <c:pt idx="0">
                  <c:v>unigram</c:v>
                </c:pt>
              </c:strCache>
            </c:strRef>
          </c:cat>
          <c:val>
            <c:numRef>
              <c:f>Sheet1!$B$2</c:f>
              <c:numCache>
                <c:formatCode>0.00%</c:formatCode>
                <c:ptCount val="1"/>
                <c:pt idx="0">
                  <c:v>0.57689999999999997</c:v>
                </c:pt>
              </c:numCache>
            </c:numRef>
          </c:val>
          <c:extLst>
            <c:ext xmlns:c16="http://schemas.microsoft.com/office/drawing/2014/chart" uri="{C3380CC4-5D6E-409C-BE32-E72D297353CC}">
              <c16:uniqueId val="{00000000-0526-4A1B-8361-56F2BF9D8B24}"/>
            </c:ext>
          </c:extLst>
        </c:ser>
        <c:ser>
          <c:idx val="1"/>
          <c:order val="1"/>
          <c:tx>
            <c:strRef>
              <c:f>Sheet1!$C$1</c:f>
              <c:strCache>
                <c:ptCount val="1"/>
                <c:pt idx="0">
                  <c:v>stopwords</c:v>
                </c:pt>
              </c:strCache>
            </c:strRef>
          </c:tx>
          <c:spPr>
            <a:solidFill>
              <a:schemeClr val="accent2"/>
            </a:solidFill>
            <a:ln>
              <a:noFill/>
            </a:ln>
            <a:effectLst/>
          </c:spPr>
          <c:invertIfNegative val="0"/>
          <c:cat>
            <c:strRef>
              <c:f>Sheet1!$A$2</c:f>
              <c:strCache>
                <c:ptCount val="1"/>
                <c:pt idx="0">
                  <c:v>unigram</c:v>
                </c:pt>
              </c:strCache>
            </c:strRef>
          </c:cat>
          <c:val>
            <c:numRef>
              <c:f>Sheet1!$C$2</c:f>
              <c:numCache>
                <c:formatCode>0%</c:formatCode>
                <c:ptCount val="1"/>
                <c:pt idx="0">
                  <c:v>0.5</c:v>
                </c:pt>
              </c:numCache>
            </c:numRef>
          </c:val>
          <c:extLst>
            <c:ext xmlns:c16="http://schemas.microsoft.com/office/drawing/2014/chart" uri="{C3380CC4-5D6E-409C-BE32-E72D297353CC}">
              <c16:uniqueId val="{00000001-0526-4A1B-8361-56F2BF9D8B24}"/>
            </c:ext>
          </c:extLst>
        </c:ser>
        <c:ser>
          <c:idx val="2"/>
          <c:order val="2"/>
          <c:tx>
            <c:strRef>
              <c:f>Sheet1!$D$1</c:f>
              <c:strCache>
                <c:ptCount val="1"/>
                <c:pt idx="0">
                  <c:v>bigrams</c:v>
                </c:pt>
              </c:strCache>
            </c:strRef>
          </c:tx>
          <c:spPr>
            <a:solidFill>
              <a:schemeClr val="accent3"/>
            </a:solidFill>
            <a:ln>
              <a:noFill/>
            </a:ln>
            <a:effectLst/>
          </c:spPr>
          <c:invertIfNegative val="0"/>
          <c:cat>
            <c:strRef>
              <c:f>Sheet1!$A$2</c:f>
              <c:strCache>
                <c:ptCount val="1"/>
                <c:pt idx="0">
                  <c:v>unigram</c:v>
                </c:pt>
              </c:strCache>
            </c:strRef>
          </c:cat>
          <c:val>
            <c:numRef>
              <c:f>Sheet1!$D$2</c:f>
              <c:numCache>
                <c:formatCode>0%</c:formatCode>
                <c:ptCount val="1"/>
                <c:pt idx="0">
                  <c:v>0.48</c:v>
                </c:pt>
              </c:numCache>
            </c:numRef>
          </c:val>
          <c:extLst>
            <c:ext xmlns:c16="http://schemas.microsoft.com/office/drawing/2014/chart" uri="{C3380CC4-5D6E-409C-BE32-E72D297353CC}">
              <c16:uniqueId val="{00000002-0526-4A1B-8361-56F2BF9D8B24}"/>
            </c:ext>
          </c:extLst>
        </c:ser>
        <c:dLbls>
          <c:showLegendKey val="0"/>
          <c:showVal val="0"/>
          <c:showCatName val="0"/>
          <c:showSerName val="0"/>
          <c:showPercent val="0"/>
          <c:showBubbleSize val="0"/>
        </c:dLbls>
        <c:gapWidth val="219"/>
        <c:overlap val="-27"/>
        <c:axId val="464589064"/>
        <c:axId val="464585784"/>
      </c:barChart>
      <c:catAx>
        <c:axId val="464589064"/>
        <c:scaling>
          <c:orientation val="minMax"/>
        </c:scaling>
        <c:delete val="1"/>
        <c:axPos val="b"/>
        <c:numFmt formatCode="General" sourceLinked="1"/>
        <c:majorTickMark val="none"/>
        <c:minorTickMark val="none"/>
        <c:tickLblPos val="nextTo"/>
        <c:crossAx val="464585784"/>
        <c:crosses val="autoZero"/>
        <c:auto val="1"/>
        <c:lblAlgn val="ctr"/>
        <c:lblOffset val="100"/>
        <c:noMultiLvlLbl val="0"/>
      </c:catAx>
      <c:valAx>
        <c:axId val="464585784"/>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64589064"/>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Before</c:v>
                </c:pt>
              </c:strCache>
            </c:strRef>
          </c:tx>
          <c:spPr>
            <a:solidFill>
              <a:schemeClr val="accent1"/>
            </a:solidFill>
            <a:ln>
              <a:noFill/>
            </a:ln>
            <a:effectLst/>
          </c:spPr>
          <c:invertIfNegative val="0"/>
          <c:cat>
            <c:strRef>
              <c:f>Sheet1!$A$2:$A$4</c:f>
              <c:strCache>
                <c:ptCount val="3"/>
                <c:pt idx="0">
                  <c:v>Neutral</c:v>
                </c:pt>
                <c:pt idx="1">
                  <c:v>Negative</c:v>
                </c:pt>
                <c:pt idx="2">
                  <c:v>Positive</c:v>
                </c:pt>
              </c:strCache>
            </c:strRef>
          </c:cat>
          <c:val>
            <c:numRef>
              <c:f>Sheet1!$B$2:$B$4</c:f>
              <c:numCache>
                <c:formatCode>General</c:formatCode>
                <c:ptCount val="3"/>
                <c:pt idx="0">
                  <c:v>57.46</c:v>
                </c:pt>
                <c:pt idx="1">
                  <c:v>19.399999999999999</c:v>
                </c:pt>
                <c:pt idx="2">
                  <c:v>23.13</c:v>
                </c:pt>
              </c:numCache>
            </c:numRef>
          </c:val>
          <c:extLst>
            <c:ext xmlns:c16="http://schemas.microsoft.com/office/drawing/2014/chart" uri="{C3380CC4-5D6E-409C-BE32-E72D297353CC}">
              <c16:uniqueId val="{00000000-59C3-4D7E-8DAC-5C28D43BC615}"/>
            </c:ext>
          </c:extLst>
        </c:ser>
        <c:ser>
          <c:idx val="1"/>
          <c:order val="1"/>
          <c:tx>
            <c:strRef>
              <c:f>Sheet1!$C$1</c:f>
              <c:strCache>
                <c:ptCount val="1"/>
                <c:pt idx="0">
                  <c:v>After</c:v>
                </c:pt>
              </c:strCache>
            </c:strRef>
          </c:tx>
          <c:spPr>
            <a:solidFill>
              <a:schemeClr val="accent2"/>
            </a:solidFill>
            <a:ln>
              <a:noFill/>
            </a:ln>
            <a:effectLst/>
          </c:spPr>
          <c:invertIfNegative val="0"/>
          <c:cat>
            <c:strRef>
              <c:f>Sheet1!$A$2:$A$4</c:f>
              <c:strCache>
                <c:ptCount val="3"/>
                <c:pt idx="0">
                  <c:v>Neutral</c:v>
                </c:pt>
                <c:pt idx="1">
                  <c:v>Negative</c:v>
                </c:pt>
                <c:pt idx="2">
                  <c:v>Positive</c:v>
                </c:pt>
              </c:strCache>
            </c:strRef>
          </c:cat>
          <c:val>
            <c:numRef>
              <c:f>Sheet1!$C$2:$C$4</c:f>
              <c:numCache>
                <c:formatCode>General</c:formatCode>
                <c:ptCount val="3"/>
                <c:pt idx="0">
                  <c:v>43.18</c:v>
                </c:pt>
                <c:pt idx="1">
                  <c:v>32.57</c:v>
                </c:pt>
                <c:pt idx="2">
                  <c:v>24.24</c:v>
                </c:pt>
              </c:numCache>
            </c:numRef>
          </c:val>
          <c:extLst>
            <c:ext xmlns:c16="http://schemas.microsoft.com/office/drawing/2014/chart" uri="{C3380CC4-5D6E-409C-BE32-E72D297353CC}">
              <c16:uniqueId val="{00000001-59C3-4D7E-8DAC-5C28D43BC615}"/>
            </c:ext>
          </c:extLst>
        </c:ser>
        <c:dLbls>
          <c:showLegendKey val="0"/>
          <c:showVal val="0"/>
          <c:showCatName val="0"/>
          <c:showSerName val="0"/>
          <c:showPercent val="0"/>
          <c:showBubbleSize val="0"/>
        </c:dLbls>
        <c:gapWidth val="219"/>
        <c:overlap val="-27"/>
        <c:axId val="432058688"/>
        <c:axId val="432055408"/>
      </c:barChart>
      <c:catAx>
        <c:axId val="4320586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2055408"/>
        <c:crosses val="autoZero"/>
        <c:auto val="1"/>
        <c:lblAlgn val="ctr"/>
        <c:lblOffset val="100"/>
        <c:noMultiLvlLbl val="0"/>
      </c:catAx>
      <c:valAx>
        <c:axId val="4320554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2058688"/>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1197"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128"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spc="20" baseline="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image" Target="../media/image1.png"/><Relationship Id="rId4" Type="http://schemas.openxmlformats.org/officeDocument/2006/relationships/image" Target="../media/image4.png"/></Relationships>
</file>

<file path=ppt/diagrams/_rels/data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image" Target="../media/image6.png"/><Relationship Id="rId4" Type="http://schemas.openxmlformats.org/officeDocument/2006/relationships/image" Target="../media/image9.jp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image" Target="../media/image1.png"/><Relationship Id="rId4" Type="http://schemas.openxmlformats.org/officeDocument/2006/relationships/image" Target="../media/image4.png"/></Relationships>
</file>

<file path=ppt/diagrams/_rels/drawing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image" Target="../media/image6.png"/><Relationship Id="rId4" Type="http://schemas.openxmlformats.org/officeDocument/2006/relationships/image" Target="../media/image9.jp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5AFBC85-EE41-46FB-A7F4-99ED4084C835}" type="doc">
      <dgm:prSet loTypeId="urn:microsoft.com/office/officeart/2008/layout/TitlePictureLineup" loCatId="picture" qsTypeId="urn:microsoft.com/office/officeart/2005/8/quickstyle/simple1" qsCatId="simple" csTypeId="urn:microsoft.com/office/officeart/2005/8/colors/accent1_2" csCatId="accent1" phldr="1"/>
      <dgm:spPr/>
      <dgm:t>
        <a:bodyPr/>
        <a:lstStyle/>
        <a:p>
          <a:endParaRPr lang="en-US"/>
        </a:p>
      </dgm:t>
    </dgm:pt>
    <dgm:pt modelId="{A518A75D-9854-4CDE-9FB7-B1EBB324AAED}">
      <dgm:prSet phldrT="[Text]"/>
      <dgm:spPr/>
      <dgm:t>
        <a:bodyPr/>
        <a:lstStyle/>
        <a:p>
          <a:r>
            <a:rPr lang="en-US" dirty="0" smtClean="0"/>
            <a:t>Step 1</a:t>
          </a:r>
          <a:endParaRPr lang="en-US" dirty="0"/>
        </a:p>
      </dgm:t>
    </dgm:pt>
    <dgm:pt modelId="{8A2D5E86-42BC-415B-A1DE-0C28EEB3661C}" type="parTrans" cxnId="{E5053C00-76EC-4519-ABF3-0ACDA95BE163}">
      <dgm:prSet/>
      <dgm:spPr/>
      <dgm:t>
        <a:bodyPr/>
        <a:lstStyle/>
        <a:p>
          <a:endParaRPr lang="en-US"/>
        </a:p>
      </dgm:t>
    </dgm:pt>
    <dgm:pt modelId="{FF440F30-5F7D-44F0-8264-C65521A11F0C}" type="sibTrans" cxnId="{E5053C00-76EC-4519-ABF3-0ACDA95BE163}">
      <dgm:prSet/>
      <dgm:spPr/>
      <dgm:t>
        <a:bodyPr/>
        <a:lstStyle/>
        <a:p>
          <a:endParaRPr lang="en-US"/>
        </a:p>
      </dgm:t>
    </dgm:pt>
    <dgm:pt modelId="{48328429-D21F-4CF6-9089-EE3F5F57F2AC}">
      <dgm:prSet phldrT="[Text]"/>
      <dgm:spPr/>
      <dgm:t>
        <a:bodyPr/>
        <a:lstStyle/>
        <a:p>
          <a:r>
            <a:rPr lang="en-US" dirty="0" smtClean="0"/>
            <a:t>Collect 1000 articles</a:t>
          </a:r>
          <a:endParaRPr lang="en-US" dirty="0"/>
        </a:p>
      </dgm:t>
    </dgm:pt>
    <dgm:pt modelId="{1635AB15-42A4-42D6-9F2B-33788AD7A83B}" type="parTrans" cxnId="{B7AA9BCE-D649-4F1B-B108-93466D2481F6}">
      <dgm:prSet/>
      <dgm:spPr/>
      <dgm:t>
        <a:bodyPr/>
        <a:lstStyle/>
        <a:p>
          <a:endParaRPr lang="en-US"/>
        </a:p>
      </dgm:t>
    </dgm:pt>
    <dgm:pt modelId="{C822654F-BF62-47E3-96FD-AE4B604B788B}" type="sibTrans" cxnId="{B7AA9BCE-D649-4F1B-B108-93466D2481F6}">
      <dgm:prSet/>
      <dgm:spPr/>
      <dgm:t>
        <a:bodyPr/>
        <a:lstStyle/>
        <a:p>
          <a:endParaRPr lang="en-US"/>
        </a:p>
      </dgm:t>
    </dgm:pt>
    <dgm:pt modelId="{25AF84C7-6ED7-450C-83EA-4337CE735A70}">
      <dgm:prSet phldrT="[Text]"/>
      <dgm:spPr/>
      <dgm:t>
        <a:bodyPr/>
        <a:lstStyle/>
        <a:p>
          <a:r>
            <a:rPr lang="en-US" dirty="0" smtClean="0"/>
            <a:t>Step 2</a:t>
          </a:r>
          <a:endParaRPr lang="en-US" dirty="0"/>
        </a:p>
      </dgm:t>
    </dgm:pt>
    <dgm:pt modelId="{33168ED3-1516-4DE0-87C6-D0BBEBB68307}" type="parTrans" cxnId="{447AF68F-5153-4E01-A5A1-8D3A25A73007}">
      <dgm:prSet/>
      <dgm:spPr/>
      <dgm:t>
        <a:bodyPr/>
        <a:lstStyle/>
        <a:p>
          <a:endParaRPr lang="en-US"/>
        </a:p>
      </dgm:t>
    </dgm:pt>
    <dgm:pt modelId="{2562C856-622C-43A4-99D0-A7FF0C835EBA}" type="sibTrans" cxnId="{447AF68F-5153-4E01-A5A1-8D3A25A73007}">
      <dgm:prSet/>
      <dgm:spPr/>
      <dgm:t>
        <a:bodyPr/>
        <a:lstStyle/>
        <a:p>
          <a:endParaRPr lang="en-US"/>
        </a:p>
      </dgm:t>
    </dgm:pt>
    <dgm:pt modelId="{300FCD3E-1ADF-4D8E-8B7F-C23D248E5AA3}">
      <dgm:prSet phldrT="[Text]"/>
      <dgm:spPr/>
      <dgm:t>
        <a:bodyPr/>
        <a:lstStyle/>
        <a:p>
          <a:r>
            <a:rPr lang="en-US" dirty="0" smtClean="0"/>
            <a:t>Tag 20% of the corpus for training and testing</a:t>
          </a:r>
          <a:endParaRPr lang="en-US" dirty="0"/>
        </a:p>
      </dgm:t>
    </dgm:pt>
    <dgm:pt modelId="{BC272908-DB90-4FCA-8784-0CA7E6A97E8F}" type="parTrans" cxnId="{4B471AE2-396E-4C5C-9110-4123DA6DCE53}">
      <dgm:prSet/>
      <dgm:spPr/>
      <dgm:t>
        <a:bodyPr/>
        <a:lstStyle/>
        <a:p>
          <a:endParaRPr lang="en-US"/>
        </a:p>
      </dgm:t>
    </dgm:pt>
    <dgm:pt modelId="{4A78B380-1F85-4365-BF1F-0BD8AD7C8590}" type="sibTrans" cxnId="{4B471AE2-396E-4C5C-9110-4123DA6DCE53}">
      <dgm:prSet/>
      <dgm:spPr/>
      <dgm:t>
        <a:bodyPr/>
        <a:lstStyle/>
        <a:p>
          <a:endParaRPr lang="en-US"/>
        </a:p>
      </dgm:t>
    </dgm:pt>
    <dgm:pt modelId="{0F8DBA57-A3BA-4BC9-A853-67B71E3B3531}">
      <dgm:prSet phldrT="[Text]"/>
      <dgm:spPr/>
      <dgm:t>
        <a:bodyPr/>
        <a:lstStyle/>
        <a:p>
          <a:r>
            <a:rPr lang="en-US" dirty="0" smtClean="0"/>
            <a:t>Step 3</a:t>
          </a:r>
          <a:endParaRPr lang="en-US" dirty="0"/>
        </a:p>
      </dgm:t>
    </dgm:pt>
    <dgm:pt modelId="{99BB5F99-B845-4128-856A-D40FE489F4C0}" type="parTrans" cxnId="{81AE50C2-F587-470B-86FC-B5A28EFEE1BC}">
      <dgm:prSet/>
      <dgm:spPr/>
      <dgm:t>
        <a:bodyPr/>
        <a:lstStyle/>
        <a:p>
          <a:endParaRPr lang="en-US"/>
        </a:p>
      </dgm:t>
    </dgm:pt>
    <dgm:pt modelId="{CD82CFE7-3793-47B0-8B52-9C19EDB40EDE}" type="sibTrans" cxnId="{81AE50C2-F587-470B-86FC-B5A28EFEE1BC}">
      <dgm:prSet/>
      <dgm:spPr/>
      <dgm:t>
        <a:bodyPr/>
        <a:lstStyle/>
        <a:p>
          <a:endParaRPr lang="en-US"/>
        </a:p>
      </dgm:t>
    </dgm:pt>
    <dgm:pt modelId="{D0989AE5-C818-44D5-8AE6-32DEAF6F46CC}">
      <dgm:prSet phldrT="[Text]"/>
      <dgm:spPr/>
      <dgm:t>
        <a:bodyPr/>
        <a:lstStyle/>
        <a:p>
          <a:r>
            <a:rPr lang="en-US" baseline="0" dirty="0" smtClean="0"/>
            <a:t>Write Python code to process  the data</a:t>
          </a:r>
          <a:endParaRPr lang="en-US" dirty="0"/>
        </a:p>
      </dgm:t>
    </dgm:pt>
    <dgm:pt modelId="{5116A57A-5F5C-441B-8E98-72FC83223934}" type="parTrans" cxnId="{0990249C-5F83-4AC6-BBDE-76609E41C3B7}">
      <dgm:prSet/>
      <dgm:spPr/>
      <dgm:t>
        <a:bodyPr/>
        <a:lstStyle/>
        <a:p>
          <a:endParaRPr lang="en-US"/>
        </a:p>
      </dgm:t>
    </dgm:pt>
    <dgm:pt modelId="{0B13468D-FE4E-4A8A-A598-8159F0C900A0}" type="sibTrans" cxnId="{0990249C-5F83-4AC6-BBDE-76609E41C3B7}">
      <dgm:prSet/>
      <dgm:spPr/>
      <dgm:t>
        <a:bodyPr/>
        <a:lstStyle/>
        <a:p>
          <a:endParaRPr lang="en-US"/>
        </a:p>
      </dgm:t>
    </dgm:pt>
    <dgm:pt modelId="{677FC8B7-2875-43E9-9CDF-1CB72AAB0D0E}">
      <dgm:prSet phldrT="[Text]"/>
      <dgm:spPr/>
      <dgm:t>
        <a:bodyPr/>
        <a:lstStyle/>
        <a:p>
          <a:r>
            <a:rPr lang="en-US" dirty="0" smtClean="0"/>
            <a:t>Step 4</a:t>
          </a:r>
          <a:endParaRPr lang="en-US" dirty="0"/>
        </a:p>
      </dgm:t>
    </dgm:pt>
    <dgm:pt modelId="{135D044B-CF2D-4837-B65C-369AE7EBF5F6}" type="parTrans" cxnId="{97DC5797-804D-44AB-A7F2-9EB61CACB1D5}">
      <dgm:prSet/>
      <dgm:spPr/>
      <dgm:t>
        <a:bodyPr/>
        <a:lstStyle/>
        <a:p>
          <a:endParaRPr lang="en-US"/>
        </a:p>
      </dgm:t>
    </dgm:pt>
    <dgm:pt modelId="{76FCE978-AC8C-47A4-866D-929EE0B68914}" type="sibTrans" cxnId="{97DC5797-804D-44AB-A7F2-9EB61CACB1D5}">
      <dgm:prSet/>
      <dgm:spPr/>
      <dgm:t>
        <a:bodyPr/>
        <a:lstStyle/>
        <a:p>
          <a:endParaRPr lang="en-US"/>
        </a:p>
      </dgm:t>
    </dgm:pt>
    <dgm:pt modelId="{A9B56225-2ADD-49DA-81AC-70F2AF1C4A96}">
      <dgm:prSet phldrT="[Text]"/>
      <dgm:spPr/>
      <dgm:t>
        <a:bodyPr/>
        <a:lstStyle/>
        <a:p>
          <a:r>
            <a:rPr lang="en-US" dirty="0" smtClean="0"/>
            <a:t>Create eight feature sets</a:t>
          </a:r>
          <a:endParaRPr lang="en-US" dirty="0"/>
        </a:p>
      </dgm:t>
    </dgm:pt>
    <dgm:pt modelId="{0BDA5908-E6FD-4F09-9B29-F0DA4C25A334}" type="parTrans" cxnId="{21B7AB36-1C2E-4E8E-BAFE-E7BF013A0E25}">
      <dgm:prSet/>
      <dgm:spPr/>
      <dgm:t>
        <a:bodyPr/>
        <a:lstStyle/>
        <a:p>
          <a:endParaRPr lang="en-US"/>
        </a:p>
      </dgm:t>
    </dgm:pt>
    <dgm:pt modelId="{430BF9A0-6AC4-4B0D-A7AB-5C13328C2783}" type="sibTrans" cxnId="{21B7AB36-1C2E-4E8E-BAFE-E7BF013A0E25}">
      <dgm:prSet/>
      <dgm:spPr/>
      <dgm:t>
        <a:bodyPr/>
        <a:lstStyle/>
        <a:p>
          <a:endParaRPr lang="en-US"/>
        </a:p>
      </dgm:t>
    </dgm:pt>
    <dgm:pt modelId="{8C6E4A05-D928-421F-BB35-AB0FFEB0B7C4}" type="pres">
      <dgm:prSet presAssocID="{25AFBC85-EE41-46FB-A7F4-99ED4084C835}" presName="Name0" presStyleCnt="0">
        <dgm:presLayoutVars>
          <dgm:dir/>
        </dgm:presLayoutVars>
      </dgm:prSet>
      <dgm:spPr/>
      <dgm:t>
        <a:bodyPr/>
        <a:lstStyle/>
        <a:p>
          <a:endParaRPr lang="en-US"/>
        </a:p>
      </dgm:t>
    </dgm:pt>
    <dgm:pt modelId="{8C8EDC2C-400F-4A87-B348-71B90CDC58F1}" type="pres">
      <dgm:prSet presAssocID="{A518A75D-9854-4CDE-9FB7-B1EBB324AAED}" presName="composite" presStyleCnt="0"/>
      <dgm:spPr/>
    </dgm:pt>
    <dgm:pt modelId="{53B4FA82-603E-4EDB-90A9-1DA699C2C901}" type="pres">
      <dgm:prSet presAssocID="{A518A75D-9854-4CDE-9FB7-B1EBB324AAED}" presName="Accent" presStyleLbl="alignAcc1" presStyleIdx="0" presStyleCnt="4"/>
      <dgm:spPr/>
    </dgm:pt>
    <dgm:pt modelId="{48475A52-D924-4818-BEE8-D250047D6B3F}" type="pres">
      <dgm:prSet presAssocID="{A518A75D-9854-4CDE-9FB7-B1EBB324AAED}" presName="Image" presStyleLbl="node1" presStyleIdx="0" presStyleCnt="4"/>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t="-8000" b="-8000"/>
          </a:stretch>
        </a:blipFill>
      </dgm:spPr>
      <dgm:t>
        <a:bodyPr/>
        <a:lstStyle/>
        <a:p>
          <a:endParaRPr lang="en-US"/>
        </a:p>
      </dgm:t>
      <dgm:extLst/>
    </dgm:pt>
    <dgm:pt modelId="{5ABBC393-AD16-4772-8402-4ABCB8683B4E}" type="pres">
      <dgm:prSet presAssocID="{A518A75D-9854-4CDE-9FB7-B1EBB324AAED}" presName="Child" presStyleLbl="revTx" presStyleIdx="0" presStyleCnt="4">
        <dgm:presLayoutVars>
          <dgm:bulletEnabled val="1"/>
        </dgm:presLayoutVars>
      </dgm:prSet>
      <dgm:spPr/>
      <dgm:t>
        <a:bodyPr/>
        <a:lstStyle/>
        <a:p>
          <a:endParaRPr lang="en-US"/>
        </a:p>
      </dgm:t>
    </dgm:pt>
    <dgm:pt modelId="{770E20EC-6929-4A45-99D5-285545E37892}" type="pres">
      <dgm:prSet presAssocID="{A518A75D-9854-4CDE-9FB7-B1EBB324AAED}" presName="Parent" presStyleLbl="alignNode1" presStyleIdx="0" presStyleCnt="4">
        <dgm:presLayoutVars>
          <dgm:bulletEnabled val="1"/>
        </dgm:presLayoutVars>
      </dgm:prSet>
      <dgm:spPr/>
      <dgm:t>
        <a:bodyPr/>
        <a:lstStyle/>
        <a:p>
          <a:endParaRPr lang="en-US"/>
        </a:p>
      </dgm:t>
    </dgm:pt>
    <dgm:pt modelId="{F445107B-3E02-430C-9039-D2AE418B235A}" type="pres">
      <dgm:prSet presAssocID="{FF440F30-5F7D-44F0-8264-C65521A11F0C}" presName="sibTrans" presStyleCnt="0"/>
      <dgm:spPr/>
    </dgm:pt>
    <dgm:pt modelId="{4F88CED5-DAB2-486C-AD16-C2CB6913B61B}" type="pres">
      <dgm:prSet presAssocID="{25AF84C7-6ED7-450C-83EA-4337CE735A70}" presName="composite" presStyleCnt="0"/>
      <dgm:spPr/>
    </dgm:pt>
    <dgm:pt modelId="{6806A88B-ACCD-4689-BA2C-F1412EF73B42}" type="pres">
      <dgm:prSet presAssocID="{25AF84C7-6ED7-450C-83EA-4337CE735A70}" presName="Accent" presStyleLbl="alignAcc1" presStyleIdx="1" presStyleCnt="4"/>
      <dgm:spPr/>
    </dgm:pt>
    <dgm:pt modelId="{6D3BA09B-A748-477B-98A1-FEDE95925694}" type="pres">
      <dgm:prSet presAssocID="{25AF84C7-6ED7-450C-83EA-4337CE735A70}" presName="Image" presStyleLbl="node1" presStyleIdx="1" presStyleCnt="4"/>
      <dgm:spPr>
        <a:blipFill>
          <a:blip xmlns:r="http://schemas.openxmlformats.org/officeDocument/2006/relationships" r:embed="rId2">
            <a:extLst>
              <a:ext uri="{28A0092B-C50C-407E-A947-70E740481C1C}">
                <a14:useLocalDpi xmlns:a14="http://schemas.microsoft.com/office/drawing/2010/main" val="0"/>
              </a:ext>
            </a:extLst>
          </a:blip>
          <a:srcRect/>
          <a:stretch>
            <a:fillRect t="-16000" b="-16000"/>
          </a:stretch>
        </a:blipFill>
      </dgm:spPr>
      <dgm:t>
        <a:bodyPr/>
        <a:lstStyle/>
        <a:p>
          <a:endParaRPr lang="en-US"/>
        </a:p>
      </dgm:t>
      <dgm:extLst/>
    </dgm:pt>
    <dgm:pt modelId="{A0810939-5D65-4F5C-894F-F86C706A7A1C}" type="pres">
      <dgm:prSet presAssocID="{25AF84C7-6ED7-450C-83EA-4337CE735A70}" presName="Child" presStyleLbl="revTx" presStyleIdx="1" presStyleCnt="4">
        <dgm:presLayoutVars>
          <dgm:bulletEnabled val="1"/>
        </dgm:presLayoutVars>
      </dgm:prSet>
      <dgm:spPr/>
      <dgm:t>
        <a:bodyPr/>
        <a:lstStyle/>
        <a:p>
          <a:endParaRPr lang="en-US"/>
        </a:p>
      </dgm:t>
    </dgm:pt>
    <dgm:pt modelId="{16EEE8E2-3D18-44F6-B04A-3D59841E4FA8}" type="pres">
      <dgm:prSet presAssocID="{25AF84C7-6ED7-450C-83EA-4337CE735A70}" presName="Parent" presStyleLbl="alignNode1" presStyleIdx="1" presStyleCnt="4">
        <dgm:presLayoutVars>
          <dgm:bulletEnabled val="1"/>
        </dgm:presLayoutVars>
      </dgm:prSet>
      <dgm:spPr/>
      <dgm:t>
        <a:bodyPr/>
        <a:lstStyle/>
        <a:p>
          <a:endParaRPr lang="en-US"/>
        </a:p>
      </dgm:t>
    </dgm:pt>
    <dgm:pt modelId="{BC140B48-2181-4811-AF91-223867D0738E}" type="pres">
      <dgm:prSet presAssocID="{2562C856-622C-43A4-99D0-A7FF0C835EBA}" presName="sibTrans" presStyleCnt="0"/>
      <dgm:spPr/>
    </dgm:pt>
    <dgm:pt modelId="{57293698-40AD-44C8-9B60-0D0C4FC11960}" type="pres">
      <dgm:prSet presAssocID="{0F8DBA57-A3BA-4BC9-A853-67B71E3B3531}" presName="composite" presStyleCnt="0"/>
      <dgm:spPr/>
    </dgm:pt>
    <dgm:pt modelId="{7F77031C-84AF-49FA-B2E3-6B22E2F49F2B}" type="pres">
      <dgm:prSet presAssocID="{0F8DBA57-A3BA-4BC9-A853-67B71E3B3531}" presName="Accent" presStyleLbl="alignAcc1" presStyleIdx="2" presStyleCnt="4"/>
      <dgm:spPr/>
    </dgm:pt>
    <dgm:pt modelId="{6FDEA8A3-BC3B-493E-88CC-A57435CCDC96}" type="pres">
      <dgm:prSet presAssocID="{0F8DBA57-A3BA-4BC9-A853-67B71E3B3531}" presName="Image" presStyleLbl="node1" presStyleIdx="2" presStyleCnt="4"/>
      <dgm:spPr>
        <a:blipFill>
          <a:blip xmlns:r="http://schemas.openxmlformats.org/officeDocument/2006/relationships" r:embed="rId3" cstate="print">
            <a:extLst>
              <a:ext uri="{28A0092B-C50C-407E-A947-70E740481C1C}">
                <a14:useLocalDpi xmlns:a14="http://schemas.microsoft.com/office/drawing/2010/main" val="0"/>
              </a:ext>
            </a:extLst>
          </a:blip>
          <a:srcRect/>
          <a:stretch>
            <a:fillRect l="-1000" r="-1000"/>
          </a:stretch>
        </a:blipFill>
      </dgm:spPr>
      <dgm:t>
        <a:bodyPr/>
        <a:lstStyle/>
        <a:p>
          <a:endParaRPr lang="en-US"/>
        </a:p>
      </dgm:t>
      <dgm:extLst/>
    </dgm:pt>
    <dgm:pt modelId="{EBE06ADE-C892-44D3-AB90-0EE941CCA21D}" type="pres">
      <dgm:prSet presAssocID="{0F8DBA57-A3BA-4BC9-A853-67B71E3B3531}" presName="Child" presStyleLbl="revTx" presStyleIdx="2" presStyleCnt="4">
        <dgm:presLayoutVars>
          <dgm:bulletEnabled val="1"/>
        </dgm:presLayoutVars>
      </dgm:prSet>
      <dgm:spPr/>
      <dgm:t>
        <a:bodyPr/>
        <a:lstStyle/>
        <a:p>
          <a:endParaRPr lang="en-US"/>
        </a:p>
      </dgm:t>
    </dgm:pt>
    <dgm:pt modelId="{B3686B38-0C87-411A-9F82-923E333643FB}" type="pres">
      <dgm:prSet presAssocID="{0F8DBA57-A3BA-4BC9-A853-67B71E3B3531}" presName="Parent" presStyleLbl="alignNode1" presStyleIdx="2" presStyleCnt="4">
        <dgm:presLayoutVars>
          <dgm:bulletEnabled val="1"/>
        </dgm:presLayoutVars>
      </dgm:prSet>
      <dgm:spPr/>
      <dgm:t>
        <a:bodyPr/>
        <a:lstStyle/>
        <a:p>
          <a:endParaRPr lang="en-US"/>
        </a:p>
      </dgm:t>
    </dgm:pt>
    <dgm:pt modelId="{0A69584E-ED28-4A81-B130-0E9A2F565C94}" type="pres">
      <dgm:prSet presAssocID="{CD82CFE7-3793-47B0-8B52-9C19EDB40EDE}" presName="sibTrans" presStyleCnt="0"/>
      <dgm:spPr/>
    </dgm:pt>
    <dgm:pt modelId="{CCF11A6E-F586-4910-8C44-1AE6AD4ECC02}" type="pres">
      <dgm:prSet presAssocID="{677FC8B7-2875-43E9-9CDF-1CB72AAB0D0E}" presName="composite" presStyleCnt="0"/>
      <dgm:spPr/>
    </dgm:pt>
    <dgm:pt modelId="{87ACD694-36F9-4193-A8FE-573DA345BCA3}" type="pres">
      <dgm:prSet presAssocID="{677FC8B7-2875-43E9-9CDF-1CB72AAB0D0E}" presName="Accent" presStyleLbl="alignAcc1" presStyleIdx="3" presStyleCnt="4"/>
      <dgm:spPr/>
    </dgm:pt>
    <dgm:pt modelId="{D5EF084B-0048-459A-9001-2451F5192F25}" type="pres">
      <dgm:prSet presAssocID="{677FC8B7-2875-43E9-9CDF-1CB72AAB0D0E}" presName="Image" presStyleLbl="node1" presStyleIdx="3" presStyleCnt="4"/>
      <dgm:spPr>
        <a:blipFill>
          <a:blip xmlns:r="http://schemas.openxmlformats.org/officeDocument/2006/relationships" r:embed="rId4">
            <a:extLst>
              <a:ext uri="{28A0092B-C50C-407E-A947-70E740481C1C}">
                <a14:useLocalDpi xmlns:a14="http://schemas.microsoft.com/office/drawing/2010/main" val="0"/>
              </a:ext>
            </a:extLst>
          </a:blip>
          <a:srcRect/>
          <a:stretch>
            <a:fillRect t="-19000" b="-19000"/>
          </a:stretch>
        </a:blipFill>
      </dgm:spPr>
      <dgm:t>
        <a:bodyPr/>
        <a:lstStyle/>
        <a:p>
          <a:endParaRPr lang="en-US"/>
        </a:p>
      </dgm:t>
      <dgm:extLst/>
    </dgm:pt>
    <dgm:pt modelId="{2A1C86DE-9AB9-421D-8408-47DA191A0168}" type="pres">
      <dgm:prSet presAssocID="{677FC8B7-2875-43E9-9CDF-1CB72AAB0D0E}" presName="Child" presStyleLbl="revTx" presStyleIdx="3" presStyleCnt="4">
        <dgm:presLayoutVars>
          <dgm:bulletEnabled val="1"/>
        </dgm:presLayoutVars>
      </dgm:prSet>
      <dgm:spPr/>
      <dgm:t>
        <a:bodyPr/>
        <a:lstStyle/>
        <a:p>
          <a:endParaRPr lang="en-US"/>
        </a:p>
      </dgm:t>
    </dgm:pt>
    <dgm:pt modelId="{4E89074A-DD45-4C30-BE68-0847302086FD}" type="pres">
      <dgm:prSet presAssocID="{677FC8B7-2875-43E9-9CDF-1CB72AAB0D0E}" presName="Parent" presStyleLbl="alignNode1" presStyleIdx="3" presStyleCnt="4">
        <dgm:presLayoutVars>
          <dgm:bulletEnabled val="1"/>
        </dgm:presLayoutVars>
      </dgm:prSet>
      <dgm:spPr/>
      <dgm:t>
        <a:bodyPr/>
        <a:lstStyle/>
        <a:p>
          <a:endParaRPr lang="en-US"/>
        </a:p>
      </dgm:t>
    </dgm:pt>
  </dgm:ptLst>
  <dgm:cxnLst>
    <dgm:cxn modelId="{E5053C00-76EC-4519-ABF3-0ACDA95BE163}" srcId="{25AFBC85-EE41-46FB-A7F4-99ED4084C835}" destId="{A518A75D-9854-4CDE-9FB7-B1EBB324AAED}" srcOrd="0" destOrd="0" parTransId="{8A2D5E86-42BC-415B-A1DE-0C28EEB3661C}" sibTransId="{FF440F30-5F7D-44F0-8264-C65521A11F0C}"/>
    <dgm:cxn modelId="{6A0A065E-D593-4F6E-BB02-BF63EE5BC407}" type="presOf" srcId="{25AFBC85-EE41-46FB-A7F4-99ED4084C835}" destId="{8C6E4A05-D928-421F-BB35-AB0FFEB0B7C4}" srcOrd="0" destOrd="0" presId="urn:microsoft.com/office/officeart/2008/layout/TitlePictureLineup"/>
    <dgm:cxn modelId="{21B7AB36-1C2E-4E8E-BAFE-E7BF013A0E25}" srcId="{677FC8B7-2875-43E9-9CDF-1CB72AAB0D0E}" destId="{A9B56225-2ADD-49DA-81AC-70F2AF1C4A96}" srcOrd="0" destOrd="0" parTransId="{0BDA5908-E6FD-4F09-9B29-F0DA4C25A334}" sibTransId="{430BF9A0-6AC4-4B0D-A7AB-5C13328C2783}"/>
    <dgm:cxn modelId="{B724B512-D13F-42E5-8E9D-6F0A3CE544D8}" type="presOf" srcId="{48328429-D21F-4CF6-9089-EE3F5F57F2AC}" destId="{5ABBC393-AD16-4772-8402-4ABCB8683B4E}" srcOrd="0" destOrd="0" presId="urn:microsoft.com/office/officeart/2008/layout/TitlePictureLineup"/>
    <dgm:cxn modelId="{B7AA9BCE-D649-4F1B-B108-93466D2481F6}" srcId="{A518A75D-9854-4CDE-9FB7-B1EBB324AAED}" destId="{48328429-D21F-4CF6-9089-EE3F5F57F2AC}" srcOrd="0" destOrd="0" parTransId="{1635AB15-42A4-42D6-9F2B-33788AD7A83B}" sibTransId="{C822654F-BF62-47E3-96FD-AE4B604B788B}"/>
    <dgm:cxn modelId="{9140734E-E639-4086-9B62-F9B15D8D45A9}" type="presOf" srcId="{D0989AE5-C818-44D5-8AE6-32DEAF6F46CC}" destId="{EBE06ADE-C892-44D3-AB90-0EE941CCA21D}" srcOrd="0" destOrd="0" presId="urn:microsoft.com/office/officeart/2008/layout/TitlePictureLineup"/>
    <dgm:cxn modelId="{E003B334-5224-4D62-B853-FA481A6CA493}" type="presOf" srcId="{A9B56225-2ADD-49DA-81AC-70F2AF1C4A96}" destId="{2A1C86DE-9AB9-421D-8408-47DA191A0168}" srcOrd="0" destOrd="0" presId="urn:microsoft.com/office/officeart/2008/layout/TitlePictureLineup"/>
    <dgm:cxn modelId="{C84F12B6-3EE3-4557-A9DE-5ECD9E203BEF}" type="presOf" srcId="{0F8DBA57-A3BA-4BC9-A853-67B71E3B3531}" destId="{B3686B38-0C87-411A-9F82-923E333643FB}" srcOrd="0" destOrd="0" presId="urn:microsoft.com/office/officeart/2008/layout/TitlePictureLineup"/>
    <dgm:cxn modelId="{447AF68F-5153-4E01-A5A1-8D3A25A73007}" srcId="{25AFBC85-EE41-46FB-A7F4-99ED4084C835}" destId="{25AF84C7-6ED7-450C-83EA-4337CE735A70}" srcOrd="1" destOrd="0" parTransId="{33168ED3-1516-4DE0-87C6-D0BBEBB68307}" sibTransId="{2562C856-622C-43A4-99D0-A7FF0C835EBA}"/>
    <dgm:cxn modelId="{0990249C-5F83-4AC6-BBDE-76609E41C3B7}" srcId="{0F8DBA57-A3BA-4BC9-A853-67B71E3B3531}" destId="{D0989AE5-C818-44D5-8AE6-32DEAF6F46CC}" srcOrd="0" destOrd="0" parTransId="{5116A57A-5F5C-441B-8E98-72FC83223934}" sibTransId="{0B13468D-FE4E-4A8A-A598-8159F0C900A0}"/>
    <dgm:cxn modelId="{4B471AE2-396E-4C5C-9110-4123DA6DCE53}" srcId="{25AF84C7-6ED7-450C-83EA-4337CE735A70}" destId="{300FCD3E-1ADF-4D8E-8B7F-C23D248E5AA3}" srcOrd="0" destOrd="0" parTransId="{BC272908-DB90-4FCA-8784-0CA7E6A97E8F}" sibTransId="{4A78B380-1F85-4365-BF1F-0BD8AD7C8590}"/>
    <dgm:cxn modelId="{951AB036-7A1D-4DCF-8595-B29E9F00F3BE}" type="presOf" srcId="{677FC8B7-2875-43E9-9CDF-1CB72AAB0D0E}" destId="{4E89074A-DD45-4C30-BE68-0847302086FD}" srcOrd="0" destOrd="0" presId="urn:microsoft.com/office/officeart/2008/layout/TitlePictureLineup"/>
    <dgm:cxn modelId="{97DC5797-804D-44AB-A7F2-9EB61CACB1D5}" srcId="{25AFBC85-EE41-46FB-A7F4-99ED4084C835}" destId="{677FC8B7-2875-43E9-9CDF-1CB72AAB0D0E}" srcOrd="3" destOrd="0" parTransId="{135D044B-CF2D-4837-B65C-369AE7EBF5F6}" sibTransId="{76FCE978-AC8C-47A4-866D-929EE0B68914}"/>
    <dgm:cxn modelId="{4A4ADF06-6D3D-43CF-9662-53E434EE742F}" type="presOf" srcId="{25AF84C7-6ED7-450C-83EA-4337CE735A70}" destId="{16EEE8E2-3D18-44F6-B04A-3D59841E4FA8}" srcOrd="0" destOrd="0" presId="urn:microsoft.com/office/officeart/2008/layout/TitlePictureLineup"/>
    <dgm:cxn modelId="{CA8B89D3-A3E5-41AB-9C8A-76BEC3920398}" type="presOf" srcId="{A518A75D-9854-4CDE-9FB7-B1EBB324AAED}" destId="{770E20EC-6929-4A45-99D5-285545E37892}" srcOrd="0" destOrd="0" presId="urn:microsoft.com/office/officeart/2008/layout/TitlePictureLineup"/>
    <dgm:cxn modelId="{BC99CF63-34B5-4D4D-84B8-160D4C4D99B0}" type="presOf" srcId="{300FCD3E-1ADF-4D8E-8B7F-C23D248E5AA3}" destId="{A0810939-5D65-4F5C-894F-F86C706A7A1C}" srcOrd="0" destOrd="0" presId="urn:microsoft.com/office/officeart/2008/layout/TitlePictureLineup"/>
    <dgm:cxn modelId="{81AE50C2-F587-470B-86FC-B5A28EFEE1BC}" srcId="{25AFBC85-EE41-46FB-A7F4-99ED4084C835}" destId="{0F8DBA57-A3BA-4BC9-A853-67B71E3B3531}" srcOrd="2" destOrd="0" parTransId="{99BB5F99-B845-4128-856A-D40FE489F4C0}" sibTransId="{CD82CFE7-3793-47B0-8B52-9C19EDB40EDE}"/>
    <dgm:cxn modelId="{B5657A53-F7C5-449A-A28C-ADB1BD95AFAD}" type="presParOf" srcId="{8C6E4A05-D928-421F-BB35-AB0FFEB0B7C4}" destId="{8C8EDC2C-400F-4A87-B348-71B90CDC58F1}" srcOrd="0" destOrd="0" presId="urn:microsoft.com/office/officeart/2008/layout/TitlePictureLineup"/>
    <dgm:cxn modelId="{1C80C19B-C14E-453A-AD9B-0F519D412CCB}" type="presParOf" srcId="{8C8EDC2C-400F-4A87-B348-71B90CDC58F1}" destId="{53B4FA82-603E-4EDB-90A9-1DA699C2C901}" srcOrd="0" destOrd="0" presId="urn:microsoft.com/office/officeart/2008/layout/TitlePictureLineup"/>
    <dgm:cxn modelId="{0D6A37DD-154A-4327-B4B3-2A50C24373F9}" type="presParOf" srcId="{8C8EDC2C-400F-4A87-B348-71B90CDC58F1}" destId="{48475A52-D924-4818-BEE8-D250047D6B3F}" srcOrd="1" destOrd="0" presId="urn:microsoft.com/office/officeart/2008/layout/TitlePictureLineup"/>
    <dgm:cxn modelId="{1E1E856B-4E06-4DFA-AE7E-1819C16ECE23}" type="presParOf" srcId="{8C8EDC2C-400F-4A87-B348-71B90CDC58F1}" destId="{5ABBC393-AD16-4772-8402-4ABCB8683B4E}" srcOrd="2" destOrd="0" presId="urn:microsoft.com/office/officeart/2008/layout/TitlePictureLineup"/>
    <dgm:cxn modelId="{94603CFF-6319-4F7E-9584-61D5B3C6CCE8}" type="presParOf" srcId="{8C8EDC2C-400F-4A87-B348-71B90CDC58F1}" destId="{770E20EC-6929-4A45-99D5-285545E37892}" srcOrd="3" destOrd="0" presId="urn:microsoft.com/office/officeart/2008/layout/TitlePictureLineup"/>
    <dgm:cxn modelId="{118F0820-8E7E-4B51-9E59-DD8CD76FCF99}" type="presParOf" srcId="{8C6E4A05-D928-421F-BB35-AB0FFEB0B7C4}" destId="{F445107B-3E02-430C-9039-D2AE418B235A}" srcOrd="1" destOrd="0" presId="urn:microsoft.com/office/officeart/2008/layout/TitlePictureLineup"/>
    <dgm:cxn modelId="{548A32D1-9AF9-45CD-8C7D-024637A7AB9D}" type="presParOf" srcId="{8C6E4A05-D928-421F-BB35-AB0FFEB0B7C4}" destId="{4F88CED5-DAB2-486C-AD16-C2CB6913B61B}" srcOrd="2" destOrd="0" presId="urn:microsoft.com/office/officeart/2008/layout/TitlePictureLineup"/>
    <dgm:cxn modelId="{82A3BCF8-B055-4122-8F9F-3924F53D11F3}" type="presParOf" srcId="{4F88CED5-DAB2-486C-AD16-C2CB6913B61B}" destId="{6806A88B-ACCD-4689-BA2C-F1412EF73B42}" srcOrd="0" destOrd="0" presId="urn:microsoft.com/office/officeart/2008/layout/TitlePictureLineup"/>
    <dgm:cxn modelId="{B468AC5D-6312-4CB3-A75C-4DD567095356}" type="presParOf" srcId="{4F88CED5-DAB2-486C-AD16-C2CB6913B61B}" destId="{6D3BA09B-A748-477B-98A1-FEDE95925694}" srcOrd="1" destOrd="0" presId="urn:microsoft.com/office/officeart/2008/layout/TitlePictureLineup"/>
    <dgm:cxn modelId="{565D5817-8668-4194-8212-B5C1333A11D3}" type="presParOf" srcId="{4F88CED5-DAB2-486C-AD16-C2CB6913B61B}" destId="{A0810939-5D65-4F5C-894F-F86C706A7A1C}" srcOrd="2" destOrd="0" presId="urn:microsoft.com/office/officeart/2008/layout/TitlePictureLineup"/>
    <dgm:cxn modelId="{588CC3A0-CAF9-4EC4-9804-E43CF7F6D4A8}" type="presParOf" srcId="{4F88CED5-DAB2-486C-AD16-C2CB6913B61B}" destId="{16EEE8E2-3D18-44F6-B04A-3D59841E4FA8}" srcOrd="3" destOrd="0" presId="urn:microsoft.com/office/officeart/2008/layout/TitlePictureLineup"/>
    <dgm:cxn modelId="{174A4375-01F6-4B6C-BFAA-671ADF1C725A}" type="presParOf" srcId="{8C6E4A05-D928-421F-BB35-AB0FFEB0B7C4}" destId="{BC140B48-2181-4811-AF91-223867D0738E}" srcOrd="3" destOrd="0" presId="urn:microsoft.com/office/officeart/2008/layout/TitlePictureLineup"/>
    <dgm:cxn modelId="{34978403-7B65-46B8-9090-6D3EF6659C85}" type="presParOf" srcId="{8C6E4A05-D928-421F-BB35-AB0FFEB0B7C4}" destId="{57293698-40AD-44C8-9B60-0D0C4FC11960}" srcOrd="4" destOrd="0" presId="urn:microsoft.com/office/officeart/2008/layout/TitlePictureLineup"/>
    <dgm:cxn modelId="{5D836622-280E-4845-A659-9D33579C26AB}" type="presParOf" srcId="{57293698-40AD-44C8-9B60-0D0C4FC11960}" destId="{7F77031C-84AF-49FA-B2E3-6B22E2F49F2B}" srcOrd="0" destOrd="0" presId="urn:microsoft.com/office/officeart/2008/layout/TitlePictureLineup"/>
    <dgm:cxn modelId="{1B177A82-D028-4DEB-802C-CC84A925EB5D}" type="presParOf" srcId="{57293698-40AD-44C8-9B60-0D0C4FC11960}" destId="{6FDEA8A3-BC3B-493E-88CC-A57435CCDC96}" srcOrd="1" destOrd="0" presId="urn:microsoft.com/office/officeart/2008/layout/TitlePictureLineup"/>
    <dgm:cxn modelId="{C8378814-4562-48A5-B7DC-6589C729DB15}" type="presParOf" srcId="{57293698-40AD-44C8-9B60-0D0C4FC11960}" destId="{EBE06ADE-C892-44D3-AB90-0EE941CCA21D}" srcOrd="2" destOrd="0" presId="urn:microsoft.com/office/officeart/2008/layout/TitlePictureLineup"/>
    <dgm:cxn modelId="{0D45383A-482B-44A0-B1A5-2DCB71105C09}" type="presParOf" srcId="{57293698-40AD-44C8-9B60-0D0C4FC11960}" destId="{B3686B38-0C87-411A-9F82-923E333643FB}" srcOrd="3" destOrd="0" presId="urn:microsoft.com/office/officeart/2008/layout/TitlePictureLineup"/>
    <dgm:cxn modelId="{08204CAE-7BF2-4DAB-8015-F3F5ABE2F48B}" type="presParOf" srcId="{8C6E4A05-D928-421F-BB35-AB0FFEB0B7C4}" destId="{0A69584E-ED28-4A81-B130-0E9A2F565C94}" srcOrd="5" destOrd="0" presId="urn:microsoft.com/office/officeart/2008/layout/TitlePictureLineup"/>
    <dgm:cxn modelId="{52EDB241-342E-464E-8400-02E1B331CB85}" type="presParOf" srcId="{8C6E4A05-D928-421F-BB35-AB0FFEB0B7C4}" destId="{CCF11A6E-F586-4910-8C44-1AE6AD4ECC02}" srcOrd="6" destOrd="0" presId="urn:microsoft.com/office/officeart/2008/layout/TitlePictureLineup"/>
    <dgm:cxn modelId="{C38F45B8-687B-4411-8E6A-53A47B7D6176}" type="presParOf" srcId="{CCF11A6E-F586-4910-8C44-1AE6AD4ECC02}" destId="{87ACD694-36F9-4193-A8FE-573DA345BCA3}" srcOrd="0" destOrd="0" presId="urn:microsoft.com/office/officeart/2008/layout/TitlePictureLineup"/>
    <dgm:cxn modelId="{897F451A-53DF-4B1E-9380-A027CBDC7541}" type="presParOf" srcId="{CCF11A6E-F586-4910-8C44-1AE6AD4ECC02}" destId="{D5EF084B-0048-459A-9001-2451F5192F25}" srcOrd="1" destOrd="0" presId="urn:microsoft.com/office/officeart/2008/layout/TitlePictureLineup"/>
    <dgm:cxn modelId="{4180D4C8-36C2-4E1C-9F25-69BF37E8E673}" type="presParOf" srcId="{CCF11A6E-F586-4910-8C44-1AE6AD4ECC02}" destId="{2A1C86DE-9AB9-421D-8408-47DA191A0168}" srcOrd="2" destOrd="0" presId="urn:microsoft.com/office/officeart/2008/layout/TitlePictureLineup"/>
    <dgm:cxn modelId="{9E1174A5-804B-4A57-89C9-AAA3D772EA69}" type="presParOf" srcId="{CCF11A6E-F586-4910-8C44-1AE6AD4ECC02}" destId="{4E89074A-DD45-4C30-BE68-0847302086FD}" srcOrd="3" destOrd="0" presId="urn:microsoft.com/office/officeart/2008/layout/TitlePictureLineup"/>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5AFBC85-EE41-46FB-A7F4-99ED4084C835}" type="doc">
      <dgm:prSet loTypeId="urn:microsoft.com/office/officeart/2008/layout/TitlePictureLineup" loCatId="picture" qsTypeId="urn:microsoft.com/office/officeart/2005/8/quickstyle/simple1" qsCatId="simple" csTypeId="urn:microsoft.com/office/officeart/2005/8/colors/accent1_2" csCatId="accent1" phldr="1"/>
      <dgm:spPr/>
      <dgm:t>
        <a:bodyPr/>
        <a:lstStyle/>
        <a:p>
          <a:endParaRPr lang="en-US"/>
        </a:p>
      </dgm:t>
    </dgm:pt>
    <dgm:pt modelId="{A518A75D-9854-4CDE-9FB7-B1EBB324AAED}">
      <dgm:prSet phldrT="[Text]"/>
      <dgm:spPr/>
      <dgm:t>
        <a:bodyPr/>
        <a:lstStyle/>
        <a:p>
          <a:r>
            <a:rPr lang="en-US" dirty="0" smtClean="0"/>
            <a:t>Step 5</a:t>
          </a:r>
          <a:endParaRPr lang="en-US" dirty="0"/>
        </a:p>
      </dgm:t>
    </dgm:pt>
    <dgm:pt modelId="{8A2D5E86-42BC-415B-A1DE-0C28EEB3661C}" type="parTrans" cxnId="{E5053C00-76EC-4519-ABF3-0ACDA95BE163}">
      <dgm:prSet/>
      <dgm:spPr/>
      <dgm:t>
        <a:bodyPr/>
        <a:lstStyle/>
        <a:p>
          <a:endParaRPr lang="en-US"/>
        </a:p>
      </dgm:t>
    </dgm:pt>
    <dgm:pt modelId="{FF440F30-5F7D-44F0-8264-C65521A11F0C}" type="sibTrans" cxnId="{E5053C00-76EC-4519-ABF3-0ACDA95BE163}">
      <dgm:prSet/>
      <dgm:spPr/>
      <dgm:t>
        <a:bodyPr/>
        <a:lstStyle/>
        <a:p>
          <a:endParaRPr lang="en-US"/>
        </a:p>
      </dgm:t>
    </dgm:pt>
    <dgm:pt modelId="{48328429-D21F-4CF6-9089-EE3F5F57F2AC}">
      <dgm:prSet phldrT="[Text]"/>
      <dgm:spPr/>
      <dgm:t>
        <a:bodyPr/>
        <a:lstStyle/>
        <a:p>
          <a:r>
            <a:rPr lang="en-US" dirty="0" smtClean="0"/>
            <a:t>Apply a variety of feature sets to *different classifiers</a:t>
          </a:r>
          <a:endParaRPr lang="en-US" dirty="0"/>
        </a:p>
      </dgm:t>
    </dgm:pt>
    <dgm:pt modelId="{1635AB15-42A4-42D6-9F2B-33788AD7A83B}" type="parTrans" cxnId="{B7AA9BCE-D649-4F1B-B108-93466D2481F6}">
      <dgm:prSet/>
      <dgm:spPr/>
      <dgm:t>
        <a:bodyPr/>
        <a:lstStyle/>
        <a:p>
          <a:endParaRPr lang="en-US"/>
        </a:p>
      </dgm:t>
    </dgm:pt>
    <dgm:pt modelId="{C822654F-BF62-47E3-96FD-AE4B604B788B}" type="sibTrans" cxnId="{B7AA9BCE-D649-4F1B-B108-93466D2481F6}">
      <dgm:prSet/>
      <dgm:spPr/>
      <dgm:t>
        <a:bodyPr/>
        <a:lstStyle/>
        <a:p>
          <a:endParaRPr lang="en-US"/>
        </a:p>
      </dgm:t>
    </dgm:pt>
    <dgm:pt modelId="{25AF84C7-6ED7-450C-83EA-4337CE735A70}">
      <dgm:prSet phldrT="[Text]"/>
      <dgm:spPr/>
      <dgm:t>
        <a:bodyPr/>
        <a:lstStyle/>
        <a:p>
          <a:r>
            <a:rPr lang="en-US" dirty="0" smtClean="0"/>
            <a:t>Step 6</a:t>
          </a:r>
          <a:endParaRPr lang="en-US" dirty="0"/>
        </a:p>
      </dgm:t>
    </dgm:pt>
    <dgm:pt modelId="{33168ED3-1516-4DE0-87C6-D0BBEBB68307}" type="parTrans" cxnId="{447AF68F-5153-4E01-A5A1-8D3A25A73007}">
      <dgm:prSet/>
      <dgm:spPr/>
      <dgm:t>
        <a:bodyPr/>
        <a:lstStyle/>
        <a:p>
          <a:endParaRPr lang="en-US"/>
        </a:p>
      </dgm:t>
    </dgm:pt>
    <dgm:pt modelId="{2562C856-622C-43A4-99D0-A7FF0C835EBA}" type="sibTrans" cxnId="{447AF68F-5153-4E01-A5A1-8D3A25A73007}">
      <dgm:prSet/>
      <dgm:spPr/>
      <dgm:t>
        <a:bodyPr/>
        <a:lstStyle/>
        <a:p>
          <a:endParaRPr lang="en-US"/>
        </a:p>
      </dgm:t>
    </dgm:pt>
    <dgm:pt modelId="{300FCD3E-1ADF-4D8E-8B7F-C23D248E5AA3}">
      <dgm:prSet phldrT="[Text]"/>
      <dgm:spPr/>
      <dgm:t>
        <a:bodyPr/>
        <a:lstStyle/>
        <a:p>
          <a:r>
            <a:rPr lang="en-US" dirty="0" smtClean="0"/>
            <a:t>Select the ones that presented the highest accuracy</a:t>
          </a:r>
          <a:endParaRPr lang="en-US" dirty="0"/>
        </a:p>
      </dgm:t>
    </dgm:pt>
    <dgm:pt modelId="{BC272908-DB90-4FCA-8784-0CA7E6A97E8F}" type="parTrans" cxnId="{4B471AE2-396E-4C5C-9110-4123DA6DCE53}">
      <dgm:prSet/>
      <dgm:spPr/>
      <dgm:t>
        <a:bodyPr/>
        <a:lstStyle/>
        <a:p>
          <a:endParaRPr lang="en-US"/>
        </a:p>
      </dgm:t>
    </dgm:pt>
    <dgm:pt modelId="{4A78B380-1F85-4365-BF1F-0BD8AD7C8590}" type="sibTrans" cxnId="{4B471AE2-396E-4C5C-9110-4123DA6DCE53}">
      <dgm:prSet/>
      <dgm:spPr/>
      <dgm:t>
        <a:bodyPr/>
        <a:lstStyle/>
        <a:p>
          <a:endParaRPr lang="en-US"/>
        </a:p>
      </dgm:t>
    </dgm:pt>
    <dgm:pt modelId="{0F8DBA57-A3BA-4BC9-A853-67B71E3B3531}">
      <dgm:prSet phldrT="[Text]"/>
      <dgm:spPr/>
      <dgm:t>
        <a:bodyPr/>
        <a:lstStyle/>
        <a:p>
          <a:r>
            <a:rPr lang="en-US" dirty="0" smtClean="0"/>
            <a:t>Step 7</a:t>
          </a:r>
          <a:endParaRPr lang="en-US" dirty="0"/>
        </a:p>
      </dgm:t>
    </dgm:pt>
    <dgm:pt modelId="{99BB5F99-B845-4128-856A-D40FE489F4C0}" type="parTrans" cxnId="{81AE50C2-F587-470B-86FC-B5A28EFEE1BC}">
      <dgm:prSet/>
      <dgm:spPr/>
      <dgm:t>
        <a:bodyPr/>
        <a:lstStyle/>
        <a:p>
          <a:endParaRPr lang="en-US"/>
        </a:p>
      </dgm:t>
    </dgm:pt>
    <dgm:pt modelId="{CD82CFE7-3793-47B0-8B52-9C19EDB40EDE}" type="sibTrans" cxnId="{81AE50C2-F587-470B-86FC-B5A28EFEE1BC}">
      <dgm:prSet/>
      <dgm:spPr/>
      <dgm:t>
        <a:bodyPr/>
        <a:lstStyle/>
        <a:p>
          <a:endParaRPr lang="en-US"/>
        </a:p>
      </dgm:t>
    </dgm:pt>
    <dgm:pt modelId="{D0989AE5-C818-44D5-8AE6-32DEAF6F46CC}">
      <dgm:prSet phldrT="[Text]"/>
      <dgm:spPr/>
      <dgm:t>
        <a:bodyPr/>
        <a:lstStyle/>
        <a:p>
          <a:r>
            <a:rPr lang="en-US" dirty="0" smtClean="0"/>
            <a:t>Create</a:t>
          </a:r>
          <a:r>
            <a:rPr lang="en-US" baseline="0" dirty="0" smtClean="0"/>
            <a:t> a prototype for commercial use</a:t>
          </a:r>
          <a:endParaRPr lang="en-US" dirty="0"/>
        </a:p>
      </dgm:t>
    </dgm:pt>
    <dgm:pt modelId="{5116A57A-5F5C-441B-8E98-72FC83223934}" type="parTrans" cxnId="{0990249C-5F83-4AC6-BBDE-76609E41C3B7}">
      <dgm:prSet/>
      <dgm:spPr/>
      <dgm:t>
        <a:bodyPr/>
        <a:lstStyle/>
        <a:p>
          <a:endParaRPr lang="en-US"/>
        </a:p>
      </dgm:t>
    </dgm:pt>
    <dgm:pt modelId="{0B13468D-FE4E-4A8A-A598-8159F0C900A0}" type="sibTrans" cxnId="{0990249C-5F83-4AC6-BBDE-76609E41C3B7}">
      <dgm:prSet/>
      <dgm:spPr/>
      <dgm:t>
        <a:bodyPr/>
        <a:lstStyle/>
        <a:p>
          <a:endParaRPr lang="en-US"/>
        </a:p>
      </dgm:t>
    </dgm:pt>
    <dgm:pt modelId="{677FC8B7-2875-43E9-9CDF-1CB72AAB0D0E}">
      <dgm:prSet phldrT="[Text]"/>
      <dgm:spPr/>
      <dgm:t>
        <a:bodyPr/>
        <a:lstStyle/>
        <a:p>
          <a:r>
            <a:rPr lang="en-US" dirty="0" smtClean="0"/>
            <a:t>Step 8</a:t>
          </a:r>
          <a:endParaRPr lang="en-US" dirty="0"/>
        </a:p>
      </dgm:t>
    </dgm:pt>
    <dgm:pt modelId="{135D044B-CF2D-4837-B65C-369AE7EBF5F6}" type="parTrans" cxnId="{97DC5797-804D-44AB-A7F2-9EB61CACB1D5}">
      <dgm:prSet/>
      <dgm:spPr/>
      <dgm:t>
        <a:bodyPr/>
        <a:lstStyle/>
        <a:p>
          <a:endParaRPr lang="en-US"/>
        </a:p>
      </dgm:t>
    </dgm:pt>
    <dgm:pt modelId="{76FCE978-AC8C-47A4-866D-929EE0B68914}" type="sibTrans" cxnId="{97DC5797-804D-44AB-A7F2-9EB61CACB1D5}">
      <dgm:prSet/>
      <dgm:spPr/>
      <dgm:t>
        <a:bodyPr/>
        <a:lstStyle/>
        <a:p>
          <a:endParaRPr lang="en-US"/>
        </a:p>
      </dgm:t>
    </dgm:pt>
    <dgm:pt modelId="{A9B56225-2ADD-49DA-81AC-70F2AF1C4A96}">
      <dgm:prSet phldrT="[Text]"/>
      <dgm:spPr/>
      <dgm:t>
        <a:bodyPr/>
        <a:lstStyle/>
        <a:p>
          <a:r>
            <a:rPr lang="en-US" dirty="0" smtClean="0"/>
            <a:t>Process the corpus and get the comparative results for Trump</a:t>
          </a:r>
          <a:endParaRPr lang="en-US" dirty="0"/>
        </a:p>
      </dgm:t>
    </dgm:pt>
    <dgm:pt modelId="{0BDA5908-E6FD-4F09-9B29-F0DA4C25A334}" type="parTrans" cxnId="{21B7AB36-1C2E-4E8E-BAFE-E7BF013A0E25}">
      <dgm:prSet/>
      <dgm:spPr/>
      <dgm:t>
        <a:bodyPr/>
        <a:lstStyle/>
        <a:p>
          <a:endParaRPr lang="en-US"/>
        </a:p>
      </dgm:t>
    </dgm:pt>
    <dgm:pt modelId="{430BF9A0-6AC4-4B0D-A7AB-5C13328C2783}" type="sibTrans" cxnId="{21B7AB36-1C2E-4E8E-BAFE-E7BF013A0E25}">
      <dgm:prSet/>
      <dgm:spPr/>
      <dgm:t>
        <a:bodyPr/>
        <a:lstStyle/>
        <a:p>
          <a:endParaRPr lang="en-US"/>
        </a:p>
      </dgm:t>
    </dgm:pt>
    <dgm:pt modelId="{8C6E4A05-D928-421F-BB35-AB0FFEB0B7C4}" type="pres">
      <dgm:prSet presAssocID="{25AFBC85-EE41-46FB-A7F4-99ED4084C835}" presName="Name0" presStyleCnt="0">
        <dgm:presLayoutVars>
          <dgm:dir/>
        </dgm:presLayoutVars>
      </dgm:prSet>
      <dgm:spPr/>
      <dgm:t>
        <a:bodyPr/>
        <a:lstStyle/>
        <a:p>
          <a:endParaRPr lang="en-US"/>
        </a:p>
      </dgm:t>
    </dgm:pt>
    <dgm:pt modelId="{8C8EDC2C-400F-4A87-B348-71B90CDC58F1}" type="pres">
      <dgm:prSet presAssocID="{A518A75D-9854-4CDE-9FB7-B1EBB324AAED}" presName="composite" presStyleCnt="0"/>
      <dgm:spPr/>
    </dgm:pt>
    <dgm:pt modelId="{53B4FA82-603E-4EDB-90A9-1DA699C2C901}" type="pres">
      <dgm:prSet presAssocID="{A518A75D-9854-4CDE-9FB7-B1EBB324AAED}" presName="Accent" presStyleLbl="alignAcc1" presStyleIdx="0" presStyleCnt="4"/>
      <dgm:spPr/>
    </dgm:pt>
    <dgm:pt modelId="{48475A52-D924-4818-BEE8-D250047D6B3F}" type="pres">
      <dgm:prSet presAssocID="{A518A75D-9854-4CDE-9FB7-B1EBB324AAED}" presName="Image" presStyleLbl="node1" presStyleIdx="0" presStyleCnt="4"/>
      <dgm:spPr>
        <a:blipFill>
          <a:blip xmlns:r="http://schemas.openxmlformats.org/officeDocument/2006/relationships" r:embed="rId1">
            <a:extLst>
              <a:ext uri="{28A0092B-C50C-407E-A947-70E740481C1C}">
                <a14:useLocalDpi xmlns:a14="http://schemas.microsoft.com/office/drawing/2010/main" val="0"/>
              </a:ext>
            </a:extLst>
          </a:blip>
          <a:srcRect/>
          <a:stretch>
            <a:fillRect l="-25000" r="-25000"/>
          </a:stretch>
        </a:blipFill>
      </dgm:spPr>
      <dgm:t>
        <a:bodyPr/>
        <a:lstStyle/>
        <a:p>
          <a:endParaRPr lang="en-US"/>
        </a:p>
      </dgm:t>
      <dgm:extLst/>
    </dgm:pt>
    <dgm:pt modelId="{5ABBC393-AD16-4772-8402-4ABCB8683B4E}" type="pres">
      <dgm:prSet presAssocID="{A518A75D-9854-4CDE-9FB7-B1EBB324AAED}" presName="Child" presStyleLbl="revTx" presStyleIdx="0" presStyleCnt="4">
        <dgm:presLayoutVars>
          <dgm:bulletEnabled val="1"/>
        </dgm:presLayoutVars>
      </dgm:prSet>
      <dgm:spPr/>
      <dgm:t>
        <a:bodyPr/>
        <a:lstStyle/>
        <a:p>
          <a:endParaRPr lang="en-US"/>
        </a:p>
      </dgm:t>
    </dgm:pt>
    <dgm:pt modelId="{770E20EC-6929-4A45-99D5-285545E37892}" type="pres">
      <dgm:prSet presAssocID="{A518A75D-9854-4CDE-9FB7-B1EBB324AAED}" presName="Parent" presStyleLbl="alignNode1" presStyleIdx="0" presStyleCnt="4">
        <dgm:presLayoutVars>
          <dgm:bulletEnabled val="1"/>
        </dgm:presLayoutVars>
      </dgm:prSet>
      <dgm:spPr/>
      <dgm:t>
        <a:bodyPr/>
        <a:lstStyle/>
        <a:p>
          <a:endParaRPr lang="en-US"/>
        </a:p>
      </dgm:t>
    </dgm:pt>
    <dgm:pt modelId="{F445107B-3E02-430C-9039-D2AE418B235A}" type="pres">
      <dgm:prSet presAssocID="{FF440F30-5F7D-44F0-8264-C65521A11F0C}" presName="sibTrans" presStyleCnt="0"/>
      <dgm:spPr/>
    </dgm:pt>
    <dgm:pt modelId="{4F88CED5-DAB2-486C-AD16-C2CB6913B61B}" type="pres">
      <dgm:prSet presAssocID="{25AF84C7-6ED7-450C-83EA-4337CE735A70}" presName="composite" presStyleCnt="0"/>
      <dgm:spPr/>
    </dgm:pt>
    <dgm:pt modelId="{6806A88B-ACCD-4689-BA2C-F1412EF73B42}" type="pres">
      <dgm:prSet presAssocID="{25AF84C7-6ED7-450C-83EA-4337CE735A70}" presName="Accent" presStyleLbl="alignAcc1" presStyleIdx="1" presStyleCnt="4"/>
      <dgm:spPr/>
    </dgm:pt>
    <dgm:pt modelId="{6D3BA09B-A748-477B-98A1-FEDE95925694}" type="pres">
      <dgm:prSet presAssocID="{25AF84C7-6ED7-450C-83EA-4337CE735A70}" presName="Image" presStyleLbl="node1" presStyleIdx="1" presStyleCnt="4"/>
      <dgm:spPr>
        <a:blipFill>
          <a:blip xmlns:r="http://schemas.openxmlformats.org/officeDocument/2006/relationships" r:embed="rId2">
            <a:extLst>
              <a:ext uri="{28A0092B-C50C-407E-A947-70E740481C1C}">
                <a14:useLocalDpi xmlns:a14="http://schemas.microsoft.com/office/drawing/2010/main" val="0"/>
              </a:ext>
            </a:extLst>
          </a:blip>
          <a:srcRect/>
          <a:stretch>
            <a:fillRect t="-2000" b="-2000"/>
          </a:stretch>
        </a:blipFill>
      </dgm:spPr>
      <dgm:t>
        <a:bodyPr/>
        <a:lstStyle/>
        <a:p>
          <a:endParaRPr lang="en-US"/>
        </a:p>
      </dgm:t>
      <dgm:extLst/>
    </dgm:pt>
    <dgm:pt modelId="{A0810939-5D65-4F5C-894F-F86C706A7A1C}" type="pres">
      <dgm:prSet presAssocID="{25AF84C7-6ED7-450C-83EA-4337CE735A70}" presName="Child" presStyleLbl="revTx" presStyleIdx="1" presStyleCnt="4">
        <dgm:presLayoutVars>
          <dgm:bulletEnabled val="1"/>
        </dgm:presLayoutVars>
      </dgm:prSet>
      <dgm:spPr/>
      <dgm:t>
        <a:bodyPr/>
        <a:lstStyle/>
        <a:p>
          <a:endParaRPr lang="en-US"/>
        </a:p>
      </dgm:t>
    </dgm:pt>
    <dgm:pt modelId="{16EEE8E2-3D18-44F6-B04A-3D59841E4FA8}" type="pres">
      <dgm:prSet presAssocID="{25AF84C7-6ED7-450C-83EA-4337CE735A70}" presName="Parent" presStyleLbl="alignNode1" presStyleIdx="1" presStyleCnt="4">
        <dgm:presLayoutVars>
          <dgm:bulletEnabled val="1"/>
        </dgm:presLayoutVars>
      </dgm:prSet>
      <dgm:spPr/>
      <dgm:t>
        <a:bodyPr/>
        <a:lstStyle/>
        <a:p>
          <a:endParaRPr lang="en-US"/>
        </a:p>
      </dgm:t>
    </dgm:pt>
    <dgm:pt modelId="{BC140B48-2181-4811-AF91-223867D0738E}" type="pres">
      <dgm:prSet presAssocID="{2562C856-622C-43A4-99D0-A7FF0C835EBA}" presName="sibTrans" presStyleCnt="0"/>
      <dgm:spPr/>
    </dgm:pt>
    <dgm:pt modelId="{57293698-40AD-44C8-9B60-0D0C4FC11960}" type="pres">
      <dgm:prSet presAssocID="{0F8DBA57-A3BA-4BC9-A853-67B71E3B3531}" presName="composite" presStyleCnt="0"/>
      <dgm:spPr/>
    </dgm:pt>
    <dgm:pt modelId="{7F77031C-84AF-49FA-B2E3-6B22E2F49F2B}" type="pres">
      <dgm:prSet presAssocID="{0F8DBA57-A3BA-4BC9-A853-67B71E3B3531}" presName="Accent" presStyleLbl="alignAcc1" presStyleIdx="2" presStyleCnt="4"/>
      <dgm:spPr/>
    </dgm:pt>
    <dgm:pt modelId="{6FDEA8A3-BC3B-493E-88CC-A57435CCDC96}" type="pres">
      <dgm:prSet presAssocID="{0F8DBA57-A3BA-4BC9-A853-67B71E3B3531}" presName="Image" presStyleLbl="node1" presStyleIdx="2" presStyleCnt="4"/>
      <dgm:spPr>
        <a:blipFill>
          <a:blip xmlns:r="http://schemas.openxmlformats.org/officeDocument/2006/relationships" r:embed="rId3">
            <a:extLst>
              <a:ext uri="{28A0092B-C50C-407E-A947-70E740481C1C}">
                <a14:useLocalDpi xmlns:a14="http://schemas.microsoft.com/office/drawing/2010/main" val="0"/>
              </a:ext>
            </a:extLst>
          </a:blip>
          <a:srcRect/>
          <a:stretch>
            <a:fillRect l="-14000" r="-14000"/>
          </a:stretch>
        </a:blipFill>
      </dgm:spPr>
      <dgm:t>
        <a:bodyPr/>
        <a:lstStyle/>
        <a:p>
          <a:endParaRPr lang="en-US"/>
        </a:p>
      </dgm:t>
      <dgm:extLst/>
    </dgm:pt>
    <dgm:pt modelId="{EBE06ADE-C892-44D3-AB90-0EE941CCA21D}" type="pres">
      <dgm:prSet presAssocID="{0F8DBA57-A3BA-4BC9-A853-67B71E3B3531}" presName="Child" presStyleLbl="revTx" presStyleIdx="2" presStyleCnt="4">
        <dgm:presLayoutVars>
          <dgm:bulletEnabled val="1"/>
        </dgm:presLayoutVars>
      </dgm:prSet>
      <dgm:spPr/>
      <dgm:t>
        <a:bodyPr/>
        <a:lstStyle/>
        <a:p>
          <a:endParaRPr lang="en-US"/>
        </a:p>
      </dgm:t>
    </dgm:pt>
    <dgm:pt modelId="{B3686B38-0C87-411A-9F82-923E333643FB}" type="pres">
      <dgm:prSet presAssocID="{0F8DBA57-A3BA-4BC9-A853-67B71E3B3531}" presName="Parent" presStyleLbl="alignNode1" presStyleIdx="2" presStyleCnt="4">
        <dgm:presLayoutVars>
          <dgm:bulletEnabled val="1"/>
        </dgm:presLayoutVars>
      </dgm:prSet>
      <dgm:spPr/>
      <dgm:t>
        <a:bodyPr/>
        <a:lstStyle/>
        <a:p>
          <a:endParaRPr lang="en-US"/>
        </a:p>
      </dgm:t>
    </dgm:pt>
    <dgm:pt modelId="{0A69584E-ED28-4A81-B130-0E9A2F565C94}" type="pres">
      <dgm:prSet presAssocID="{CD82CFE7-3793-47B0-8B52-9C19EDB40EDE}" presName="sibTrans" presStyleCnt="0"/>
      <dgm:spPr/>
    </dgm:pt>
    <dgm:pt modelId="{CCF11A6E-F586-4910-8C44-1AE6AD4ECC02}" type="pres">
      <dgm:prSet presAssocID="{677FC8B7-2875-43E9-9CDF-1CB72AAB0D0E}" presName="composite" presStyleCnt="0"/>
      <dgm:spPr/>
    </dgm:pt>
    <dgm:pt modelId="{87ACD694-36F9-4193-A8FE-573DA345BCA3}" type="pres">
      <dgm:prSet presAssocID="{677FC8B7-2875-43E9-9CDF-1CB72AAB0D0E}" presName="Accent" presStyleLbl="alignAcc1" presStyleIdx="3" presStyleCnt="4"/>
      <dgm:spPr/>
    </dgm:pt>
    <dgm:pt modelId="{D5EF084B-0048-459A-9001-2451F5192F25}" type="pres">
      <dgm:prSet presAssocID="{677FC8B7-2875-43E9-9CDF-1CB72AAB0D0E}" presName="Image" presStyleLbl="node1" presStyleIdx="3" presStyleCnt="4"/>
      <dgm:spPr>
        <a:blipFill>
          <a:blip xmlns:r="http://schemas.openxmlformats.org/officeDocument/2006/relationships" r:embed="rId4">
            <a:extLst>
              <a:ext uri="{28A0092B-C50C-407E-A947-70E740481C1C}">
                <a14:useLocalDpi xmlns:a14="http://schemas.microsoft.com/office/drawing/2010/main" val="0"/>
              </a:ext>
            </a:extLst>
          </a:blip>
          <a:srcRect/>
          <a:stretch>
            <a:fillRect t="-5000" b="-5000"/>
          </a:stretch>
        </a:blipFill>
      </dgm:spPr>
      <dgm:t>
        <a:bodyPr/>
        <a:lstStyle/>
        <a:p>
          <a:endParaRPr lang="en-US"/>
        </a:p>
      </dgm:t>
      <dgm:extLst/>
    </dgm:pt>
    <dgm:pt modelId="{2A1C86DE-9AB9-421D-8408-47DA191A0168}" type="pres">
      <dgm:prSet presAssocID="{677FC8B7-2875-43E9-9CDF-1CB72AAB0D0E}" presName="Child" presStyleLbl="revTx" presStyleIdx="3" presStyleCnt="4">
        <dgm:presLayoutVars>
          <dgm:bulletEnabled val="1"/>
        </dgm:presLayoutVars>
      </dgm:prSet>
      <dgm:spPr/>
      <dgm:t>
        <a:bodyPr/>
        <a:lstStyle/>
        <a:p>
          <a:endParaRPr lang="en-US"/>
        </a:p>
      </dgm:t>
    </dgm:pt>
    <dgm:pt modelId="{4E89074A-DD45-4C30-BE68-0847302086FD}" type="pres">
      <dgm:prSet presAssocID="{677FC8B7-2875-43E9-9CDF-1CB72AAB0D0E}" presName="Parent" presStyleLbl="alignNode1" presStyleIdx="3" presStyleCnt="4">
        <dgm:presLayoutVars>
          <dgm:bulletEnabled val="1"/>
        </dgm:presLayoutVars>
      </dgm:prSet>
      <dgm:spPr/>
      <dgm:t>
        <a:bodyPr/>
        <a:lstStyle/>
        <a:p>
          <a:endParaRPr lang="en-US"/>
        </a:p>
      </dgm:t>
    </dgm:pt>
  </dgm:ptLst>
  <dgm:cxnLst>
    <dgm:cxn modelId="{E5053C00-76EC-4519-ABF3-0ACDA95BE163}" srcId="{25AFBC85-EE41-46FB-A7F4-99ED4084C835}" destId="{A518A75D-9854-4CDE-9FB7-B1EBB324AAED}" srcOrd="0" destOrd="0" parTransId="{8A2D5E86-42BC-415B-A1DE-0C28EEB3661C}" sibTransId="{FF440F30-5F7D-44F0-8264-C65521A11F0C}"/>
    <dgm:cxn modelId="{6A0A065E-D593-4F6E-BB02-BF63EE5BC407}" type="presOf" srcId="{25AFBC85-EE41-46FB-A7F4-99ED4084C835}" destId="{8C6E4A05-D928-421F-BB35-AB0FFEB0B7C4}" srcOrd="0" destOrd="0" presId="urn:microsoft.com/office/officeart/2008/layout/TitlePictureLineup"/>
    <dgm:cxn modelId="{21B7AB36-1C2E-4E8E-BAFE-E7BF013A0E25}" srcId="{677FC8B7-2875-43E9-9CDF-1CB72AAB0D0E}" destId="{A9B56225-2ADD-49DA-81AC-70F2AF1C4A96}" srcOrd="0" destOrd="0" parTransId="{0BDA5908-E6FD-4F09-9B29-F0DA4C25A334}" sibTransId="{430BF9A0-6AC4-4B0D-A7AB-5C13328C2783}"/>
    <dgm:cxn modelId="{B724B512-D13F-42E5-8E9D-6F0A3CE544D8}" type="presOf" srcId="{48328429-D21F-4CF6-9089-EE3F5F57F2AC}" destId="{5ABBC393-AD16-4772-8402-4ABCB8683B4E}" srcOrd="0" destOrd="0" presId="urn:microsoft.com/office/officeart/2008/layout/TitlePictureLineup"/>
    <dgm:cxn modelId="{B7AA9BCE-D649-4F1B-B108-93466D2481F6}" srcId="{A518A75D-9854-4CDE-9FB7-B1EBB324AAED}" destId="{48328429-D21F-4CF6-9089-EE3F5F57F2AC}" srcOrd="0" destOrd="0" parTransId="{1635AB15-42A4-42D6-9F2B-33788AD7A83B}" sibTransId="{C822654F-BF62-47E3-96FD-AE4B604B788B}"/>
    <dgm:cxn modelId="{9140734E-E639-4086-9B62-F9B15D8D45A9}" type="presOf" srcId="{D0989AE5-C818-44D5-8AE6-32DEAF6F46CC}" destId="{EBE06ADE-C892-44D3-AB90-0EE941CCA21D}" srcOrd="0" destOrd="0" presId="urn:microsoft.com/office/officeart/2008/layout/TitlePictureLineup"/>
    <dgm:cxn modelId="{E003B334-5224-4D62-B853-FA481A6CA493}" type="presOf" srcId="{A9B56225-2ADD-49DA-81AC-70F2AF1C4A96}" destId="{2A1C86DE-9AB9-421D-8408-47DA191A0168}" srcOrd="0" destOrd="0" presId="urn:microsoft.com/office/officeart/2008/layout/TitlePictureLineup"/>
    <dgm:cxn modelId="{C84F12B6-3EE3-4557-A9DE-5ECD9E203BEF}" type="presOf" srcId="{0F8DBA57-A3BA-4BC9-A853-67B71E3B3531}" destId="{B3686B38-0C87-411A-9F82-923E333643FB}" srcOrd="0" destOrd="0" presId="urn:microsoft.com/office/officeart/2008/layout/TitlePictureLineup"/>
    <dgm:cxn modelId="{447AF68F-5153-4E01-A5A1-8D3A25A73007}" srcId="{25AFBC85-EE41-46FB-A7F4-99ED4084C835}" destId="{25AF84C7-6ED7-450C-83EA-4337CE735A70}" srcOrd="1" destOrd="0" parTransId="{33168ED3-1516-4DE0-87C6-D0BBEBB68307}" sibTransId="{2562C856-622C-43A4-99D0-A7FF0C835EBA}"/>
    <dgm:cxn modelId="{0990249C-5F83-4AC6-BBDE-76609E41C3B7}" srcId="{0F8DBA57-A3BA-4BC9-A853-67B71E3B3531}" destId="{D0989AE5-C818-44D5-8AE6-32DEAF6F46CC}" srcOrd="0" destOrd="0" parTransId="{5116A57A-5F5C-441B-8E98-72FC83223934}" sibTransId="{0B13468D-FE4E-4A8A-A598-8159F0C900A0}"/>
    <dgm:cxn modelId="{4B471AE2-396E-4C5C-9110-4123DA6DCE53}" srcId="{25AF84C7-6ED7-450C-83EA-4337CE735A70}" destId="{300FCD3E-1ADF-4D8E-8B7F-C23D248E5AA3}" srcOrd="0" destOrd="0" parTransId="{BC272908-DB90-4FCA-8784-0CA7E6A97E8F}" sibTransId="{4A78B380-1F85-4365-BF1F-0BD8AD7C8590}"/>
    <dgm:cxn modelId="{951AB036-7A1D-4DCF-8595-B29E9F00F3BE}" type="presOf" srcId="{677FC8B7-2875-43E9-9CDF-1CB72AAB0D0E}" destId="{4E89074A-DD45-4C30-BE68-0847302086FD}" srcOrd="0" destOrd="0" presId="urn:microsoft.com/office/officeart/2008/layout/TitlePictureLineup"/>
    <dgm:cxn modelId="{97DC5797-804D-44AB-A7F2-9EB61CACB1D5}" srcId="{25AFBC85-EE41-46FB-A7F4-99ED4084C835}" destId="{677FC8B7-2875-43E9-9CDF-1CB72AAB0D0E}" srcOrd="3" destOrd="0" parTransId="{135D044B-CF2D-4837-B65C-369AE7EBF5F6}" sibTransId="{76FCE978-AC8C-47A4-866D-929EE0B68914}"/>
    <dgm:cxn modelId="{4A4ADF06-6D3D-43CF-9662-53E434EE742F}" type="presOf" srcId="{25AF84C7-6ED7-450C-83EA-4337CE735A70}" destId="{16EEE8E2-3D18-44F6-B04A-3D59841E4FA8}" srcOrd="0" destOrd="0" presId="urn:microsoft.com/office/officeart/2008/layout/TitlePictureLineup"/>
    <dgm:cxn modelId="{CA8B89D3-A3E5-41AB-9C8A-76BEC3920398}" type="presOf" srcId="{A518A75D-9854-4CDE-9FB7-B1EBB324AAED}" destId="{770E20EC-6929-4A45-99D5-285545E37892}" srcOrd="0" destOrd="0" presId="urn:microsoft.com/office/officeart/2008/layout/TitlePictureLineup"/>
    <dgm:cxn modelId="{BC99CF63-34B5-4D4D-84B8-160D4C4D99B0}" type="presOf" srcId="{300FCD3E-1ADF-4D8E-8B7F-C23D248E5AA3}" destId="{A0810939-5D65-4F5C-894F-F86C706A7A1C}" srcOrd="0" destOrd="0" presId="urn:microsoft.com/office/officeart/2008/layout/TitlePictureLineup"/>
    <dgm:cxn modelId="{81AE50C2-F587-470B-86FC-B5A28EFEE1BC}" srcId="{25AFBC85-EE41-46FB-A7F4-99ED4084C835}" destId="{0F8DBA57-A3BA-4BC9-A853-67B71E3B3531}" srcOrd="2" destOrd="0" parTransId="{99BB5F99-B845-4128-856A-D40FE489F4C0}" sibTransId="{CD82CFE7-3793-47B0-8B52-9C19EDB40EDE}"/>
    <dgm:cxn modelId="{B5657A53-F7C5-449A-A28C-ADB1BD95AFAD}" type="presParOf" srcId="{8C6E4A05-D928-421F-BB35-AB0FFEB0B7C4}" destId="{8C8EDC2C-400F-4A87-B348-71B90CDC58F1}" srcOrd="0" destOrd="0" presId="urn:microsoft.com/office/officeart/2008/layout/TitlePictureLineup"/>
    <dgm:cxn modelId="{1C80C19B-C14E-453A-AD9B-0F519D412CCB}" type="presParOf" srcId="{8C8EDC2C-400F-4A87-B348-71B90CDC58F1}" destId="{53B4FA82-603E-4EDB-90A9-1DA699C2C901}" srcOrd="0" destOrd="0" presId="urn:microsoft.com/office/officeart/2008/layout/TitlePictureLineup"/>
    <dgm:cxn modelId="{0D6A37DD-154A-4327-B4B3-2A50C24373F9}" type="presParOf" srcId="{8C8EDC2C-400F-4A87-B348-71B90CDC58F1}" destId="{48475A52-D924-4818-BEE8-D250047D6B3F}" srcOrd="1" destOrd="0" presId="urn:microsoft.com/office/officeart/2008/layout/TitlePictureLineup"/>
    <dgm:cxn modelId="{1E1E856B-4E06-4DFA-AE7E-1819C16ECE23}" type="presParOf" srcId="{8C8EDC2C-400F-4A87-B348-71B90CDC58F1}" destId="{5ABBC393-AD16-4772-8402-4ABCB8683B4E}" srcOrd="2" destOrd="0" presId="urn:microsoft.com/office/officeart/2008/layout/TitlePictureLineup"/>
    <dgm:cxn modelId="{94603CFF-6319-4F7E-9584-61D5B3C6CCE8}" type="presParOf" srcId="{8C8EDC2C-400F-4A87-B348-71B90CDC58F1}" destId="{770E20EC-6929-4A45-99D5-285545E37892}" srcOrd="3" destOrd="0" presId="urn:microsoft.com/office/officeart/2008/layout/TitlePictureLineup"/>
    <dgm:cxn modelId="{118F0820-8E7E-4B51-9E59-DD8CD76FCF99}" type="presParOf" srcId="{8C6E4A05-D928-421F-BB35-AB0FFEB0B7C4}" destId="{F445107B-3E02-430C-9039-D2AE418B235A}" srcOrd="1" destOrd="0" presId="urn:microsoft.com/office/officeart/2008/layout/TitlePictureLineup"/>
    <dgm:cxn modelId="{548A32D1-9AF9-45CD-8C7D-024637A7AB9D}" type="presParOf" srcId="{8C6E4A05-D928-421F-BB35-AB0FFEB0B7C4}" destId="{4F88CED5-DAB2-486C-AD16-C2CB6913B61B}" srcOrd="2" destOrd="0" presId="urn:microsoft.com/office/officeart/2008/layout/TitlePictureLineup"/>
    <dgm:cxn modelId="{82A3BCF8-B055-4122-8F9F-3924F53D11F3}" type="presParOf" srcId="{4F88CED5-DAB2-486C-AD16-C2CB6913B61B}" destId="{6806A88B-ACCD-4689-BA2C-F1412EF73B42}" srcOrd="0" destOrd="0" presId="urn:microsoft.com/office/officeart/2008/layout/TitlePictureLineup"/>
    <dgm:cxn modelId="{B468AC5D-6312-4CB3-A75C-4DD567095356}" type="presParOf" srcId="{4F88CED5-DAB2-486C-AD16-C2CB6913B61B}" destId="{6D3BA09B-A748-477B-98A1-FEDE95925694}" srcOrd="1" destOrd="0" presId="urn:microsoft.com/office/officeart/2008/layout/TitlePictureLineup"/>
    <dgm:cxn modelId="{565D5817-8668-4194-8212-B5C1333A11D3}" type="presParOf" srcId="{4F88CED5-DAB2-486C-AD16-C2CB6913B61B}" destId="{A0810939-5D65-4F5C-894F-F86C706A7A1C}" srcOrd="2" destOrd="0" presId="urn:microsoft.com/office/officeart/2008/layout/TitlePictureLineup"/>
    <dgm:cxn modelId="{588CC3A0-CAF9-4EC4-9804-E43CF7F6D4A8}" type="presParOf" srcId="{4F88CED5-DAB2-486C-AD16-C2CB6913B61B}" destId="{16EEE8E2-3D18-44F6-B04A-3D59841E4FA8}" srcOrd="3" destOrd="0" presId="urn:microsoft.com/office/officeart/2008/layout/TitlePictureLineup"/>
    <dgm:cxn modelId="{174A4375-01F6-4B6C-BFAA-671ADF1C725A}" type="presParOf" srcId="{8C6E4A05-D928-421F-BB35-AB0FFEB0B7C4}" destId="{BC140B48-2181-4811-AF91-223867D0738E}" srcOrd="3" destOrd="0" presId="urn:microsoft.com/office/officeart/2008/layout/TitlePictureLineup"/>
    <dgm:cxn modelId="{34978403-7B65-46B8-9090-6D3EF6659C85}" type="presParOf" srcId="{8C6E4A05-D928-421F-BB35-AB0FFEB0B7C4}" destId="{57293698-40AD-44C8-9B60-0D0C4FC11960}" srcOrd="4" destOrd="0" presId="urn:microsoft.com/office/officeart/2008/layout/TitlePictureLineup"/>
    <dgm:cxn modelId="{5D836622-280E-4845-A659-9D33579C26AB}" type="presParOf" srcId="{57293698-40AD-44C8-9B60-0D0C4FC11960}" destId="{7F77031C-84AF-49FA-B2E3-6B22E2F49F2B}" srcOrd="0" destOrd="0" presId="urn:microsoft.com/office/officeart/2008/layout/TitlePictureLineup"/>
    <dgm:cxn modelId="{1B177A82-D028-4DEB-802C-CC84A925EB5D}" type="presParOf" srcId="{57293698-40AD-44C8-9B60-0D0C4FC11960}" destId="{6FDEA8A3-BC3B-493E-88CC-A57435CCDC96}" srcOrd="1" destOrd="0" presId="urn:microsoft.com/office/officeart/2008/layout/TitlePictureLineup"/>
    <dgm:cxn modelId="{C8378814-4562-48A5-B7DC-6589C729DB15}" type="presParOf" srcId="{57293698-40AD-44C8-9B60-0D0C4FC11960}" destId="{EBE06ADE-C892-44D3-AB90-0EE941CCA21D}" srcOrd="2" destOrd="0" presId="urn:microsoft.com/office/officeart/2008/layout/TitlePictureLineup"/>
    <dgm:cxn modelId="{0D45383A-482B-44A0-B1A5-2DCB71105C09}" type="presParOf" srcId="{57293698-40AD-44C8-9B60-0D0C4FC11960}" destId="{B3686B38-0C87-411A-9F82-923E333643FB}" srcOrd="3" destOrd="0" presId="urn:microsoft.com/office/officeart/2008/layout/TitlePictureLineup"/>
    <dgm:cxn modelId="{08204CAE-7BF2-4DAB-8015-F3F5ABE2F48B}" type="presParOf" srcId="{8C6E4A05-D928-421F-BB35-AB0FFEB0B7C4}" destId="{0A69584E-ED28-4A81-B130-0E9A2F565C94}" srcOrd="5" destOrd="0" presId="urn:microsoft.com/office/officeart/2008/layout/TitlePictureLineup"/>
    <dgm:cxn modelId="{52EDB241-342E-464E-8400-02E1B331CB85}" type="presParOf" srcId="{8C6E4A05-D928-421F-BB35-AB0FFEB0B7C4}" destId="{CCF11A6E-F586-4910-8C44-1AE6AD4ECC02}" srcOrd="6" destOrd="0" presId="urn:microsoft.com/office/officeart/2008/layout/TitlePictureLineup"/>
    <dgm:cxn modelId="{C38F45B8-687B-4411-8E6A-53A47B7D6176}" type="presParOf" srcId="{CCF11A6E-F586-4910-8C44-1AE6AD4ECC02}" destId="{87ACD694-36F9-4193-A8FE-573DA345BCA3}" srcOrd="0" destOrd="0" presId="urn:microsoft.com/office/officeart/2008/layout/TitlePictureLineup"/>
    <dgm:cxn modelId="{897F451A-53DF-4B1E-9380-A027CBDC7541}" type="presParOf" srcId="{CCF11A6E-F586-4910-8C44-1AE6AD4ECC02}" destId="{D5EF084B-0048-459A-9001-2451F5192F25}" srcOrd="1" destOrd="0" presId="urn:microsoft.com/office/officeart/2008/layout/TitlePictureLineup"/>
    <dgm:cxn modelId="{4180D4C8-36C2-4E1C-9F25-69BF37E8E673}" type="presParOf" srcId="{CCF11A6E-F586-4910-8C44-1AE6AD4ECC02}" destId="{2A1C86DE-9AB9-421D-8408-47DA191A0168}" srcOrd="2" destOrd="0" presId="urn:microsoft.com/office/officeart/2008/layout/TitlePictureLineup"/>
    <dgm:cxn modelId="{9E1174A5-804B-4A57-89C9-AAA3D772EA69}" type="presParOf" srcId="{CCF11A6E-F586-4910-8C44-1AE6AD4ECC02}" destId="{4E89074A-DD45-4C30-BE68-0847302086FD}" srcOrd="3" destOrd="0" presId="urn:microsoft.com/office/officeart/2008/layout/TitlePictureLineup"/>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B4FA82-603E-4EDB-90A9-1DA699C2C901}">
      <dsp:nvSpPr>
        <dsp:cNvPr id="0" name=""/>
        <dsp:cNvSpPr/>
      </dsp:nvSpPr>
      <dsp:spPr>
        <a:xfrm>
          <a:off x="2026" y="1108774"/>
          <a:ext cx="0" cy="5036556"/>
        </a:xfrm>
        <a:prstGeom prst="lin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8475A52-D924-4818-BEE8-D250047D6B3F}">
      <dsp:nvSpPr>
        <dsp:cNvPr id="0" name=""/>
        <dsp:cNvSpPr/>
      </dsp:nvSpPr>
      <dsp:spPr>
        <a:xfrm>
          <a:off x="141930" y="1276659"/>
          <a:ext cx="2648948" cy="2266450"/>
        </a:xfrm>
        <a:prstGeom prst="rect">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t="-8000" b="-8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ABBC393-AD16-4772-8402-4ABCB8683B4E}">
      <dsp:nvSpPr>
        <dsp:cNvPr id="0" name=""/>
        <dsp:cNvSpPr/>
      </dsp:nvSpPr>
      <dsp:spPr>
        <a:xfrm>
          <a:off x="141930" y="3543110"/>
          <a:ext cx="2648948" cy="26022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ctr" defTabSz="1600200">
            <a:lnSpc>
              <a:spcPct val="90000"/>
            </a:lnSpc>
            <a:spcBef>
              <a:spcPct val="0"/>
            </a:spcBef>
            <a:spcAft>
              <a:spcPct val="35000"/>
            </a:spcAft>
          </a:pPr>
          <a:r>
            <a:rPr lang="en-US" sz="3600" kern="1200" dirty="0" smtClean="0"/>
            <a:t>Collect 1000 articles</a:t>
          </a:r>
          <a:endParaRPr lang="en-US" sz="3600" kern="1200" dirty="0"/>
        </a:p>
      </dsp:txBody>
      <dsp:txXfrm>
        <a:off x="141930" y="3543110"/>
        <a:ext cx="2648948" cy="2602220"/>
      </dsp:txXfrm>
    </dsp:sp>
    <dsp:sp modelId="{770E20EC-6929-4A45-99D5-285545E37892}">
      <dsp:nvSpPr>
        <dsp:cNvPr id="0" name=""/>
        <dsp:cNvSpPr/>
      </dsp:nvSpPr>
      <dsp:spPr>
        <a:xfrm>
          <a:off x="2026" y="549157"/>
          <a:ext cx="2798086" cy="55961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1333500">
            <a:lnSpc>
              <a:spcPct val="90000"/>
            </a:lnSpc>
            <a:spcBef>
              <a:spcPct val="0"/>
            </a:spcBef>
            <a:spcAft>
              <a:spcPct val="35000"/>
            </a:spcAft>
          </a:pPr>
          <a:r>
            <a:rPr lang="en-US" sz="3000" kern="1200" dirty="0" smtClean="0"/>
            <a:t>Step 1</a:t>
          </a:r>
          <a:endParaRPr lang="en-US" sz="3000" kern="1200" dirty="0"/>
        </a:p>
      </dsp:txBody>
      <dsp:txXfrm>
        <a:off x="2026" y="549157"/>
        <a:ext cx="2798086" cy="559617"/>
      </dsp:txXfrm>
    </dsp:sp>
    <dsp:sp modelId="{6806A88B-ACCD-4689-BA2C-F1412EF73B42}">
      <dsp:nvSpPr>
        <dsp:cNvPr id="0" name=""/>
        <dsp:cNvSpPr/>
      </dsp:nvSpPr>
      <dsp:spPr>
        <a:xfrm>
          <a:off x="3335179" y="1108774"/>
          <a:ext cx="0" cy="5036556"/>
        </a:xfrm>
        <a:prstGeom prst="lin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D3BA09B-A748-477B-98A1-FEDE95925694}">
      <dsp:nvSpPr>
        <dsp:cNvPr id="0" name=""/>
        <dsp:cNvSpPr/>
      </dsp:nvSpPr>
      <dsp:spPr>
        <a:xfrm>
          <a:off x="3475084" y="1276659"/>
          <a:ext cx="2648948" cy="2266450"/>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16000" b="-16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0810939-5D65-4F5C-894F-F86C706A7A1C}">
      <dsp:nvSpPr>
        <dsp:cNvPr id="0" name=""/>
        <dsp:cNvSpPr/>
      </dsp:nvSpPr>
      <dsp:spPr>
        <a:xfrm>
          <a:off x="3475084" y="3543110"/>
          <a:ext cx="2648948" cy="26022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ctr" defTabSz="1600200">
            <a:lnSpc>
              <a:spcPct val="90000"/>
            </a:lnSpc>
            <a:spcBef>
              <a:spcPct val="0"/>
            </a:spcBef>
            <a:spcAft>
              <a:spcPct val="35000"/>
            </a:spcAft>
          </a:pPr>
          <a:r>
            <a:rPr lang="en-US" sz="3600" kern="1200" dirty="0" smtClean="0"/>
            <a:t>Tag 20% of the corpus for training and testing</a:t>
          </a:r>
          <a:endParaRPr lang="en-US" sz="3600" kern="1200" dirty="0"/>
        </a:p>
      </dsp:txBody>
      <dsp:txXfrm>
        <a:off x="3475084" y="3543110"/>
        <a:ext cx="2648948" cy="2602220"/>
      </dsp:txXfrm>
    </dsp:sp>
    <dsp:sp modelId="{16EEE8E2-3D18-44F6-B04A-3D59841E4FA8}">
      <dsp:nvSpPr>
        <dsp:cNvPr id="0" name=""/>
        <dsp:cNvSpPr/>
      </dsp:nvSpPr>
      <dsp:spPr>
        <a:xfrm>
          <a:off x="3335179" y="549157"/>
          <a:ext cx="2798086" cy="55961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1333500">
            <a:lnSpc>
              <a:spcPct val="90000"/>
            </a:lnSpc>
            <a:spcBef>
              <a:spcPct val="0"/>
            </a:spcBef>
            <a:spcAft>
              <a:spcPct val="35000"/>
            </a:spcAft>
          </a:pPr>
          <a:r>
            <a:rPr lang="en-US" sz="3000" kern="1200" dirty="0" smtClean="0"/>
            <a:t>Step 2</a:t>
          </a:r>
          <a:endParaRPr lang="en-US" sz="3000" kern="1200" dirty="0"/>
        </a:p>
      </dsp:txBody>
      <dsp:txXfrm>
        <a:off x="3335179" y="549157"/>
        <a:ext cx="2798086" cy="559617"/>
      </dsp:txXfrm>
    </dsp:sp>
    <dsp:sp modelId="{7F77031C-84AF-49FA-B2E3-6B22E2F49F2B}">
      <dsp:nvSpPr>
        <dsp:cNvPr id="0" name=""/>
        <dsp:cNvSpPr/>
      </dsp:nvSpPr>
      <dsp:spPr>
        <a:xfrm>
          <a:off x="6668333" y="1108774"/>
          <a:ext cx="0" cy="5036556"/>
        </a:xfrm>
        <a:prstGeom prst="lin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FDEA8A3-BC3B-493E-88CC-A57435CCDC96}">
      <dsp:nvSpPr>
        <dsp:cNvPr id="0" name=""/>
        <dsp:cNvSpPr/>
      </dsp:nvSpPr>
      <dsp:spPr>
        <a:xfrm>
          <a:off x="6808237" y="1276659"/>
          <a:ext cx="2648948" cy="2266450"/>
        </a:xfrm>
        <a:prstGeom prst="rect">
          <a:avLst/>
        </a:prstGeom>
        <a:blipFill>
          <a:blip xmlns:r="http://schemas.openxmlformats.org/officeDocument/2006/relationships" r:embed="rId3" cstate="print">
            <a:extLst>
              <a:ext uri="{28A0092B-C50C-407E-A947-70E740481C1C}">
                <a14:useLocalDpi xmlns:a14="http://schemas.microsoft.com/office/drawing/2010/main" val="0"/>
              </a:ext>
            </a:extLst>
          </a:blip>
          <a:srcRect/>
          <a:stretch>
            <a:fillRect l="-1000" r="-1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BE06ADE-C892-44D3-AB90-0EE941CCA21D}">
      <dsp:nvSpPr>
        <dsp:cNvPr id="0" name=""/>
        <dsp:cNvSpPr/>
      </dsp:nvSpPr>
      <dsp:spPr>
        <a:xfrm>
          <a:off x="6808237" y="3543110"/>
          <a:ext cx="2648948" cy="26022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ctr" defTabSz="1600200">
            <a:lnSpc>
              <a:spcPct val="90000"/>
            </a:lnSpc>
            <a:spcBef>
              <a:spcPct val="0"/>
            </a:spcBef>
            <a:spcAft>
              <a:spcPct val="35000"/>
            </a:spcAft>
          </a:pPr>
          <a:r>
            <a:rPr lang="en-US" sz="3600" kern="1200" baseline="0" dirty="0" smtClean="0"/>
            <a:t>Write Python code to process  the data</a:t>
          </a:r>
          <a:endParaRPr lang="en-US" sz="3600" kern="1200" dirty="0"/>
        </a:p>
      </dsp:txBody>
      <dsp:txXfrm>
        <a:off x="6808237" y="3543110"/>
        <a:ext cx="2648948" cy="2602220"/>
      </dsp:txXfrm>
    </dsp:sp>
    <dsp:sp modelId="{B3686B38-0C87-411A-9F82-923E333643FB}">
      <dsp:nvSpPr>
        <dsp:cNvPr id="0" name=""/>
        <dsp:cNvSpPr/>
      </dsp:nvSpPr>
      <dsp:spPr>
        <a:xfrm>
          <a:off x="6668333" y="549157"/>
          <a:ext cx="2798086" cy="55961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1333500">
            <a:lnSpc>
              <a:spcPct val="90000"/>
            </a:lnSpc>
            <a:spcBef>
              <a:spcPct val="0"/>
            </a:spcBef>
            <a:spcAft>
              <a:spcPct val="35000"/>
            </a:spcAft>
          </a:pPr>
          <a:r>
            <a:rPr lang="en-US" sz="3000" kern="1200" dirty="0" smtClean="0"/>
            <a:t>Step 3</a:t>
          </a:r>
          <a:endParaRPr lang="en-US" sz="3000" kern="1200" dirty="0"/>
        </a:p>
      </dsp:txBody>
      <dsp:txXfrm>
        <a:off x="6668333" y="549157"/>
        <a:ext cx="2798086" cy="559617"/>
      </dsp:txXfrm>
    </dsp:sp>
    <dsp:sp modelId="{87ACD694-36F9-4193-A8FE-573DA345BCA3}">
      <dsp:nvSpPr>
        <dsp:cNvPr id="0" name=""/>
        <dsp:cNvSpPr/>
      </dsp:nvSpPr>
      <dsp:spPr>
        <a:xfrm>
          <a:off x="10001487" y="1108774"/>
          <a:ext cx="0" cy="5036556"/>
        </a:xfrm>
        <a:prstGeom prst="lin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5EF084B-0048-459A-9001-2451F5192F25}">
      <dsp:nvSpPr>
        <dsp:cNvPr id="0" name=""/>
        <dsp:cNvSpPr/>
      </dsp:nvSpPr>
      <dsp:spPr>
        <a:xfrm>
          <a:off x="10141391" y="1276659"/>
          <a:ext cx="2648948" cy="2266450"/>
        </a:xfrm>
        <a:prstGeom prst="rect">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t="-19000" b="-19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A1C86DE-9AB9-421D-8408-47DA191A0168}">
      <dsp:nvSpPr>
        <dsp:cNvPr id="0" name=""/>
        <dsp:cNvSpPr/>
      </dsp:nvSpPr>
      <dsp:spPr>
        <a:xfrm>
          <a:off x="10141391" y="3543110"/>
          <a:ext cx="2648948" cy="26022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ctr" defTabSz="1600200">
            <a:lnSpc>
              <a:spcPct val="90000"/>
            </a:lnSpc>
            <a:spcBef>
              <a:spcPct val="0"/>
            </a:spcBef>
            <a:spcAft>
              <a:spcPct val="35000"/>
            </a:spcAft>
          </a:pPr>
          <a:r>
            <a:rPr lang="en-US" sz="3600" kern="1200" dirty="0" smtClean="0"/>
            <a:t>Create eight feature sets</a:t>
          </a:r>
          <a:endParaRPr lang="en-US" sz="3600" kern="1200" dirty="0"/>
        </a:p>
      </dsp:txBody>
      <dsp:txXfrm>
        <a:off x="10141391" y="3543110"/>
        <a:ext cx="2648948" cy="2602220"/>
      </dsp:txXfrm>
    </dsp:sp>
    <dsp:sp modelId="{4E89074A-DD45-4C30-BE68-0847302086FD}">
      <dsp:nvSpPr>
        <dsp:cNvPr id="0" name=""/>
        <dsp:cNvSpPr/>
      </dsp:nvSpPr>
      <dsp:spPr>
        <a:xfrm>
          <a:off x="10001487" y="549157"/>
          <a:ext cx="2798086" cy="55961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1333500">
            <a:lnSpc>
              <a:spcPct val="90000"/>
            </a:lnSpc>
            <a:spcBef>
              <a:spcPct val="0"/>
            </a:spcBef>
            <a:spcAft>
              <a:spcPct val="35000"/>
            </a:spcAft>
          </a:pPr>
          <a:r>
            <a:rPr lang="en-US" sz="3000" kern="1200" dirty="0" smtClean="0"/>
            <a:t>Step 4</a:t>
          </a:r>
          <a:endParaRPr lang="en-US" sz="3000" kern="1200" dirty="0"/>
        </a:p>
      </dsp:txBody>
      <dsp:txXfrm>
        <a:off x="10001487" y="549157"/>
        <a:ext cx="2798086" cy="55961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B4FA82-603E-4EDB-90A9-1DA699C2C901}">
      <dsp:nvSpPr>
        <dsp:cNvPr id="0" name=""/>
        <dsp:cNvSpPr/>
      </dsp:nvSpPr>
      <dsp:spPr>
        <a:xfrm>
          <a:off x="2026" y="1108774"/>
          <a:ext cx="0" cy="5036556"/>
        </a:xfrm>
        <a:prstGeom prst="lin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8475A52-D924-4818-BEE8-D250047D6B3F}">
      <dsp:nvSpPr>
        <dsp:cNvPr id="0" name=""/>
        <dsp:cNvSpPr/>
      </dsp:nvSpPr>
      <dsp:spPr>
        <a:xfrm>
          <a:off x="141930" y="1276659"/>
          <a:ext cx="2648948" cy="2266450"/>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25000" r="-25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ABBC393-AD16-4772-8402-4ABCB8683B4E}">
      <dsp:nvSpPr>
        <dsp:cNvPr id="0" name=""/>
        <dsp:cNvSpPr/>
      </dsp:nvSpPr>
      <dsp:spPr>
        <a:xfrm>
          <a:off x="141930" y="3543110"/>
          <a:ext cx="2648948" cy="26022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ctr" defTabSz="1333500">
            <a:lnSpc>
              <a:spcPct val="90000"/>
            </a:lnSpc>
            <a:spcBef>
              <a:spcPct val="0"/>
            </a:spcBef>
            <a:spcAft>
              <a:spcPct val="35000"/>
            </a:spcAft>
          </a:pPr>
          <a:r>
            <a:rPr lang="en-US" sz="3000" kern="1200" dirty="0" smtClean="0"/>
            <a:t>Apply a variety of feature sets to *different classifiers</a:t>
          </a:r>
          <a:endParaRPr lang="en-US" sz="3000" kern="1200" dirty="0"/>
        </a:p>
      </dsp:txBody>
      <dsp:txXfrm>
        <a:off x="141930" y="3543110"/>
        <a:ext cx="2648948" cy="2602220"/>
      </dsp:txXfrm>
    </dsp:sp>
    <dsp:sp modelId="{770E20EC-6929-4A45-99D5-285545E37892}">
      <dsp:nvSpPr>
        <dsp:cNvPr id="0" name=""/>
        <dsp:cNvSpPr/>
      </dsp:nvSpPr>
      <dsp:spPr>
        <a:xfrm>
          <a:off x="2026" y="549157"/>
          <a:ext cx="2798086" cy="55961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1333500">
            <a:lnSpc>
              <a:spcPct val="90000"/>
            </a:lnSpc>
            <a:spcBef>
              <a:spcPct val="0"/>
            </a:spcBef>
            <a:spcAft>
              <a:spcPct val="35000"/>
            </a:spcAft>
          </a:pPr>
          <a:r>
            <a:rPr lang="en-US" sz="3000" kern="1200" dirty="0" smtClean="0"/>
            <a:t>Step 5</a:t>
          </a:r>
          <a:endParaRPr lang="en-US" sz="3000" kern="1200" dirty="0"/>
        </a:p>
      </dsp:txBody>
      <dsp:txXfrm>
        <a:off x="2026" y="549157"/>
        <a:ext cx="2798086" cy="559617"/>
      </dsp:txXfrm>
    </dsp:sp>
    <dsp:sp modelId="{6806A88B-ACCD-4689-BA2C-F1412EF73B42}">
      <dsp:nvSpPr>
        <dsp:cNvPr id="0" name=""/>
        <dsp:cNvSpPr/>
      </dsp:nvSpPr>
      <dsp:spPr>
        <a:xfrm>
          <a:off x="3335179" y="1108774"/>
          <a:ext cx="0" cy="5036556"/>
        </a:xfrm>
        <a:prstGeom prst="lin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D3BA09B-A748-477B-98A1-FEDE95925694}">
      <dsp:nvSpPr>
        <dsp:cNvPr id="0" name=""/>
        <dsp:cNvSpPr/>
      </dsp:nvSpPr>
      <dsp:spPr>
        <a:xfrm>
          <a:off x="3475084" y="1276659"/>
          <a:ext cx="2648948" cy="2266450"/>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2000" b="-2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0810939-5D65-4F5C-894F-F86C706A7A1C}">
      <dsp:nvSpPr>
        <dsp:cNvPr id="0" name=""/>
        <dsp:cNvSpPr/>
      </dsp:nvSpPr>
      <dsp:spPr>
        <a:xfrm>
          <a:off x="3475084" y="3543110"/>
          <a:ext cx="2648948" cy="26022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ctr" defTabSz="1333500">
            <a:lnSpc>
              <a:spcPct val="90000"/>
            </a:lnSpc>
            <a:spcBef>
              <a:spcPct val="0"/>
            </a:spcBef>
            <a:spcAft>
              <a:spcPct val="35000"/>
            </a:spcAft>
          </a:pPr>
          <a:r>
            <a:rPr lang="en-US" sz="3000" kern="1200" dirty="0" smtClean="0"/>
            <a:t>Select the ones that presented the highest accuracy</a:t>
          </a:r>
          <a:endParaRPr lang="en-US" sz="3000" kern="1200" dirty="0"/>
        </a:p>
      </dsp:txBody>
      <dsp:txXfrm>
        <a:off x="3475084" y="3543110"/>
        <a:ext cx="2648948" cy="2602220"/>
      </dsp:txXfrm>
    </dsp:sp>
    <dsp:sp modelId="{16EEE8E2-3D18-44F6-B04A-3D59841E4FA8}">
      <dsp:nvSpPr>
        <dsp:cNvPr id="0" name=""/>
        <dsp:cNvSpPr/>
      </dsp:nvSpPr>
      <dsp:spPr>
        <a:xfrm>
          <a:off x="3335179" y="549157"/>
          <a:ext cx="2798086" cy="55961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1333500">
            <a:lnSpc>
              <a:spcPct val="90000"/>
            </a:lnSpc>
            <a:spcBef>
              <a:spcPct val="0"/>
            </a:spcBef>
            <a:spcAft>
              <a:spcPct val="35000"/>
            </a:spcAft>
          </a:pPr>
          <a:r>
            <a:rPr lang="en-US" sz="3000" kern="1200" dirty="0" smtClean="0"/>
            <a:t>Step 6</a:t>
          </a:r>
          <a:endParaRPr lang="en-US" sz="3000" kern="1200" dirty="0"/>
        </a:p>
      </dsp:txBody>
      <dsp:txXfrm>
        <a:off x="3335179" y="549157"/>
        <a:ext cx="2798086" cy="559617"/>
      </dsp:txXfrm>
    </dsp:sp>
    <dsp:sp modelId="{7F77031C-84AF-49FA-B2E3-6B22E2F49F2B}">
      <dsp:nvSpPr>
        <dsp:cNvPr id="0" name=""/>
        <dsp:cNvSpPr/>
      </dsp:nvSpPr>
      <dsp:spPr>
        <a:xfrm>
          <a:off x="6668333" y="1108774"/>
          <a:ext cx="0" cy="5036556"/>
        </a:xfrm>
        <a:prstGeom prst="lin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FDEA8A3-BC3B-493E-88CC-A57435CCDC96}">
      <dsp:nvSpPr>
        <dsp:cNvPr id="0" name=""/>
        <dsp:cNvSpPr/>
      </dsp:nvSpPr>
      <dsp:spPr>
        <a:xfrm>
          <a:off x="6808237" y="1276659"/>
          <a:ext cx="2648948" cy="2266450"/>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14000" r="-14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BE06ADE-C892-44D3-AB90-0EE941CCA21D}">
      <dsp:nvSpPr>
        <dsp:cNvPr id="0" name=""/>
        <dsp:cNvSpPr/>
      </dsp:nvSpPr>
      <dsp:spPr>
        <a:xfrm>
          <a:off x="6808237" y="3543110"/>
          <a:ext cx="2648948" cy="26022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ctr" defTabSz="1333500">
            <a:lnSpc>
              <a:spcPct val="90000"/>
            </a:lnSpc>
            <a:spcBef>
              <a:spcPct val="0"/>
            </a:spcBef>
            <a:spcAft>
              <a:spcPct val="35000"/>
            </a:spcAft>
          </a:pPr>
          <a:r>
            <a:rPr lang="en-US" sz="3000" kern="1200" dirty="0" smtClean="0"/>
            <a:t>Create</a:t>
          </a:r>
          <a:r>
            <a:rPr lang="en-US" sz="3000" kern="1200" baseline="0" dirty="0" smtClean="0"/>
            <a:t> a prototype for commercial use</a:t>
          </a:r>
          <a:endParaRPr lang="en-US" sz="3000" kern="1200" dirty="0"/>
        </a:p>
      </dsp:txBody>
      <dsp:txXfrm>
        <a:off x="6808237" y="3543110"/>
        <a:ext cx="2648948" cy="2602220"/>
      </dsp:txXfrm>
    </dsp:sp>
    <dsp:sp modelId="{B3686B38-0C87-411A-9F82-923E333643FB}">
      <dsp:nvSpPr>
        <dsp:cNvPr id="0" name=""/>
        <dsp:cNvSpPr/>
      </dsp:nvSpPr>
      <dsp:spPr>
        <a:xfrm>
          <a:off x="6668333" y="549157"/>
          <a:ext cx="2798086" cy="55961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1333500">
            <a:lnSpc>
              <a:spcPct val="90000"/>
            </a:lnSpc>
            <a:spcBef>
              <a:spcPct val="0"/>
            </a:spcBef>
            <a:spcAft>
              <a:spcPct val="35000"/>
            </a:spcAft>
          </a:pPr>
          <a:r>
            <a:rPr lang="en-US" sz="3000" kern="1200" dirty="0" smtClean="0"/>
            <a:t>Step 7</a:t>
          </a:r>
          <a:endParaRPr lang="en-US" sz="3000" kern="1200" dirty="0"/>
        </a:p>
      </dsp:txBody>
      <dsp:txXfrm>
        <a:off x="6668333" y="549157"/>
        <a:ext cx="2798086" cy="559617"/>
      </dsp:txXfrm>
    </dsp:sp>
    <dsp:sp modelId="{87ACD694-36F9-4193-A8FE-573DA345BCA3}">
      <dsp:nvSpPr>
        <dsp:cNvPr id="0" name=""/>
        <dsp:cNvSpPr/>
      </dsp:nvSpPr>
      <dsp:spPr>
        <a:xfrm>
          <a:off x="10001487" y="1108774"/>
          <a:ext cx="0" cy="5036556"/>
        </a:xfrm>
        <a:prstGeom prst="lin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5EF084B-0048-459A-9001-2451F5192F25}">
      <dsp:nvSpPr>
        <dsp:cNvPr id="0" name=""/>
        <dsp:cNvSpPr/>
      </dsp:nvSpPr>
      <dsp:spPr>
        <a:xfrm>
          <a:off x="10141391" y="1276659"/>
          <a:ext cx="2648948" cy="2266450"/>
        </a:xfrm>
        <a:prstGeom prst="rect">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t="-5000" b="-5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A1C86DE-9AB9-421D-8408-47DA191A0168}">
      <dsp:nvSpPr>
        <dsp:cNvPr id="0" name=""/>
        <dsp:cNvSpPr/>
      </dsp:nvSpPr>
      <dsp:spPr>
        <a:xfrm>
          <a:off x="10141391" y="3543110"/>
          <a:ext cx="2648948" cy="26022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ctr" defTabSz="1333500">
            <a:lnSpc>
              <a:spcPct val="90000"/>
            </a:lnSpc>
            <a:spcBef>
              <a:spcPct val="0"/>
            </a:spcBef>
            <a:spcAft>
              <a:spcPct val="35000"/>
            </a:spcAft>
          </a:pPr>
          <a:r>
            <a:rPr lang="en-US" sz="3000" kern="1200" dirty="0" smtClean="0"/>
            <a:t>Process the corpus and get the comparative results for Trump</a:t>
          </a:r>
          <a:endParaRPr lang="en-US" sz="3000" kern="1200" dirty="0"/>
        </a:p>
      </dsp:txBody>
      <dsp:txXfrm>
        <a:off x="10141391" y="3543110"/>
        <a:ext cx="2648948" cy="2602220"/>
      </dsp:txXfrm>
    </dsp:sp>
    <dsp:sp modelId="{4E89074A-DD45-4C30-BE68-0847302086FD}">
      <dsp:nvSpPr>
        <dsp:cNvPr id="0" name=""/>
        <dsp:cNvSpPr/>
      </dsp:nvSpPr>
      <dsp:spPr>
        <a:xfrm>
          <a:off x="10001487" y="549157"/>
          <a:ext cx="2798086" cy="55961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1333500">
            <a:lnSpc>
              <a:spcPct val="90000"/>
            </a:lnSpc>
            <a:spcBef>
              <a:spcPct val="0"/>
            </a:spcBef>
            <a:spcAft>
              <a:spcPct val="35000"/>
            </a:spcAft>
          </a:pPr>
          <a:r>
            <a:rPr lang="en-US" sz="3000" kern="1200" dirty="0" smtClean="0"/>
            <a:t>Step 8</a:t>
          </a:r>
          <a:endParaRPr lang="en-US" sz="3000" kern="1200" dirty="0"/>
        </a:p>
      </dsp:txBody>
      <dsp:txXfrm>
        <a:off x="10001487" y="549157"/>
        <a:ext cx="2798086" cy="559617"/>
      </dsp:txXfrm>
    </dsp:sp>
  </dsp:spTree>
</dsp:drawing>
</file>

<file path=ppt/diagrams/layout1.xml><?xml version="1.0" encoding="utf-8"?>
<dgm:layoutDef xmlns:dgm="http://schemas.openxmlformats.org/drawingml/2006/diagram" xmlns:a="http://schemas.openxmlformats.org/drawingml/2006/main" uniqueId="urn:microsoft.com/office/officeart/2008/layout/TitlePictureLineup">
  <dgm:title val=""/>
  <dgm:desc val=""/>
  <dgm:catLst>
    <dgm:cat type="picture" pri="18000"/>
    <dgm:cat type="pictureconvert" pri="180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dir/>
    </dgm:varLst>
    <dgm:choose name="Name1">
      <dgm:if name="Name2" func="var" arg="dir" op="equ" val="norm">
        <dgm:alg type="lin">
          <dgm:param type="linDir" val="fromL"/>
          <dgm:param type="fallback" val="1D"/>
          <dgm:param type="horzAlign" val="ctr"/>
          <dgm:param type="vertAlign" val="mid"/>
          <dgm:param type="nodeVertAlign" val="t"/>
        </dgm:alg>
      </dgm:if>
      <dgm:else name="Name3">
        <dgm:alg type="lin">
          <dgm:param type="linDir" val="fromR"/>
          <dgm:param type="fallback" val="1D"/>
          <dgm:param type="horzAlign" val="ctr"/>
          <dgm:param type="vertAlign" val="mid"/>
          <dgm:param type="nodeVertAlign" val="t"/>
        </dgm:alg>
      </dgm:else>
    </dgm:choose>
    <dgm:shape xmlns:r="http://schemas.openxmlformats.org/officeDocument/2006/relationships" r:blip="">
      <dgm:adjLst/>
    </dgm:shape>
    <dgm:constrLst>
      <dgm:constr type="h" for="des" forName="Child" op="equ"/>
      <dgm:constr type="w" for="des" forName="Child" op="equ"/>
      <dgm:constr type="h" for="des" forName="Accent" op="equ"/>
      <dgm:constr type="w" for="des" forName="Accent" op="equ"/>
      <dgm:constr type="primFontSz" for="des" forName="Parent" op="equ"/>
      <dgm:constr type="primFontSz" for="des" forName="Child" op="equ"/>
      <dgm:constr type="w" for="ch" forName="composite" refType="w"/>
      <dgm:constr type="h" for="ch" forName="composite" refType="h"/>
      <dgm:constr type="sp" refType="w" refFor="ch" refForName="composite" op="equ" fact="0.1"/>
      <dgm:constr type="w" for="ch" forName="sibTrans" refType="w" refFor="ch" refForName="composite" op="equ" fact="0.05"/>
      <dgm:constr type="h" for="ch" forName="sibTrans" refType="w" refFor="ch" refForName="sibTrans" op="equ"/>
    </dgm:constrLst>
    <dgm:forEach name="nodesForEach" axis="ch" ptType="node">
      <dgm:layoutNode name="composite">
        <dgm:alg type="composite">
          <dgm:param type="ar" val="0.5"/>
        </dgm:alg>
        <dgm:shape xmlns:r="http://schemas.openxmlformats.org/officeDocument/2006/relationships" r:blip="">
          <dgm:adjLst/>
        </dgm:shape>
        <dgm:choose name="Name4">
          <dgm:if name="Name5" func="var" arg="dir" op="equ" val="norm">
            <dgm:constrLst>
              <dgm:constr type="l" for="ch" forName="Parent" refType="w" fact="0"/>
              <dgm:constr type="t" for="ch" forName="Parent" refType="h" fact="0"/>
              <dgm:constr type="w" for="ch" forName="Parent" refType="w"/>
              <dgm:constr type="h" for="ch" forName="Parent" refType="h" fact="0.1"/>
              <dgm:constr type="l" for="ch" forName="Accent" refType="w" fact="0"/>
              <dgm:constr type="b" for="ch" forName="Accent" refType="h"/>
              <dgm:constr type="w" for="ch" forName="Accent" refType="w" fact="0"/>
              <dgm:constr type="h" for="ch" forName="Accent" refType="h" fact="0.9"/>
              <dgm:constr type="l" for="ch" forName="Image" refType="w" fact="0.05"/>
              <dgm:constr type="t" for="ch" forName="Image" refType="h" fact="0.13"/>
              <dgm:constr type="w" for="ch" forName="Image" refType="w" fact="0.9467"/>
              <dgm:constr type="h" for="ch" forName="Image" refType="h" fact="0.405"/>
              <dgm:constr type="l" for="ch" forName="Child" refType="w" fact="0.05"/>
              <dgm:constr type="t" for="ch" forName="Child" refType="h" fact="0.535"/>
              <dgm:constr type="w" for="ch" forName="Child" refType="w" fact="0.9467"/>
              <dgm:constr type="h" for="ch" forName="Child" refType="h" fact="0.465"/>
            </dgm:constrLst>
          </dgm:if>
          <dgm:else name="Name6">
            <dgm:constrLst>
              <dgm:constr type="l" for="ch" forName="Parent" refType="w" fact="0"/>
              <dgm:constr type="t" for="ch" forName="Parent" refType="h" fact="0"/>
              <dgm:constr type="w" for="ch" forName="Parent" refType="w"/>
              <dgm:constr type="h" for="ch" forName="Parent" refType="h" fact="0.1"/>
              <dgm:constr type="l" for="ch" forName="Accent" refType="w"/>
              <dgm:constr type="b" for="ch" forName="Accent" refType="h"/>
              <dgm:constr type="h" for="ch" forName="Accent" refType="h" fact="0.9"/>
              <dgm:constr type="l" for="ch" forName="Image" refType="w" fact="0"/>
              <dgm:constr type="t" for="ch" forName="Image" refType="h" fact="0.13"/>
              <dgm:constr type="w" for="ch" forName="Image" refType="w" fact="0.9467"/>
              <dgm:constr type="h" for="ch" forName="Image" refType="h" fact="0.405"/>
              <dgm:constr type="l" for="ch" forName="Child" refType="w" fact="0"/>
              <dgm:constr type="t" for="ch" forName="Child" refType="h" fact="0.535"/>
              <dgm:constr type="w" for="ch" forName="Child" refType="w" fact="0.9467"/>
              <dgm:constr type="h" for="ch" forName="Child" refType="h" fact="0.465"/>
            </dgm:constrLst>
          </dgm:else>
        </dgm:choose>
        <dgm:forEach name="Name7" axis="self" ptType="node">
          <dgm:layoutNode name="Accent" styleLbl="alignAcc1">
            <dgm:alg type="sp"/>
            <dgm:shape xmlns:r="http://schemas.openxmlformats.org/officeDocument/2006/relationships" type="line" r:blip="">
              <dgm:adjLst/>
            </dgm:shape>
            <dgm:presOf/>
          </dgm:layoutNode>
          <dgm:layoutNode name="Image">
            <dgm:alg type="sp"/>
            <dgm:shape xmlns:r="http://schemas.openxmlformats.org/officeDocument/2006/relationships" type="rect" r:blip="" blipPhldr="1">
              <dgm:adjLst/>
            </dgm:shape>
            <dgm:presOf/>
          </dgm:layoutNode>
          <dgm:layoutNode name="Child" styleLbl="revTx">
            <dgm:varLst>
              <dgm:bulletEnabled val="1"/>
            </dgm:varLst>
            <dgm:choose name="Name8">
              <dgm:if name="Name9" axis="ch" ptType="node" func="cnt" op="gt" val="1">
                <dgm:choose name="Name10">
                  <dgm:if name="Name11" func="var" arg="dir" op="equ" val="norm">
                    <dgm:alg type="tx">
                      <dgm:param type="shpTxLTRAlignCh" val="l"/>
                      <dgm:param type="shpTxRTLAlignCh" val="r"/>
                      <dgm:param type="txAnchorVert" val="t"/>
                      <dgm:param type="stBulletLvl" val="1"/>
                    </dgm:alg>
                  </dgm:if>
                  <dgm:else name="Name12">
                    <dgm:alg type="tx">
                      <dgm:param type="shpTxLTRAlignCh" val="l"/>
                      <dgm:param type="shpTxRTLAlignCh" val="r"/>
                      <dgm:param type="txAnchorVert" val="t"/>
                      <dgm:param type="stBulletLvl" val="1"/>
                    </dgm:alg>
                  </dgm:else>
                </dgm:choose>
              </dgm:if>
              <dgm:else name="Name13">
                <dgm:choose name="Name14">
                  <dgm:if name="Name15" func="var" arg="dir" op="equ" val="norm">
                    <dgm:alg type="tx">
                      <dgm:param type="shpTxLTRAlignCh" val="l"/>
                      <dgm:param type="shpTxRTLAlignCh" val="r"/>
                      <dgm:param type="txAnchorVert" val="t"/>
                      <dgm:param type="stBulletLvl" val="2"/>
                    </dgm:alg>
                  </dgm:if>
                  <dgm:else name="Name16">
                    <dgm:alg type="tx">
                      <dgm:param type="shpTxLTRAlignCh" val="l"/>
                      <dgm:param type="shpTxRTLAlignCh" val="r"/>
                      <dgm:param type="txAnchorVert" val="t"/>
                      <dgm:param type="stBulletLvl" val="2"/>
                    </dgm:alg>
                  </dgm:else>
                </dgm:choose>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Parent" styleLbl="alignNode1">
            <dgm:varLst>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forEach>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TitlePictureLineup">
  <dgm:title val=""/>
  <dgm:desc val=""/>
  <dgm:catLst>
    <dgm:cat type="picture" pri="18000"/>
    <dgm:cat type="pictureconvert" pri="180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dir/>
    </dgm:varLst>
    <dgm:choose name="Name1">
      <dgm:if name="Name2" func="var" arg="dir" op="equ" val="norm">
        <dgm:alg type="lin">
          <dgm:param type="linDir" val="fromL"/>
          <dgm:param type="fallback" val="1D"/>
          <dgm:param type="horzAlign" val="ctr"/>
          <dgm:param type="vertAlign" val="mid"/>
          <dgm:param type="nodeVertAlign" val="t"/>
        </dgm:alg>
      </dgm:if>
      <dgm:else name="Name3">
        <dgm:alg type="lin">
          <dgm:param type="linDir" val="fromR"/>
          <dgm:param type="fallback" val="1D"/>
          <dgm:param type="horzAlign" val="ctr"/>
          <dgm:param type="vertAlign" val="mid"/>
          <dgm:param type="nodeVertAlign" val="t"/>
        </dgm:alg>
      </dgm:else>
    </dgm:choose>
    <dgm:shape xmlns:r="http://schemas.openxmlformats.org/officeDocument/2006/relationships" r:blip="">
      <dgm:adjLst/>
    </dgm:shape>
    <dgm:constrLst>
      <dgm:constr type="h" for="des" forName="Child" op="equ"/>
      <dgm:constr type="w" for="des" forName="Child" op="equ"/>
      <dgm:constr type="h" for="des" forName="Accent" op="equ"/>
      <dgm:constr type="w" for="des" forName="Accent" op="equ"/>
      <dgm:constr type="primFontSz" for="des" forName="Parent" op="equ"/>
      <dgm:constr type="primFontSz" for="des" forName="Child" op="equ"/>
      <dgm:constr type="w" for="ch" forName="composite" refType="w"/>
      <dgm:constr type="h" for="ch" forName="composite" refType="h"/>
      <dgm:constr type="sp" refType="w" refFor="ch" refForName="composite" op="equ" fact="0.1"/>
      <dgm:constr type="w" for="ch" forName="sibTrans" refType="w" refFor="ch" refForName="composite" op="equ" fact="0.05"/>
      <dgm:constr type="h" for="ch" forName="sibTrans" refType="w" refFor="ch" refForName="sibTrans" op="equ"/>
    </dgm:constrLst>
    <dgm:forEach name="nodesForEach" axis="ch" ptType="node">
      <dgm:layoutNode name="composite">
        <dgm:alg type="composite">
          <dgm:param type="ar" val="0.5"/>
        </dgm:alg>
        <dgm:shape xmlns:r="http://schemas.openxmlformats.org/officeDocument/2006/relationships" r:blip="">
          <dgm:adjLst/>
        </dgm:shape>
        <dgm:choose name="Name4">
          <dgm:if name="Name5" func="var" arg="dir" op="equ" val="norm">
            <dgm:constrLst>
              <dgm:constr type="l" for="ch" forName="Parent" refType="w" fact="0"/>
              <dgm:constr type="t" for="ch" forName="Parent" refType="h" fact="0"/>
              <dgm:constr type="w" for="ch" forName="Parent" refType="w"/>
              <dgm:constr type="h" for="ch" forName="Parent" refType="h" fact="0.1"/>
              <dgm:constr type="l" for="ch" forName="Accent" refType="w" fact="0"/>
              <dgm:constr type="b" for="ch" forName="Accent" refType="h"/>
              <dgm:constr type="w" for="ch" forName="Accent" refType="w" fact="0"/>
              <dgm:constr type="h" for="ch" forName="Accent" refType="h" fact="0.9"/>
              <dgm:constr type="l" for="ch" forName="Image" refType="w" fact="0.05"/>
              <dgm:constr type="t" for="ch" forName="Image" refType="h" fact="0.13"/>
              <dgm:constr type="w" for="ch" forName="Image" refType="w" fact="0.9467"/>
              <dgm:constr type="h" for="ch" forName="Image" refType="h" fact="0.405"/>
              <dgm:constr type="l" for="ch" forName="Child" refType="w" fact="0.05"/>
              <dgm:constr type="t" for="ch" forName="Child" refType="h" fact="0.535"/>
              <dgm:constr type="w" for="ch" forName="Child" refType="w" fact="0.9467"/>
              <dgm:constr type="h" for="ch" forName="Child" refType="h" fact="0.465"/>
            </dgm:constrLst>
          </dgm:if>
          <dgm:else name="Name6">
            <dgm:constrLst>
              <dgm:constr type="l" for="ch" forName="Parent" refType="w" fact="0"/>
              <dgm:constr type="t" for="ch" forName="Parent" refType="h" fact="0"/>
              <dgm:constr type="w" for="ch" forName="Parent" refType="w"/>
              <dgm:constr type="h" for="ch" forName="Parent" refType="h" fact="0.1"/>
              <dgm:constr type="l" for="ch" forName="Accent" refType="w"/>
              <dgm:constr type="b" for="ch" forName="Accent" refType="h"/>
              <dgm:constr type="h" for="ch" forName="Accent" refType="h" fact="0.9"/>
              <dgm:constr type="l" for="ch" forName="Image" refType="w" fact="0"/>
              <dgm:constr type="t" for="ch" forName="Image" refType="h" fact="0.13"/>
              <dgm:constr type="w" for="ch" forName="Image" refType="w" fact="0.9467"/>
              <dgm:constr type="h" for="ch" forName="Image" refType="h" fact="0.405"/>
              <dgm:constr type="l" for="ch" forName="Child" refType="w" fact="0"/>
              <dgm:constr type="t" for="ch" forName="Child" refType="h" fact="0.535"/>
              <dgm:constr type="w" for="ch" forName="Child" refType="w" fact="0.9467"/>
              <dgm:constr type="h" for="ch" forName="Child" refType="h" fact="0.465"/>
            </dgm:constrLst>
          </dgm:else>
        </dgm:choose>
        <dgm:forEach name="Name7" axis="self" ptType="node">
          <dgm:layoutNode name="Accent" styleLbl="alignAcc1">
            <dgm:alg type="sp"/>
            <dgm:shape xmlns:r="http://schemas.openxmlformats.org/officeDocument/2006/relationships" type="line" r:blip="">
              <dgm:adjLst/>
            </dgm:shape>
            <dgm:presOf/>
          </dgm:layoutNode>
          <dgm:layoutNode name="Image">
            <dgm:alg type="sp"/>
            <dgm:shape xmlns:r="http://schemas.openxmlformats.org/officeDocument/2006/relationships" type="rect" r:blip="" blipPhldr="1">
              <dgm:adjLst/>
            </dgm:shape>
            <dgm:presOf/>
          </dgm:layoutNode>
          <dgm:layoutNode name="Child" styleLbl="revTx">
            <dgm:varLst>
              <dgm:bulletEnabled val="1"/>
            </dgm:varLst>
            <dgm:choose name="Name8">
              <dgm:if name="Name9" axis="ch" ptType="node" func="cnt" op="gt" val="1">
                <dgm:choose name="Name10">
                  <dgm:if name="Name11" func="var" arg="dir" op="equ" val="norm">
                    <dgm:alg type="tx">
                      <dgm:param type="shpTxLTRAlignCh" val="l"/>
                      <dgm:param type="shpTxRTLAlignCh" val="r"/>
                      <dgm:param type="txAnchorVert" val="t"/>
                      <dgm:param type="stBulletLvl" val="1"/>
                    </dgm:alg>
                  </dgm:if>
                  <dgm:else name="Name12">
                    <dgm:alg type="tx">
                      <dgm:param type="shpTxLTRAlignCh" val="l"/>
                      <dgm:param type="shpTxRTLAlignCh" val="r"/>
                      <dgm:param type="txAnchorVert" val="t"/>
                      <dgm:param type="stBulletLvl" val="1"/>
                    </dgm:alg>
                  </dgm:else>
                </dgm:choose>
              </dgm:if>
              <dgm:else name="Name13">
                <dgm:choose name="Name14">
                  <dgm:if name="Name15" func="var" arg="dir" op="equ" val="norm">
                    <dgm:alg type="tx">
                      <dgm:param type="shpTxLTRAlignCh" val="l"/>
                      <dgm:param type="shpTxRTLAlignCh" val="r"/>
                      <dgm:param type="txAnchorVert" val="t"/>
                      <dgm:param type="stBulletLvl" val="2"/>
                    </dgm:alg>
                  </dgm:if>
                  <dgm:else name="Name16">
                    <dgm:alg type="tx">
                      <dgm:param type="shpTxLTRAlignCh" val="l"/>
                      <dgm:param type="shpTxRTLAlignCh" val="r"/>
                      <dgm:param type="txAnchorVert" val="t"/>
                      <dgm:param type="stBulletLvl" val="2"/>
                    </dgm:alg>
                  </dgm:else>
                </dgm:choose>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Parent" styleLbl="alignNode1">
            <dgm:varLst>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forEach>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1C0B079-A316-4C9B-B165-DF9EA8325D2C}" type="datetimeFigureOut">
              <a:rPr lang="en-US" smtClean="0"/>
              <a:t>4/20/2017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BA0EAE6-B4B6-49B7-9049-B371250BE0F4}" type="slidenum">
              <a:rPr lang="en-US" smtClean="0"/>
              <a:t>‹#›</a:t>
            </a:fld>
            <a:endParaRPr lang="en-US"/>
          </a:p>
        </p:txBody>
      </p:sp>
    </p:spTree>
    <p:extLst>
      <p:ext uri="{BB962C8B-B14F-4D97-AF65-F5344CB8AC3E}">
        <p14:creationId xmlns:p14="http://schemas.microsoft.com/office/powerpoint/2010/main" val="1472466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F28AB8-57D1-494F-9851-055AD867E790}" type="datetimeFigureOut">
              <a:rPr lang="en-US" smtClean="0"/>
              <a:t>4/20/2017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C7F044-5458-4B2E-BFA0-52AAA1C529D4}" type="slidenum">
              <a:rPr lang="en-US" smtClean="0"/>
              <a:t>‹#›</a:t>
            </a:fld>
            <a:endParaRPr lang="en-US"/>
          </a:p>
        </p:txBody>
      </p:sp>
    </p:spTree>
    <p:extLst>
      <p:ext uri="{BB962C8B-B14F-4D97-AF65-F5344CB8AC3E}">
        <p14:creationId xmlns:p14="http://schemas.microsoft.com/office/powerpoint/2010/main" val="1624808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ster">
    <p:spTree>
      <p:nvGrpSpPr>
        <p:cNvPr id="1" name=""/>
        <p:cNvGrpSpPr/>
        <p:nvPr/>
      </p:nvGrpSpPr>
      <p:grpSpPr>
        <a:xfrm>
          <a:off x="0" y="0"/>
          <a:ext cx="0" cy="0"/>
          <a:chOff x="0" y="0"/>
          <a:chExt cx="0" cy="0"/>
        </a:xfrm>
      </p:grpSpPr>
      <p:sp>
        <p:nvSpPr>
          <p:cNvPr id="32" name="Instructions"/>
          <p:cNvSpPr/>
          <p:nvPr userDrawn="1"/>
        </p:nvSpPr>
        <p:spPr>
          <a:xfrm>
            <a:off x="44302680" y="-1"/>
            <a:ext cx="12447270" cy="32918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Ins="274320" rtlCol="0" anchor="t"/>
          <a:lstStyle/>
          <a:p>
            <a:pPr lvl="0">
              <a:spcBef>
                <a:spcPts val="1200"/>
              </a:spcBef>
            </a:pPr>
            <a:r>
              <a:rPr sz="9600" dirty="0">
                <a:solidFill>
                  <a:prstClr val="white">
                    <a:lumMod val="50000"/>
                  </a:prstClr>
                </a:solidFill>
                <a:latin typeface="Calibri Light" panose="020F0302020204030204" pitchFamily="34" charset="0"/>
                <a:cs typeface="Calibri" panose="020F0502020204030204" pitchFamily="34" charset="0"/>
              </a:rPr>
              <a:t>Printing:</a:t>
            </a:r>
          </a:p>
          <a:p>
            <a:pPr lvl="0">
              <a:spcBef>
                <a:spcPts val="1200"/>
              </a:spcBef>
            </a:pPr>
            <a:r>
              <a:rPr lang="en-US" sz="6600" dirty="0" smtClean="0">
                <a:solidFill>
                  <a:prstClr val="white">
                    <a:lumMod val="50000"/>
                  </a:prstClr>
                </a:solidFill>
                <a:latin typeface="Calibri Light" panose="020F0302020204030204" pitchFamily="34" charset="0"/>
                <a:cs typeface="Calibri" panose="020F0502020204030204" pitchFamily="34" charset="0"/>
              </a:rPr>
              <a:t>This poster is 48” wide by 36” high. It’s designed to be printed on a large-format printer.</a:t>
            </a:r>
          </a:p>
          <a:p>
            <a:pPr lvl="0">
              <a:spcBef>
                <a:spcPts val="300"/>
              </a:spcBef>
            </a:pPr>
            <a:endParaRPr sz="6000" dirty="0">
              <a:solidFill>
                <a:prstClr val="white">
                  <a:lumMod val="50000"/>
                </a:prstClr>
              </a:solidFill>
              <a:latin typeface="Calibri Light" panose="020F0302020204030204" pitchFamily="34" charset="0"/>
              <a:cs typeface="Calibri" panose="020F0502020204030204" pitchFamily="34" charset="0"/>
            </a:endParaRPr>
          </a:p>
          <a:p>
            <a:pPr lvl="0">
              <a:spcBef>
                <a:spcPts val="1200"/>
              </a:spcBef>
            </a:pPr>
            <a:r>
              <a:rPr sz="8800" dirty="0">
                <a:solidFill>
                  <a:prstClr val="white">
                    <a:lumMod val="50000"/>
                  </a:prstClr>
                </a:solidFill>
                <a:latin typeface="Calibri Light" panose="020F0302020204030204" pitchFamily="34" charset="0"/>
                <a:cs typeface="Calibri" panose="020F0502020204030204" pitchFamily="34" charset="0"/>
              </a:rPr>
              <a:t>Customizing the Content:</a:t>
            </a:r>
          </a:p>
          <a:p>
            <a:pPr lvl="0">
              <a:spcBef>
                <a:spcPts val="1200"/>
              </a:spcBef>
            </a:pPr>
            <a:r>
              <a:rPr sz="6600" dirty="0">
                <a:solidFill>
                  <a:prstClr val="white">
                    <a:lumMod val="50000"/>
                  </a:prstClr>
                </a:solidFill>
                <a:latin typeface="Calibri Light" panose="020F0302020204030204" pitchFamily="34" charset="0"/>
                <a:cs typeface="Calibri" panose="020F0502020204030204" pitchFamily="34" charset="0"/>
              </a:rPr>
              <a:t>The placeholders in this </a:t>
            </a:r>
            <a:r>
              <a:rPr lang="en-US" sz="6600" dirty="0" smtClean="0">
                <a:solidFill>
                  <a:prstClr val="white">
                    <a:lumMod val="50000"/>
                  </a:prstClr>
                </a:solidFill>
                <a:latin typeface="Calibri Light" panose="020F0302020204030204" pitchFamily="34" charset="0"/>
                <a:cs typeface="Calibri" panose="020F0502020204030204" pitchFamily="34" charset="0"/>
              </a:rPr>
              <a:t>poster </a:t>
            </a:r>
            <a:r>
              <a:rPr sz="6600" dirty="0" smtClean="0">
                <a:solidFill>
                  <a:prstClr val="white">
                    <a:lumMod val="50000"/>
                  </a:prstClr>
                </a:solidFill>
                <a:latin typeface="Calibri Light" panose="020F0302020204030204" pitchFamily="34" charset="0"/>
                <a:cs typeface="Calibri" panose="020F0502020204030204" pitchFamily="34" charset="0"/>
              </a:rPr>
              <a:t>are </a:t>
            </a:r>
            <a:r>
              <a:rPr sz="6600" dirty="0">
                <a:solidFill>
                  <a:prstClr val="white">
                    <a:lumMod val="50000"/>
                  </a:prstClr>
                </a:solidFill>
                <a:latin typeface="Calibri Light" panose="020F0302020204030204" pitchFamily="34" charset="0"/>
                <a:cs typeface="Calibri" panose="020F0502020204030204" pitchFamily="34" charset="0"/>
              </a:rPr>
              <a:t>formatted for you. </a:t>
            </a:r>
            <a:r>
              <a:rPr lang="en-US" sz="6600" dirty="0" smtClean="0">
                <a:solidFill>
                  <a:prstClr val="white">
                    <a:lumMod val="50000"/>
                  </a:prstClr>
                </a:solidFill>
                <a:latin typeface="Calibri Light" panose="020F0302020204030204" pitchFamily="34" charset="0"/>
                <a:cs typeface="Calibri" panose="020F0502020204030204" pitchFamily="34" charset="0"/>
              </a:rPr>
              <a:t>Type</a:t>
            </a:r>
            <a:r>
              <a:rPr lang="en-US" sz="6600" baseline="0" dirty="0" smtClean="0">
                <a:solidFill>
                  <a:prstClr val="white">
                    <a:lumMod val="50000"/>
                  </a:prstClr>
                </a:solidFill>
                <a:latin typeface="Calibri Light" panose="020F0302020204030204" pitchFamily="34" charset="0"/>
                <a:cs typeface="Calibri" panose="020F0502020204030204" pitchFamily="34" charset="0"/>
              </a:rPr>
              <a:t> in the placeholders </a:t>
            </a:r>
            <a:r>
              <a:rPr lang="en-US" sz="6600" dirty="0" smtClean="0">
                <a:solidFill>
                  <a:prstClr val="white">
                    <a:lumMod val="50000"/>
                  </a:prstClr>
                </a:solidFill>
                <a:latin typeface="Calibri Light" panose="020F0302020204030204" pitchFamily="34" charset="0"/>
                <a:cs typeface="Calibri" panose="020F0502020204030204" pitchFamily="34" charset="0"/>
              </a:rPr>
              <a:t>to add text, or c</a:t>
            </a:r>
            <a:r>
              <a:rPr lang="en-US" sz="6600" baseline="0" dirty="0" smtClean="0">
                <a:solidFill>
                  <a:prstClr val="white">
                    <a:lumMod val="50000"/>
                  </a:prstClr>
                </a:solidFill>
                <a:latin typeface="Calibri Light" panose="020F0302020204030204" pitchFamily="34" charset="0"/>
                <a:cs typeface="Calibri" panose="020F0502020204030204" pitchFamily="34" charset="0"/>
              </a:rPr>
              <a:t>lick an icon to add a table, chart, SmartArt graphic, picture or multimedia file.</a:t>
            </a:r>
          </a:p>
          <a:p>
            <a:pPr lvl="0">
              <a:spcBef>
                <a:spcPts val="2400"/>
              </a:spcBef>
            </a:pPr>
            <a:r>
              <a:rPr lang="en-US" sz="6600" dirty="0" smtClean="0">
                <a:solidFill>
                  <a:prstClr val="white">
                    <a:lumMod val="50000"/>
                  </a:prstClr>
                </a:solidFill>
                <a:latin typeface="Calibri Light" panose="020F0302020204030204" pitchFamily="34" charset="0"/>
                <a:cs typeface="Calibri" panose="020F0502020204030204" pitchFamily="34" charset="0"/>
              </a:rPr>
              <a:t>T</a:t>
            </a:r>
            <a:r>
              <a:rPr sz="6600" dirty="0" smtClean="0">
                <a:solidFill>
                  <a:prstClr val="white">
                    <a:lumMod val="50000"/>
                  </a:prstClr>
                </a:solidFill>
                <a:latin typeface="Calibri Light" panose="020F0302020204030204" pitchFamily="34" charset="0"/>
                <a:cs typeface="Calibri" panose="020F0502020204030204" pitchFamily="34" charset="0"/>
              </a:rPr>
              <a:t>o </a:t>
            </a:r>
            <a:r>
              <a:rPr sz="6600" dirty="0">
                <a:solidFill>
                  <a:prstClr val="white">
                    <a:lumMod val="50000"/>
                  </a:prstClr>
                </a:solidFill>
                <a:latin typeface="Calibri Light" panose="020F0302020204030204" pitchFamily="34" charset="0"/>
                <a:cs typeface="Calibri" panose="020F0502020204030204" pitchFamily="34" charset="0"/>
              </a:rPr>
              <a:t>add or remove bullet points from text, </a:t>
            </a:r>
            <a:r>
              <a:rPr sz="6600" dirty="0" smtClean="0">
                <a:solidFill>
                  <a:prstClr val="white">
                    <a:lumMod val="50000"/>
                  </a:prstClr>
                </a:solidFill>
                <a:latin typeface="Calibri Light" panose="020F0302020204030204" pitchFamily="34" charset="0"/>
                <a:cs typeface="Calibri" panose="020F0502020204030204" pitchFamily="34" charset="0"/>
              </a:rPr>
              <a:t>click </a:t>
            </a:r>
            <a:r>
              <a:rPr sz="6600" dirty="0">
                <a:solidFill>
                  <a:prstClr val="white">
                    <a:lumMod val="50000"/>
                  </a:prstClr>
                </a:solidFill>
                <a:latin typeface="Calibri Light" panose="020F0302020204030204" pitchFamily="34" charset="0"/>
                <a:cs typeface="Calibri" panose="020F0502020204030204" pitchFamily="34" charset="0"/>
              </a:rPr>
              <a:t>the Bullets button on the Home tab.</a:t>
            </a:r>
          </a:p>
          <a:p>
            <a:pPr lvl="0">
              <a:spcBef>
                <a:spcPts val="2400"/>
              </a:spcBef>
            </a:pPr>
            <a:r>
              <a:rPr sz="6600" dirty="0">
                <a:solidFill>
                  <a:prstClr val="white">
                    <a:lumMod val="50000"/>
                  </a:prstClr>
                </a:solidFill>
                <a:latin typeface="Calibri Light" panose="020F0302020204030204" pitchFamily="34" charset="0"/>
                <a:cs typeface="Calibri" panose="020F0502020204030204" pitchFamily="34" charset="0"/>
              </a:rPr>
              <a:t>If you need more placeholders for titles, </a:t>
            </a:r>
            <a:r>
              <a:rPr lang="en-US" sz="6600" dirty="0" smtClean="0">
                <a:solidFill>
                  <a:prstClr val="white">
                    <a:lumMod val="50000"/>
                  </a:prstClr>
                </a:solidFill>
                <a:latin typeface="Calibri Light" panose="020F0302020204030204" pitchFamily="34" charset="0"/>
                <a:cs typeface="Calibri" panose="020F0502020204030204" pitchFamily="34" charset="0"/>
              </a:rPr>
              <a:t>content</a:t>
            </a:r>
            <a:r>
              <a:rPr sz="6600" dirty="0" smtClean="0">
                <a:solidFill>
                  <a:prstClr val="white">
                    <a:lumMod val="50000"/>
                  </a:prstClr>
                </a:solidFill>
                <a:latin typeface="Calibri Light" panose="020F0302020204030204" pitchFamily="34" charset="0"/>
                <a:cs typeface="Calibri" panose="020F0502020204030204" pitchFamily="34" charset="0"/>
              </a:rPr>
              <a:t> </a:t>
            </a:r>
            <a:r>
              <a:rPr sz="6600" dirty="0">
                <a:solidFill>
                  <a:prstClr val="white">
                    <a:lumMod val="50000"/>
                  </a:prstClr>
                </a:solidFill>
                <a:latin typeface="Calibri Light" panose="020F0302020204030204" pitchFamily="34" charset="0"/>
                <a:cs typeface="Calibri" panose="020F0502020204030204" pitchFamily="34" charset="0"/>
              </a:rPr>
              <a:t>or body text, </a:t>
            </a:r>
            <a:r>
              <a:rPr sz="6600" dirty="0" smtClean="0">
                <a:solidFill>
                  <a:prstClr val="white">
                    <a:lumMod val="50000"/>
                  </a:prstClr>
                </a:solidFill>
                <a:latin typeface="Calibri Light" panose="020F0302020204030204" pitchFamily="34" charset="0"/>
                <a:cs typeface="Calibri" panose="020F0502020204030204" pitchFamily="34" charset="0"/>
              </a:rPr>
              <a:t>make </a:t>
            </a:r>
            <a:r>
              <a:rPr sz="6600" dirty="0">
                <a:solidFill>
                  <a:prstClr val="white">
                    <a:lumMod val="50000"/>
                  </a:prstClr>
                </a:solidFill>
                <a:latin typeface="Calibri Light" panose="020F0302020204030204" pitchFamily="34" charset="0"/>
                <a:cs typeface="Calibri" panose="020F0502020204030204" pitchFamily="34" charset="0"/>
              </a:rPr>
              <a:t>a copy of what you need and drag it into place. PowerPoint’s Smart Guides will help you align it with everything else.</a:t>
            </a:r>
          </a:p>
          <a:p>
            <a:pPr lvl="0">
              <a:spcBef>
                <a:spcPts val="2400"/>
              </a:spcBef>
            </a:pPr>
            <a:r>
              <a:rPr sz="6600" dirty="0" smtClean="0">
                <a:solidFill>
                  <a:prstClr val="white">
                    <a:lumMod val="50000"/>
                  </a:prstClr>
                </a:solidFill>
                <a:latin typeface="Calibri Light" panose="020F0302020204030204" pitchFamily="34" charset="0"/>
                <a:cs typeface="Calibri" panose="020F0502020204030204" pitchFamily="34" charset="0"/>
              </a:rPr>
              <a:t>Want to use your own picture</a:t>
            </a:r>
            <a:r>
              <a:rPr lang="en-US" sz="6600" dirty="0" smtClean="0">
                <a:solidFill>
                  <a:prstClr val="white">
                    <a:lumMod val="50000"/>
                  </a:prstClr>
                </a:solidFill>
                <a:latin typeface="Calibri Light" panose="020F0302020204030204" pitchFamily="34" charset="0"/>
                <a:cs typeface="Calibri" panose="020F0502020204030204" pitchFamily="34" charset="0"/>
              </a:rPr>
              <a:t>s</a:t>
            </a:r>
            <a:r>
              <a:rPr sz="6600" dirty="0" smtClean="0">
                <a:solidFill>
                  <a:prstClr val="white">
                    <a:lumMod val="50000"/>
                  </a:prstClr>
                </a:solidFill>
                <a:latin typeface="Calibri Light" panose="020F0302020204030204" pitchFamily="34" charset="0"/>
                <a:cs typeface="Calibri" panose="020F0502020204030204" pitchFamily="34" charset="0"/>
              </a:rPr>
              <a:t> instead of ours? No problem!</a:t>
            </a:r>
            <a:r>
              <a:rPr lang="en-US" sz="6600" dirty="0" smtClean="0">
                <a:solidFill>
                  <a:prstClr val="white">
                    <a:lumMod val="50000"/>
                  </a:prstClr>
                </a:solidFill>
                <a:latin typeface="Calibri Light" panose="020F0302020204030204" pitchFamily="34" charset="0"/>
                <a:cs typeface="Calibri" panose="020F0502020204030204" pitchFamily="34" charset="0"/>
              </a:rPr>
              <a:t> Just click a picture, press the Delete key, then click the icon to add your picture.</a:t>
            </a:r>
            <a:endParaRPr sz="6600" dirty="0">
              <a:solidFill>
                <a:prstClr val="white">
                  <a:lumMod val="50000"/>
                </a:prstClr>
              </a:solidFill>
              <a:latin typeface="Calibri Light" panose="020F0302020204030204" pitchFamily="34" charset="0"/>
              <a:cs typeface="Calibri" panose="020F0502020204030204" pitchFamily="34" charset="0"/>
            </a:endParaRPr>
          </a:p>
        </p:txBody>
      </p:sp>
      <p:sp>
        <p:nvSpPr>
          <p:cNvPr id="6" name="Title 5"/>
          <p:cNvSpPr>
            <a:spLocks noGrp="1"/>
          </p:cNvSpPr>
          <p:nvPr>
            <p:ph type="title"/>
          </p:nvPr>
        </p:nvSpPr>
        <p:spPr/>
        <p:txBody>
          <a:bodyPr/>
          <a:lstStyle/>
          <a:p>
            <a:r>
              <a:rPr lang="en-US" smtClean="0"/>
              <a:t>Click to edit Master title style</a:t>
            </a:r>
            <a:endParaRPr lang="en-US"/>
          </a:p>
        </p:txBody>
      </p:sp>
      <p:sp>
        <p:nvSpPr>
          <p:cNvPr id="31" name="Text Placeholder 6"/>
          <p:cNvSpPr>
            <a:spLocks noGrp="1"/>
          </p:cNvSpPr>
          <p:nvPr>
            <p:ph type="body" sz="quarter" idx="36"/>
          </p:nvPr>
        </p:nvSpPr>
        <p:spPr bwMode="auto">
          <a:xfrm>
            <a:off x="1158240" y="4093905"/>
            <a:ext cx="30174412" cy="646331"/>
          </a:xfrm>
        </p:spPr>
        <p:txBody>
          <a:bodyPr anchor="ctr">
            <a:noAutofit/>
          </a:bodyPr>
          <a:lstStyle>
            <a:lvl1pPr marL="0" indent="0">
              <a:spcBef>
                <a:spcPts val="0"/>
              </a:spcBef>
              <a:buNone/>
              <a:defRPr sz="3600">
                <a:solidFill>
                  <a:schemeClr val="bg1">
                    <a:lumMod val="75000"/>
                  </a:schemeClr>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smtClean="0"/>
              <a:t>Edit Master text styles</a:t>
            </a:r>
          </a:p>
        </p:txBody>
      </p:sp>
      <p:sp>
        <p:nvSpPr>
          <p:cNvPr id="7" name="Text Placeholder 6"/>
          <p:cNvSpPr>
            <a:spLocks noGrp="1"/>
          </p:cNvSpPr>
          <p:nvPr>
            <p:ph type="body" sz="quarter" idx="13" hasCustomPrompt="1"/>
          </p:nvPr>
        </p:nvSpPr>
        <p:spPr>
          <a:xfrm>
            <a:off x="1143000" y="5669280"/>
            <a:ext cx="12801600" cy="128016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9" name="Text Placeholder 8"/>
          <p:cNvSpPr>
            <a:spLocks noGrp="1"/>
          </p:cNvSpPr>
          <p:nvPr>
            <p:ph type="body" sz="quarter" idx="39" hasCustomPrompt="1"/>
          </p:nvPr>
        </p:nvSpPr>
        <p:spPr bwMode="ltGray">
          <a:xfrm>
            <a:off x="1143000" y="7114032"/>
            <a:ext cx="12801600" cy="2732574"/>
          </a:xfrm>
          <a:solidFill>
            <a:schemeClr val="tx2">
              <a:lumMod val="10000"/>
              <a:lumOff val="90000"/>
            </a:schemeClr>
          </a:solidFill>
        </p:spPr>
        <p:txBody>
          <a:bodyPr lIns="365760" rIns="365760" anchor="ctr">
            <a:noAutofit/>
          </a:bodyPr>
          <a:lstStyle>
            <a:lvl1pPr marL="0" indent="0">
              <a:spcBef>
                <a:spcPts val="1200"/>
              </a:spcBef>
              <a:buFont typeface="Arial" panose="020B0604020202020204" pitchFamily="34" charset="0"/>
              <a:buNone/>
              <a:defRPr sz="4400" baseline="0"/>
            </a:lvl1pPr>
            <a:lvl2pPr marL="571500" indent="-571500">
              <a:spcBef>
                <a:spcPts val="1200"/>
              </a:spcBef>
              <a:buFont typeface="Arial" panose="020B0604020202020204" pitchFamily="34" charset="0"/>
              <a:buChar char="•"/>
              <a:defRPr sz="4400"/>
            </a:lvl2pPr>
            <a:lvl3pPr marL="571500" indent="-571500">
              <a:spcBef>
                <a:spcPts val="1200"/>
              </a:spcBef>
              <a:buFont typeface="Arial" panose="020B0604020202020204" pitchFamily="34" charset="0"/>
              <a:buChar char="•"/>
              <a:defRPr sz="4400"/>
            </a:lvl3pPr>
            <a:lvl4pPr marL="0" indent="0">
              <a:spcBef>
                <a:spcPts val="1200"/>
              </a:spcBef>
              <a:buNone/>
              <a:defRPr sz="4400"/>
            </a:lvl4pPr>
            <a:lvl5pPr marL="0" indent="0">
              <a:spcBef>
                <a:spcPts val="1200"/>
              </a:spcBef>
              <a:buNone/>
              <a:defRPr sz="4400"/>
            </a:lvl5pPr>
            <a:lvl6pPr marL="0" indent="0">
              <a:spcBef>
                <a:spcPts val="1200"/>
              </a:spcBef>
              <a:buNone/>
              <a:defRPr sz="4400"/>
            </a:lvl6pPr>
            <a:lvl7pPr marL="0" indent="0">
              <a:spcBef>
                <a:spcPts val="1200"/>
              </a:spcBef>
              <a:buNone/>
              <a:defRPr sz="4400"/>
            </a:lvl7pPr>
            <a:lvl8pPr marL="0" indent="0">
              <a:spcBef>
                <a:spcPts val="1200"/>
              </a:spcBef>
              <a:buNone/>
              <a:defRPr sz="4400"/>
            </a:lvl8pPr>
            <a:lvl9pPr marL="0" indent="0">
              <a:spcBef>
                <a:spcPts val="1200"/>
              </a:spcBef>
              <a:buNone/>
              <a:defRPr sz="4400"/>
            </a:lvl9pPr>
          </a:lstStyle>
          <a:p>
            <a:pPr lvl="0"/>
            <a:r>
              <a:rPr lang="en-US" dirty="0" smtClean="0"/>
              <a:t>Type your question or a statement of the problem here</a:t>
            </a:r>
            <a:endParaRPr lang="en-US" dirty="0"/>
          </a:p>
        </p:txBody>
      </p:sp>
      <p:sp>
        <p:nvSpPr>
          <p:cNvPr id="36" name="Text Placeholder 6"/>
          <p:cNvSpPr>
            <a:spLocks noGrp="1"/>
          </p:cNvSpPr>
          <p:nvPr>
            <p:ph type="body" sz="quarter" idx="37" hasCustomPrompt="1"/>
          </p:nvPr>
        </p:nvSpPr>
        <p:spPr>
          <a:xfrm>
            <a:off x="1143000" y="10497312"/>
            <a:ext cx="12801600" cy="128016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37" name="Content Placeholder 17"/>
          <p:cNvSpPr>
            <a:spLocks noGrp="1"/>
          </p:cNvSpPr>
          <p:nvPr>
            <p:ph sz="quarter" idx="38" hasCustomPrompt="1"/>
          </p:nvPr>
        </p:nvSpPr>
        <p:spPr>
          <a:xfrm>
            <a:off x="1143000" y="11868912"/>
            <a:ext cx="12801600" cy="2807506"/>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p:txBody>
      </p:sp>
      <p:sp>
        <p:nvSpPr>
          <p:cNvPr id="11" name="Text Placeholder 6"/>
          <p:cNvSpPr>
            <a:spLocks noGrp="1"/>
          </p:cNvSpPr>
          <p:nvPr>
            <p:ph type="body" sz="quarter" idx="17" hasCustomPrompt="1"/>
          </p:nvPr>
        </p:nvSpPr>
        <p:spPr>
          <a:xfrm>
            <a:off x="1143000" y="14950440"/>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20" name="Content Placeholder 17"/>
          <p:cNvSpPr>
            <a:spLocks noGrp="1"/>
          </p:cNvSpPr>
          <p:nvPr>
            <p:ph sz="quarter" idx="25" hasCustomPrompt="1"/>
          </p:nvPr>
        </p:nvSpPr>
        <p:spPr>
          <a:xfrm>
            <a:off x="1143000" y="16440912"/>
            <a:ext cx="12801600" cy="6027461"/>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13" name="Text Placeholder 6"/>
          <p:cNvSpPr>
            <a:spLocks noGrp="1"/>
          </p:cNvSpPr>
          <p:nvPr>
            <p:ph type="body" sz="quarter" idx="19" hasCustomPrompt="1"/>
          </p:nvPr>
        </p:nvSpPr>
        <p:spPr>
          <a:xfrm>
            <a:off x="1143000" y="22887432"/>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21" name="Content Placeholder 17"/>
          <p:cNvSpPr>
            <a:spLocks noGrp="1"/>
          </p:cNvSpPr>
          <p:nvPr>
            <p:ph sz="quarter" idx="26" hasCustomPrompt="1"/>
          </p:nvPr>
        </p:nvSpPr>
        <p:spPr>
          <a:xfrm>
            <a:off x="1143000" y="24332184"/>
            <a:ext cx="12801600" cy="7296912"/>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15" name="Text Placeholder 6"/>
          <p:cNvSpPr>
            <a:spLocks noGrp="1"/>
          </p:cNvSpPr>
          <p:nvPr>
            <p:ph type="body" sz="quarter" idx="21" hasCustomPrompt="1"/>
          </p:nvPr>
        </p:nvSpPr>
        <p:spPr>
          <a:xfrm>
            <a:off x="15544800" y="5669280"/>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22" name="Content Placeholder 17"/>
          <p:cNvSpPr>
            <a:spLocks noGrp="1"/>
          </p:cNvSpPr>
          <p:nvPr>
            <p:ph sz="quarter" idx="27" hasCustomPrompt="1"/>
          </p:nvPr>
        </p:nvSpPr>
        <p:spPr>
          <a:xfrm>
            <a:off x="15544800" y="7114032"/>
            <a:ext cx="12801600" cy="6795556"/>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38" name="Text Placeholder 6"/>
          <p:cNvSpPr>
            <a:spLocks noGrp="1"/>
          </p:cNvSpPr>
          <p:nvPr>
            <p:ph type="body" sz="quarter" idx="40" hasCustomPrompt="1"/>
          </p:nvPr>
        </p:nvSpPr>
        <p:spPr>
          <a:xfrm>
            <a:off x="15544800" y="14328648"/>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18" name="Content Placeholder 17"/>
          <p:cNvSpPr>
            <a:spLocks noGrp="1"/>
          </p:cNvSpPr>
          <p:nvPr>
            <p:ph sz="quarter" idx="23" hasCustomPrompt="1"/>
          </p:nvPr>
        </p:nvSpPr>
        <p:spPr>
          <a:xfrm>
            <a:off x="15544800" y="15773399"/>
            <a:ext cx="12801600" cy="6694973"/>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24" name="Text Placeholder 6"/>
          <p:cNvSpPr>
            <a:spLocks noGrp="1"/>
          </p:cNvSpPr>
          <p:nvPr>
            <p:ph type="body" sz="quarter" idx="29" hasCustomPrompt="1"/>
          </p:nvPr>
        </p:nvSpPr>
        <p:spPr>
          <a:xfrm>
            <a:off x="15544800" y="22887432"/>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25" name="Content Placeholder 17"/>
          <p:cNvSpPr>
            <a:spLocks noGrp="1"/>
          </p:cNvSpPr>
          <p:nvPr>
            <p:ph sz="quarter" idx="30" hasCustomPrompt="1"/>
          </p:nvPr>
        </p:nvSpPr>
        <p:spPr>
          <a:xfrm>
            <a:off x="15544800" y="24332184"/>
            <a:ext cx="12801600" cy="7296912"/>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26" name="Text Placeholder 6"/>
          <p:cNvSpPr>
            <a:spLocks noGrp="1"/>
          </p:cNvSpPr>
          <p:nvPr>
            <p:ph type="body" sz="quarter" idx="31" hasCustomPrompt="1"/>
          </p:nvPr>
        </p:nvSpPr>
        <p:spPr>
          <a:xfrm>
            <a:off x="29900880" y="5669280"/>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27" name="Content Placeholder 17"/>
          <p:cNvSpPr>
            <a:spLocks noGrp="1"/>
          </p:cNvSpPr>
          <p:nvPr>
            <p:ph sz="quarter" idx="32" hasCustomPrompt="1"/>
          </p:nvPr>
        </p:nvSpPr>
        <p:spPr>
          <a:xfrm>
            <a:off x="29900880" y="7114032"/>
            <a:ext cx="12801600" cy="7315200"/>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28" name="Content Placeholder 17"/>
          <p:cNvSpPr>
            <a:spLocks noGrp="1"/>
          </p:cNvSpPr>
          <p:nvPr>
            <p:ph sz="quarter" idx="33" hasCustomPrompt="1"/>
          </p:nvPr>
        </p:nvSpPr>
        <p:spPr>
          <a:xfrm>
            <a:off x="29900880" y="14914834"/>
            <a:ext cx="12801600" cy="4538610"/>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endParaRPr lang="en-US" dirty="0"/>
          </a:p>
        </p:txBody>
      </p:sp>
      <p:sp>
        <p:nvSpPr>
          <p:cNvPr id="39" name="Text Placeholder 6"/>
          <p:cNvSpPr>
            <a:spLocks noGrp="1"/>
          </p:cNvSpPr>
          <p:nvPr>
            <p:ph type="body" sz="quarter" idx="41" hasCustomPrompt="1"/>
          </p:nvPr>
        </p:nvSpPr>
        <p:spPr>
          <a:xfrm>
            <a:off x="29900880" y="19767596"/>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40" name="Content Placeholder 17"/>
          <p:cNvSpPr>
            <a:spLocks noGrp="1"/>
          </p:cNvSpPr>
          <p:nvPr>
            <p:ph sz="quarter" idx="42" hasCustomPrompt="1"/>
          </p:nvPr>
        </p:nvSpPr>
        <p:spPr>
          <a:xfrm>
            <a:off x="29900880" y="21212348"/>
            <a:ext cx="12801600" cy="4344786"/>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endParaRPr lang="en-US" dirty="0"/>
          </a:p>
        </p:txBody>
      </p:sp>
      <p:sp>
        <p:nvSpPr>
          <p:cNvPr id="29" name="Text Placeholder 6"/>
          <p:cNvSpPr>
            <a:spLocks noGrp="1"/>
          </p:cNvSpPr>
          <p:nvPr>
            <p:ph type="body" sz="quarter" idx="34" hasCustomPrompt="1"/>
          </p:nvPr>
        </p:nvSpPr>
        <p:spPr>
          <a:xfrm>
            <a:off x="29900880" y="25722072"/>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30" name="Content Placeholder 17"/>
          <p:cNvSpPr>
            <a:spLocks noGrp="1"/>
          </p:cNvSpPr>
          <p:nvPr>
            <p:ph sz="quarter" idx="35" hasCustomPrompt="1"/>
          </p:nvPr>
        </p:nvSpPr>
        <p:spPr>
          <a:xfrm>
            <a:off x="29900880" y="27166824"/>
            <a:ext cx="12801600" cy="4462272"/>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endParaRPr lang="en-US" dirty="0"/>
          </a:p>
        </p:txBody>
      </p:sp>
      <p:sp>
        <p:nvSpPr>
          <p:cNvPr id="3" name="Date Placeholder 2"/>
          <p:cNvSpPr>
            <a:spLocks noGrp="1"/>
          </p:cNvSpPr>
          <p:nvPr>
            <p:ph type="dt" sz="half" idx="10"/>
          </p:nvPr>
        </p:nvSpPr>
        <p:spPr/>
        <p:txBody>
          <a:bodyPr/>
          <a:lstStyle/>
          <a:p>
            <a:fld id="{ECAA57DF-1C19-4726-AB84-014692BAD8F5}" type="datetimeFigureOut">
              <a:rPr lang="en-US" smtClean="0"/>
              <a:t>4/20/2017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B4C631-C489-4C11-812F-2172FBEAE82B}" type="slidenum">
              <a:rPr lang="en-US" smtClean="0"/>
              <a:t>‹#›</a:t>
            </a:fld>
            <a:endParaRPr lang="en-US"/>
          </a:p>
        </p:txBody>
      </p:sp>
      <p:sp>
        <p:nvSpPr>
          <p:cNvPr id="8" name="Picture Placeholder 7"/>
          <p:cNvSpPr>
            <a:spLocks noGrp="1"/>
          </p:cNvSpPr>
          <p:nvPr>
            <p:ph type="pic" sz="quarter" idx="43"/>
          </p:nvPr>
        </p:nvSpPr>
        <p:spPr>
          <a:xfrm>
            <a:off x="32270700" y="0"/>
            <a:ext cx="11620500" cy="3842445"/>
          </a:xfrm>
          <a:effectDag name="">
            <a:cont type="tree" name="">
              <a:effect ref="fillLine"/>
              <a:alphaMod>
                <a:cont name="">
                  <a:fill>
                    <a:gradFill>
                      <a:gsLst>
                        <a:gs pos="60000">
                          <a:srgbClr val="000000">
                            <a:alpha val="100000"/>
                          </a:srgbClr>
                        </a:gs>
                        <a:gs pos="97000">
                          <a:srgbClr val="000000">
                            <a:alpha val="0"/>
                          </a:srgbClr>
                        </a:gs>
                      </a:gsLst>
                      <a:lin ang="10800000"/>
                    </a:gradFill>
                  </a:fill>
                </a:cont>
              </a:alphaMod>
            </a:cont>
          </a:effectDag>
        </p:spPr>
        <p:txBody>
          <a:bodyPr lIns="91440" tIns="457200" rIns="91440"/>
          <a:lstStyle>
            <a:lvl1pPr marL="0" indent="0" algn="ctr">
              <a:buNone/>
              <a:defRPr>
                <a:solidFill>
                  <a:schemeClr val="bg1"/>
                </a:solidFill>
              </a:defRPr>
            </a:lvl1pPr>
          </a:lstStyle>
          <a:p>
            <a:r>
              <a:rPr lang="en-US" smtClean="0"/>
              <a:t>Click icon to add picture</a:t>
            </a:r>
            <a:endParaRPr lang="en-US" dirty="0"/>
          </a:p>
        </p:txBody>
      </p:sp>
    </p:spTree>
    <p:extLst>
      <p:ext uri="{BB962C8B-B14F-4D97-AF65-F5344CB8AC3E}">
        <p14:creationId xmlns:p14="http://schemas.microsoft.com/office/powerpoint/2010/main" val="145907722"/>
      </p:ext>
    </p:extLst>
  </p:cSld>
  <p:clrMapOvr>
    <a:masterClrMapping/>
  </p:clrMapOvr>
  <p:extLst mod="1">
    <p:ext uri="{DCECCB84-F9BA-43D5-87BE-67443E8EF086}">
      <p15:sldGuideLst xmlns:p15="http://schemas.microsoft.com/office/powerpoint/2012/main">
        <p15:guide id="1" pos="9168" userDrawn="1">
          <p15:clr>
            <a:srgbClr val="A4A3A4"/>
          </p15:clr>
        </p15:guide>
        <p15:guide id="2" pos="18480" userDrawn="1">
          <p15:clr>
            <a:srgbClr val="A4A3A4"/>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ltGray">
          <a:xfrm>
            <a:off x="0" y="0"/>
            <a:ext cx="43891200" cy="5029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auto">
          <a:xfrm>
            <a:off x="1158240" y="685860"/>
            <a:ext cx="30175200" cy="297174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58240" y="6019800"/>
            <a:ext cx="41589960" cy="23629622"/>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143000" y="32114698"/>
            <a:ext cx="9875520" cy="457200"/>
          </a:xfrm>
          <a:prstGeom prst="rect">
            <a:avLst/>
          </a:prstGeom>
        </p:spPr>
        <p:txBody>
          <a:bodyPr vert="horz" lIns="91440" tIns="45720" rIns="91440" bIns="45720" rtlCol="0" anchor="ctr"/>
          <a:lstStyle>
            <a:lvl1pPr algn="l">
              <a:defRPr sz="1600">
                <a:solidFill>
                  <a:schemeClr val="tx1">
                    <a:tint val="75000"/>
                  </a:schemeClr>
                </a:solidFill>
              </a:defRPr>
            </a:lvl1pPr>
          </a:lstStyle>
          <a:p>
            <a:fld id="{ECAA57DF-1C19-4726-AB84-014692BAD8F5}" type="datetimeFigureOut">
              <a:rPr lang="en-US" smtClean="0"/>
              <a:pPr/>
              <a:t>4/20/2017</a:t>
            </a:fld>
            <a:endParaRPr lang="en-US"/>
          </a:p>
        </p:txBody>
      </p:sp>
      <p:sp>
        <p:nvSpPr>
          <p:cNvPr id="5" name="Footer Placeholder 4"/>
          <p:cNvSpPr>
            <a:spLocks noGrp="1"/>
          </p:cNvSpPr>
          <p:nvPr>
            <p:ph type="ftr" sz="quarter" idx="3"/>
          </p:nvPr>
        </p:nvSpPr>
        <p:spPr>
          <a:xfrm>
            <a:off x="11018520" y="32114698"/>
            <a:ext cx="21854160" cy="457200"/>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2872680" y="32114698"/>
            <a:ext cx="9875520" cy="457200"/>
          </a:xfrm>
          <a:prstGeom prst="rect">
            <a:avLst/>
          </a:prstGeom>
        </p:spPr>
        <p:txBody>
          <a:bodyPr vert="horz" lIns="91440" tIns="45720" rIns="91440" bIns="45720" rtlCol="0" anchor="ctr"/>
          <a:lstStyle>
            <a:lvl1pPr algn="r">
              <a:defRPr sz="1600">
                <a:solidFill>
                  <a:schemeClr val="tx1">
                    <a:tint val="75000"/>
                  </a:schemeClr>
                </a:solidFill>
              </a:defRPr>
            </a:lvl1pPr>
          </a:lstStyle>
          <a:p>
            <a:fld id="{91B4C631-C489-4C11-812F-2172FBEAE82B}" type="slidenum">
              <a:rPr lang="en-US" smtClean="0"/>
              <a:pPr/>
              <a:t>‹#›</a:t>
            </a:fld>
            <a:endParaRPr lang="en-US"/>
          </a:p>
        </p:txBody>
      </p:sp>
      <p:sp>
        <p:nvSpPr>
          <p:cNvPr id="8" name="Rectangle 7"/>
          <p:cNvSpPr/>
          <p:nvPr userDrawn="1"/>
        </p:nvSpPr>
        <p:spPr bwMode="gray">
          <a:xfrm>
            <a:off x="0" y="3886200"/>
            <a:ext cx="43891200" cy="1143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p:nvPr userDrawn="1"/>
        </p:nvCxnSpPr>
        <p:spPr>
          <a:xfrm>
            <a:off x="0" y="3886200"/>
            <a:ext cx="43891200" cy="0"/>
          </a:xfrm>
          <a:prstGeom prst="line">
            <a:avLst/>
          </a:prstGeom>
          <a:ln w="114300">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8807471"/>
      </p:ext>
    </p:extLst>
  </p:cSld>
  <p:clrMap bg1="lt1" tx1="dk1" bg2="lt2" tx2="dk2" accent1="accent1" accent2="accent2" accent3="accent3" accent4="accent4" accent5="accent5" accent6="accent6" hlink="hlink" folHlink="folHlink"/>
  <p:sldLayoutIdLst>
    <p:sldLayoutId id="2147483672" r:id="rId1"/>
  </p:sldLayoutIdLst>
  <p:txStyles>
    <p:titleStyle>
      <a:lvl1pPr algn="l" defTabSz="4389120" rtl="0" eaLnBrk="1" latinLnBrk="0" hangingPunct="1">
        <a:lnSpc>
          <a:spcPct val="90000"/>
        </a:lnSpc>
        <a:spcBef>
          <a:spcPct val="0"/>
        </a:spcBef>
        <a:buNone/>
        <a:defRPr sz="11500" b="0" kern="1200">
          <a:solidFill>
            <a:schemeClr val="bg1"/>
          </a:solidFill>
          <a:latin typeface="+mj-lt"/>
          <a:ea typeface="+mj-ea"/>
          <a:cs typeface="+mj-cs"/>
        </a:defRPr>
      </a:lvl1pPr>
    </p:titleStyle>
    <p:bodyStyle>
      <a:lvl1pPr marL="45720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1pPr>
      <a:lvl2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2pPr>
      <a:lvl3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3pPr>
      <a:lvl4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4pPr>
      <a:lvl5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5pPr>
      <a:lvl6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6pPr>
      <a:lvl7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7pPr>
      <a:lvl8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8pPr>
      <a:lvl9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0368" userDrawn="1">
          <p15:clr>
            <a:srgbClr val="A4A3A4"/>
          </p15:clr>
        </p15:guide>
        <p15:guide id="2" pos="720" userDrawn="1">
          <p15:clr>
            <a:srgbClr val="A4A3A4"/>
          </p15:clr>
        </p15:guide>
        <p15:guide id="3" pos="26928" userDrawn="1">
          <p15:clr>
            <a:srgbClr val="A4A3A4"/>
          </p15:clr>
        </p15:guide>
        <p15:guide id="4" pos="13824" userDrawn="1">
          <p15:clr>
            <a:srgbClr val="A4A3A4"/>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image" Target="../media/image10.png"/><Relationship Id="rId18" Type="http://schemas.openxmlformats.org/officeDocument/2006/relationships/chart" Target="../charts/chart5.xml"/><Relationship Id="rId3" Type="http://schemas.openxmlformats.org/officeDocument/2006/relationships/diagramLayout" Target="../diagrams/layout1.xml"/><Relationship Id="rId7" Type="http://schemas.openxmlformats.org/officeDocument/2006/relationships/image" Target="../media/image5.png"/><Relationship Id="rId12" Type="http://schemas.microsoft.com/office/2007/relationships/diagramDrawing" Target="../diagrams/drawing2.xml"/><Relationship Id="rId17" Type="http://schemas.openxmlformats.org/officeDocument/2006/relationships/chart" Target="../charts/chart4.xml"/><Relationship Id="rId2" Type="http://schemas.openxmlformats.org/officeDocument/2006/relationships/diagramData" Target="../diagrams/data1.xml"/><Relationship Id="rId16" Type="http://schemas.openxmlformats.org/officeDocument/2006/relationships/chart" Target="../charts/chart3.xml"/><Relationship Id="rId1" Type="http://schemas.openxmlformats.org/officeDocument/2006/relationships/slideLayout" Target="../slideLayouts/slideLayout1.xml"/><Relationship Id="rId6" Type="http://schemas.microsoft.com/office/2007/relationships/diagramDrawing" Target="../diagrams/drawing1.xml"/><Relationship Id="rId11" Type="http://schemas.openxmlformats.org/officeDocument/2006/relationships/diagramColors" Target="../diagrams/colors2.xml"/><Relationship Id="rId5" Type="http://schemas.openxmlformats.org/officeDocument/2006/relationships/diagramColors" Target="../diagrams/colors1.xml"/><Relationship Id="rId15" Type="http://schemas.openxmlformats.org/officeDocument/2006/relationships/chart" Target="../charts/chart2.xml"/><Relationship Id="rId10" Type="http://schemas.openxmlformats.org/officeDocument/2006/relationships/diagramQuickStyle" Target="../diagrams/quickStyle2.xml"/><Relationship Id="rId19" Type="http://schemas.openxmlformats.org/officeDocument/2006/relationships/chart" Target="../charts/chart6.xml"/><Relationship Id="rId4" Type="http://schemas.openxmlformats.org/officeDocument/2006/relationships/diagramQuickStyle" Target="../diagrams/quickStyle1.xml"/><Relationship Id="rId9" Type="http://schemas.openxmlformats.org/officeDocument/2006/relationships/diagramLayout" Target="../diagrams/layout2.xml"/><Relationship Id="rId14" Type="http://schemas.openxmlformats.org/officeDocument/2006/relationships/chart" Target="../charts/char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58240" y="685860"/>
            <a:ext cx="37246560" cy="2971740"/>
          </a:xfrm>
        </p:spPr>
        <p:txBody>
          <a:bodyPr>
            <a:normAutofit/>
          </a:bodyPr>
          <a:lstStyle/>
          <a:p>
            <a:r>
              <a:rPr lang="en-US" dirty="0" smtClean="0"/>
              <a:t>Sentiment Analysis in News Articles</a:t>
            </a:r>
            <a:br>
              <a:rPr lang="en-US" dirty="0" smtClean="0"/>
            </a:br>
            <a:r>
              <a:rPr lang="en-US" sz="8000" dirty="0" smtClean="0"/>
              <a:t>Helping public figures create policy strategies </a:t>
            </a:r>
            <a:endParaRPr lang="en-US" sz="8000" dirty="0"/>
          </a:p>
        </p:txBody>
      </p:sp>
      <p:sp>
        <p:nvSpPr>
          <p:cNvPr id="23" name="Text Placeholder 22"/>
          <p:cNvSpPr>
            <a:spLocks noGrp="1"/>
          </p:cNvSpPr>
          <p:nvPr>
            <p:ph type="body" sz="quarter" idx="36"/>
          </p:nvPr>
        </p:nvSpPr>
        <p:spPr/>
        <p:txBody>
          <a:bodyPr/>
          <a:lstStyle/>
          <a:p>
            <a:r>
              <a:rPr lang="en-US" dirty="0"/>
              <a:t>Daniela Fernandez Espinosa, Mahima </a:t>
            </a:r>
            <a:r>
              <a:rPr lang="en-US" dirty="0" smtClean="0"/>
              <a:t>Singh, James Troncale | Professor Xiao Lu | IST 664 Natural Language Processing</a:t>
            </a:r>
            <a:endParaRPr lang="en-US" dirty="0"/>
          </a:p>
        </p:txBody>
      </p:sp>
      <p:sp>
        <p:nvSpPr>
          <p:cNvPr id="67" name="Text Placeholder 66"/>
          <p:cNvSpPr>
            <a:spLocks noGrp="1"/>
          </p:cNvSpPr>
          <p:nvPr>
            <p:ph type="body" sz="quarter" idx="13"/>
          </p:nvPr>
        </p:nvSpPr>
        <p:spPr/>
        <p:txBody>
          <a:bodyPr/>
          <a:lstStyle/>
          <a:p>
            <a:r>
              <a:rPr lang="en-US" dirty="0" smtClean="0"/>
              <a:t>Abstract</a:t>
            </a:r>
            <a:endParaRPr lang="en-US" dirty="0"/>
          </a:p>
        </p:txBody>
      </p:sp>
      <p:sp>
        <p:nvSpPr>
          <p:cNvPr id="68" name="Text Placeholder 67"/>
          <p:cNvSpPr>
            <a:spLocks noGrp="1"/>
          </p:cNvSpPr>
          <p:nvPr>
            <p:ph type="body" sz="quarter" idx="37"/>
          </p:nvPr>
        </p:nvSpPr>
        <p:spPr>
          <a:xfrm>
            <a:off x="1127760" y="17689790"/>
            <a:ext cx="12801600" cy="1280160"/>
          </a:xfrm>
        </p:spPr>
        <p:txBody>
          <a:bodyPr/>
          <a:lstStyle/>
          <a:p>
            <a:r>
              <a:rPr lang="en-US" dirty="0" smtClean="0"/>
              <a:t>Objectives</a:t>
            </a:r>
            <a:endParaRPr lang="en-US" dirty="0"/>
          </a:p>
        </p:txBody>
      </p:sp>
      <p:sp>
        <p:nvSpPr>
          <p:cNvPr id="8" name="Text Placeholder 7"/>
          <p:cNvSpPr>
            <a:spLocks noGrp="1"/>
          </p:cNvSpPr>
          <p:nvPr>
            <p:ph type="body" sz="quarter" idx="19"/>
          </p:nvPr>
        </p:nvSpPr>
        <p:spPr/>
        <p:txBody>
          <a:bodyPr/>
          <a:lstStyle/>
          <a:p>
            <a:r>
              <a:rPr lang="en-US" dirty="0" smtClean="0"/>
              <a:t>Datasets</a:t>
            </a:r>
            <a:endParaRPr lang="en-US" dirty="0"/>
          </a:p>
        </p:txBody>
      </p:sp>
      <p:sp>
        <p:nvSpPr>
          <p:cNvPr id="9" name="Text Placeholder 8"/>
          <p:cNvSpPr>
            <a:spLocks noGrp="1"/>
          </p:cNvSpPr>
          <p:nvPr>
            <p:ph type="body" sz="quarter" idx="21"/>
          </p:nvPr>
        </p:nvSpPr>
        <p:spPr/>
        <p:txBody>
          <a:bodyPr/>
          <a:lstStyle/>
          <a:p>
            <a:r>
              <a:rPr lang="en-US" dirty="0" smtClean="0"/>
              <a:t>Methodology</a:t>
            </a:r>
            <a:endParaRPr lang="en-US" dirty="0"/>
          </a:p>
        </p:txBody>
      </p:sp>
      <p:graphicFrame>
        <p:nvGraphicFramePr>
          <p:cNvPr id="3" name="Content Placeholder 2" descr="Title Picture Lineup" title="SmartArt"/>
          <p:cNvGraphicFramePr>
            <a:graphicFrameLocks noGrp="1"/>
          </p:cNvGraphicFramePr>
          <p:nvPr>
            <p:ph sz="quarter" idx="23"/>
            <p:extLst>
              <p:ext uri="{D42A27DB-BD31-4B8C-83A1-F6EECF244321}">
                <p14:modId xmlns:p14="http://schemas.microsoft.com/office/powerpoint/2010/main" val="832803123"/>
              </p:ext>
            </p:extLst>
          </p:nvPr>
        </p:nvGraphicFramePr>
        <p:xfrm>
          <a:off x="15544800" y="6731000"/>
          <a:ext cx="12801600" cy="66944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1" name="Text Placeholder 70"/>
          <p:cNvSpPr>
            <a:spLocks noGrp="1"/>
          </p:cNvSpPr>
          <p:nvPr>
            <p:ph type="body" sz="quarter" idx="41"/>
          </p:nvPr>
        </p:nvSpPr>
        <p:spPr>
          <a:xfrm>
            <a:off x="29900880" y="24172862"/>
            <a:ext cx="12801600" cy="1219200"/>
          </a:xfrm>
        </p:spPr>
        <p:txBody>
          <a:bodyPr/>
          <a:lstStyle/>
          <a:p>
            <a:r>
              <a:rPr lang="en-US" dirty="0" smtClean="0"/>
              <a:t>Conclusion</a:t>
            </a:r>
            <a:endParaRPr lang="en-US" dirty="0"/>
          </a:p>
        </p:txBody>
      </p:sp>
      <p:sp>
        <p:nvSpPr>
          <p:cNvPr id="15" name="Content Placeholder 14"/>
          <p:cNvSpPr>
            <a:spLocks noGrp="1"/>
          </p:cNvSpPr>
          <p:nvPr>
            <p:ph sz="quarter" idx="42"/>
          </p:nvPr>
        </p:nvSpPr>
        <p:spPr>
          <a:xfrm>
            <a:off x="29900880" y="25258389"/>
            <a:ext cx="12801600" cy="3500987"/>
          </a:xfrm>
        </p:spPr>
        <p:txBody>
          <a:bodyPr>
            <a:normAutofit/>
          </a:bodyPr>
          <a:lstStyle/>
          <a:p>
            <a:r>
              <a:rPr lang="en-US" sz="2400" dirty="0" smtClean="0"/>
              <a:t>Bigrams with Naïve Bayes classifier </a:t>
            </a:r>
            <a:r>
              <a:rPr lang="en-US" sz="2400" dirty="0"/>
              <a:t>i</a:t>
            </a:r>
            <a:r>
              <a:rPr lang="en-US" sz="2400" dirty="0" smtClean="0"/>
              <a:t>s the most accurate</a:t>
            </a:r>
          </a:p>
          <a:p>
            <a:r>
              <a:rPr lang="en-US" sz="2400" dirty="0"/>
              <a:t>Decision Tree classifier in NLTK is not appropriate for complex feature sets and large amounts of </a:t>
            </a:r>
            <a:r>
              <a:rPr lang="en-US" sz="2400" dirty="0" smtClean="0"/>
              <a:t>data</a:t>
            </a:r>
          </a:p>
          <a:p>
            <a:r>
              <a:rPr lang="en-US" sz="2400" dirty="0" smtClean="0"/>
              <a:t>Accuracy is comparable or better than that of related articles</a:t>
            </a:r>
          </a:p>
          <a:p>
            <a:r>
              <a:rPr lang="en-US" sz="2400" dirty="0" smtClean="0"/>
              <a:t>Model can be extended to include public figures of other domains</a:t>
            </a:r>
          </a:p>
          <a:p>
            <a:r>
              <a:rPr lang="en-US" sz="2400" dirty="0" smtClean="0"/>
              <a:t>As any Sentiment Analysis is subjective, this model is limited by the taggers own interpretation of polarity</a:t>
            </a:r>
            <a:endParaRPr lang="en-US" sz="2400" dirty="0"/>
          </a:p>
          <a:p>
            <a:pPr marL="0" indent="0">
              <a:buNone/>
            </a:pPr>
            <a:endParaRPr lang="en-US" dirty="0"/>
          </a:p>
          <a:p>
            <a:endParaRPr lang="en-US" dirty="0"/>
          </a:p>
          <a:p>
            <a:pPr marL="0" indent="0">
              <a:buNone/>
            </a:pPr>
            <a:endParaRPr lang="en-US" dirty="0" smtClean="0"/>
          </a:p>
          <a:p>
            <a:endParaRPr lang="en-US" dirty="0" smtClean="0"/>
          </a:p>
          <a:p>
            <a:endParaRPr lang="en-US" dirty="0"/>
          </a:p>
          <a:p>
            <a:endParaRPr lang="en-US" dirty="0"/>
          </a:p>
        </p:txBody>
      </p:sp>
      <p:sp>
        <p:nvSpPr>
          <p:cNvPr id="21" name="Text Placeholder 20"/>
          <p:cNvSpPr>
            <a:spLocks noGrp="1"/>
          </p:cNvSpPr>
          <p:nvPr>
            <p:ph type="body" sz="quarter" idx="34"/>
          </p:nvPr>
        </p:nvSpPr>
        <p:spPr>
          <a:xfrm>
            <a:off x="29900880" y="28909292"/>
            <a:ext cx="12801600" cy="1219200"/>
          </a:xfrm>
        </p:spPr>
        <p:txBody>
          <a:bodyPr/>
          <a:lstStyle/>
          <a:p>
            <a:r>
              <a:rPr lang="en-US" dirty="0" smtClean="0"/>
              <a:t>Works Cited</a:t>
            </a:r>
            <a:endParaRPr lang="en-US" dirty="0"/>
          </a:p>
        </p:txBody>
      </p:sp>
      <p:sp>
        <p:nvSpPr>
          <p:cNvPr id="14" name="Rounded Rectangle 13"/>
          <p:cNvSpPr/>
          <p:nvPr/>
        </p:nvSpPr>
        <p:spPr>
          <a:xfrm>
            <a:off x="1158240" y="24535384"/>
            <a:ext cx="3657600" cy="1224950"/>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800" dirty="0" smtClean="0"/>
              <a:t>Corpus</a:t>
            </a:r>
          </a:p>
        </p:txBody>
      </p:sp>
      <p:sp>
        <p:nvSpPr>
          <p:cNvPr id="30" name="Rounded Rectangle 29"/>
          <p:cNvSpPr/>
          <p:nvPr/>
        </p:nvSpPr>
        <p:spPr>
          <a:xfrm>
            <a:off x="10287000" y="24416166"/>
            <a:ext cx="3657600" cy="1224950"/>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800" dirty="0" smtClean="0"/>
              <a:t>Manual Tagging</a:t>
            </a:r>
          </a:p>
        </p:txBody>
      </p:sp>
      <p:sp>
        <p:nvSpPr>
          <p:cNvPr id="31" name="Rounded Rectangle 30"/>
          <p:cNvSpPr/>
          <p:nvPr/>
        </p:nvSpPr>
        <p:spPr>
          <a:xfrm>
            <a:off x="5715000" y="24484584"/>
            <a:ext cx="3657600" cy="1224950"/>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800" dirty="0" smtClean="0"/>
              <a:t>Sub-corpus</a:t>
            </a:r>
          </a:p>
          <a:p>
            <a:pPr algn="ctr"/>
            <a:r>
              <a:rPr lang="en-US" sz="2800" dirty="0" smtClean="0"/>
              <a:t>(Training and Testing)</a:t>
            </a:r>
          </a:p>
        </p:txBody>
      </p:sp>
      <p:sp>
        <p:nvSpPr>
          <p:cNvPr id="32" name="Rounded Rectangle 31"/>
          <p:cNvSpPr/>
          <p:nvPr/>
        </p:nvSpPr>
        <p:spPr>
          <a:xfrm>
            <a:off x="1158240" y="26132190"/>
            <a:ext cx="3657600" cy="5973410"/>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800" dirty="0" smtClean="0"/>
              <a:t>We gathered 1000 news articles related to Trump, half were published before his inauguration and the other half after. The newspapers  enjoy a high circulation in the USA. </a:t>
            </a:r>
          </a:p>
        </p:txBody>
      </p:sp>
      <p:sp>
        <p:nvSpPr>
          <p:cNvPr id="33" name="Rounded Rectangle 32"/>
          <p:cNvSpPr/>
          <p:nvPr/>
        </p:nvSpPr>
        <p:spPr>
          <a:xfrm>
            <a:off x="5715000" y="26074602"/>
            <a:ext cx="3657600" cy="6030998"/>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800" dirty="0" smtClean="0"/>
              <a:t>In order to train and test our decision model, we decided to randomly select 20% of the total corpus, one-half of which were published before, and one-half after, Trump’s inauguration </a:t>
            </a:r>
          </a:p>
        </p:txBody>
      </p:sp>
      <p:sp>
        <p:nvSpPr>
          <p:cNvPr id="34" name="Rounded Rectangle 33"/>
          <p:cNvSpPr/>
          <p:nvPr/>
        </p:nvSpPr>
        <p:spPr>
          <a:xfrm>
            <a:off x="10271760" y="25965890"/>
            <a:ext cx="3657600" cy="6139710"/>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800" dirty="0" smtClean="0"/>
              <a:t>Three trained users read and tagged each article as positive, negative or neutral.</a:t>
            </a:r>
          </a:p>
        </p:txBody>
      </p:sp>
      <p:sp>
        <p:nvSpPr>
          <p:cNvPr id="35" name="Text Placeholder 67"/>
          <p:cNvSpPr>
            <a:spLocks noGrp="1"/>
          </p:cNvSpPr>
          <p:nvPr>
            <p:ph type="body" sz="quarter" idx="37"/>
          </p:nvPr>
        </p:nvSpPr>
        <p:spPr>
          <a:xfrm>
            <a:off x="1139190" y="11607249"/>
            <a:ext cx="12801600" cy="1280160"/>
          </a:xfrm>
        </p:spPr>
        <p:txBody>
          <a:bodyPr/>
          <a:lstStyle/>
          <a:p>
            <a:r>
              <a:rPr lang="en-US" dirty="0" smtClean="0"/>
              <a:t>Previous Works</a:t>
            </a:r>
            <a:endParaRPr lang="en-US" dirty="0"/>
          </a:p>
        </p:txBody>
      </p:sp>
      <p:sp>
        <p:nvSpPr>
          <p:cNvPr id="36" name="Content Placeholder 10"/>
          <p:cNvSpPr>
            <a:spLocks noGrp="1"/>
          </p:cNvSpPr>
          <p:nvPr>
            <p:ph sz="quarter" idx="38"/>
          </p:nvPr>
        </p:nvSpPr>
        <p:spPr>
          <a:xfrm>
            <a:off x="1173480" y="12937147"/>
            <a:ext cx="12801600" cy="4634737"/>
          </a:xfrm>
        </p:spPr>
        <p:txBody>
          <a:bodyPr>
            <a:noAutofit/>
          </a:bodyPr>
          <a:lstStyle/>
          <a:p>
            <a:pPr marL="0" indent="0">
              <a:buNone/>
            </a:pPr>
            <a:r>
              <a:rPr lang="en-US" sz="3000" dirty="0" smtClean="0"/>
              <a:t>Li and </a:t>
            </a:r>
            <a:r>
              <a:rPr lang="en-US" sz="3000" dirty="0" err="1" smtClean="0"/>
              <a:t>Hovy</a:t>
            </a:r>
            <a:r>
              <a:rPr lang="en-US" sz="3000" dirty="0" smtClean="0"/>
              <a:t>  use a ‘bootstrapping’ model that approaches the analysis of sentiment toward politicians by targeting subjective lexicons and sentiment prediction.</a:t>
            </a:r>
            <a:br>
              <a:rPr lang="en-US" sz="3000" dirty="0" smtClean="0"/>
            </a:br>
            <a:r>
              <a:rPr lang="en-US" sz="3000" dirty="0" err="1"/>
              <a:t>Njølstad</a:t>
            </a:r>
            <a:r>
              <a:rPr lang="en-US" sz="3000" dirty="0"/>
              <a:t> </a:t>
            </a:r>
            <a:r>
              <a:rPr lang="en-US" sz="3000" dirty="0" smtClean="0"/>
              <a:t>et al experimented with various feature sets for analysis of news. Some of our feature sets were inspired by these</a:t>
            </a:r>
            <a:br>
              <a:rPr lang="en-US" sz="3000" dirty="0" smtClean="0"/>
            </a:br>
            <a:r>
              <a:rPr lang="en-US" sz="3000" dirty="0" err="1" smtClean="0"/>
              <a:t>Godbole</a:t>
            </a:r>
            <a:r>
              <a:rPr lang="en-US" sz="3000" dirty="0" smtClean="0"/>
              <a:t> et al track the change in sentiment analysis of news entities by tracking  adjectives with negative and positive connotations</a:t>
            </a:r>
            <a:br>
              <a:rPr lang="en-US" sz="3000" dirty="0" smtClean="0"/>
            </a:br>
            <a:r>
              <a:rPr lang="en-US" sz="3000" dirty="0" smtClean="0"/>
              <a:t>van </a:t>
            </a:r>
            <a:r>
              <a:rPr lang="en-US" sz="3000" dirty="0" err="1" smtClean="0"/>
              <a:t>Atteveldt</a:t>
            </a:r>
            <a:r>
              <a:rPr lang="en-US" sz="3000" dirty="0" smtClean="0"/>
              <a:t> et al collected lexical and word similarity features that focus on relevant parts of the sentence.</a:t>
            </a:r>
          </a:p>
        </p:txBody>
      </p:sp>
      <p:pic>
        <p:nvPicPr>
          <p:cNvPr id="26" name="Picture 25" descr="File:&lt;strong&gt;User icon&lt;/strong&gt; BLACK-01.png - Wikimedia Commons"/>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287001" y="26168097"/>
            <a:ext cx="1295400" cy="1149616"/>
          </a:xfrm>
          <a:prstGeom prst="rect">
            <a:avLst/>
          </a:prstGeom>
        </p:spPr>
      </p:pic>
      <p:pic>
        <p:nvPicPr>
          <p:cNvPr id="41" name="Picture 40" descr="File:&lt;strong&gt;User icon&lt;/strong&gt; BLACK-01.png - Wikimedia Commons"/>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353800" y="26176943"/>
            <a:ext cx="1295400" cy="1149616"/>
          </a:xfrm>
          <a:prstGeom prst="rect">
            <a:avLst/>
          </a:prstGeom>
        </p:spPr>
      </p:pic>
      <p:pic>
        <p:nvPicPr>
          <p:cNvPr id="44" name="Picture 43" descr="File:&lt;strong&gt;User icon&lt;/strong&gt; BLACK-01.png - Wikimedia Commons"/>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481561" y="26176943"/>
            <a:ext cx="1295400" cy="1149616"/>
          </a:xfrm>
          <a:prstGeom prst="rect">
            <a:avLst/>
          </a:prstGeom>
        </p:spPr>
      </p:pic>
      <p:sp>
        <p:nvSpPr>
          <p:cNvPr id="45" name="Content Placeholder 10"/>
          <p:cNvSpPr>
            <a:spLocks noGrp="1"/>
          </p:cNvSpPr>
          <p:nvPr>
            <p:ph sz="quarter" idx="38"/>
          </p:nvPr>
        </p:nvSpPr>
        <p:spPr>
          <a:xfrm>
            <a:off x="1295400" y="6992112"/>
            <a:ext cx="12801600" cy="4429760"/>
          </a:xfrm>
        </p:spPr>
        <p:txBody>
          <a:bodyPr>
            <a:normAutofit fontScale="92500" lnSpcReduction="20000"/>
          </a:bodyPr>
          <a:lstStyle/>
          <a:p>
            <a:pPr marL="0" indent="0" algn="just">
              <a:buNone/>
            </a:pPr>
            <a:r>
              <a:rPr lang="en-US" dirty="0" smtClean="0"/>
              <a:t>In a competitive world, where image is crucial to be successful in the political arena, sentiment analysis of news articles is a useful tool that provides accurate information about the media’s perception of major political figures. </a:t>
            </a:r>
            <a:endParaRPr lang="en-US" dirty="0"/>
          </a:p>
          <a:p>
            <a:pPr marL="0" indent="0" algn="just">
              <a:buNone/>
            </a:pPr>
            <a:r>
              <a:rPr lang="en-US" dirty="0" smtClean="0"/>
              <a:t>They can benefit from knowing what newspapers, journals, and web sites are publishing about them.</a:t>
            </a:r>
          </a:p>
          <a:p>
            <a:pPr marL="0" indent="0" algn="just">
              <a:buNone/>
            </a:pPr>
            <a:r>
              <a:rPr lang="en-US" dirty="0" smtClean="0"/>
              <a:t>This project attempts to provide them with an accurate and powerful program that calculates their popularity based on the sentiment analysis of news articles. </a:t>
            </a:r>
          </a:p>
          <a:p>
            <a:pPr marL="0" indent="0" algn="just">
              <a:buNone/>
            </a:pPr>
            <a:r>
              <a:rPr lang="en-US" b="1" dirty="0" smtClean="0"/>
              <a:t>Key words- Sentiment Analysis, media, politicians, public opinion</a:t>
            </a:r>
            <a:endParaRPr lang="en-US" b="1" dirty="0"/>
          </a:p>
        </p:txBody>
      </p:sp>
      <p:sp>
        <p:nvSpPr>
          <p:cNvPr id="29" name="Rounded Rectangle 28"/>
          <p:cNvSpPr/>
          <p:nvPr/>
        </p:nvSpPr>
        <p:spPr>
          <a:xfrm>
            <a:off x="1127760" y="19192024"/>
            <a:ext cx="12801600" cy="774345"/>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marL="342900" indent="-342900">
              <a:buFont typeface="Arial" panose="020B0604020202020204" pitchFamily="34" charset="0"/>
              <a:buChar char="•"/>
            </a:pPr>
            <a:r>
              <a:rPr lang="en-US" sz="2400" dirty="0" smtClean="0"/>
              <a:t>Create a versatile tool for Sentiment Analysis of news articles related to politics and other domains</a:t>
            </a:r>
          </a:p>
        </p:txBody>
      </p:sp>
      <p:sp>
        <p:nvSpPr>
          <p:cNvPr id="47" name="Rounded Rectangle 46"/>
          <p:cNvSpPr/>
          <p:nvPr/>
        </p:nvSpPr>
        <p:spPr>
          <a:xfrm>
            <a:off x="1165860" y="20084274"/>
            <a:ext cx="12748260" cy="774345"/>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marL="342900" indent="-342900">
              <a:buFont typeface="Arial" panose="020B0604020202020204" pitchFamily="34" charset="0"/>
              <a:buChar char="•"/>
            </a:pPr>
            <a:r>
              <a:rPr lang="en-US" sz="2400" dirty="0" smtClean="0"/>
              <a:t>Allow public figures to gauge public reaction before and after crucial events</a:t>
            </a:r>
          </a:p>
        </p:txBody>
      </p:sp>
      <p:sp>
        <p:nvSpPr>
          <p:cNvPr id="48" name="Rounded Rectangle 47"/>
          <p:cNvSpPr/>
          <p:nvPr/>
        </p:nvSpPr>
        <p:spPr>
          <a:xfrm>
            <a:off x="1165860" y="21006034"/>
            <a:ext cx="12748260" cy="774345"/>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marL="342900" indent="-342900">
              <a:buFont typeface="Arial" panose="020B0604020202020204" pitchFamily="34" charset="0"/>
              <a:buChar char="•"/>
            </a:pPr>
            <a:r>
              <a:rPr lang="en-US" sz="2400" dirty="0" smtClean="0"/>
              <a:t>Implement pioneer feature sets to improve on previous attempts of Sentiment </a:t>
            </a:r>
            <a:r>
              <a:rPr lang="en-US" sz="2400" dirty="0"/>
              <a:t>A</a:t>
            </a:r>
            <a:r>
              <a:rPr lang="en-US" sz="2400" dirty="0" smtClean="0"/>
              <a:t>nalysis and the media</a:t>
            </a:r>
          </a:p>
        </p:txBody>
      </p:sp>
      <p:sp>
        <p:nvSpPr>
          <p:cNvPr id="49" name="Rounded Rectangle 48"/>
          <p:cNvSpPr/>
          <p:nvPr/>
        </p:nvSpPr>
        <p:spPr>
          <a:xfrm>
            <a:off x="1181100" y="21918169"/>
            <a:ext cx="12748260" cy="774345"/>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marL="342900" indent="-342900">
              <a:buFont typeface="Arial" panose="020B0604020202020204" pitchFamily="34" charset="0"/>
              <a:buChar char="•"/>
            </a:pPr>
            <a:r>
              <a:rPr lang="en-US" sz="2400" dirty="0" smtClean="0"/>
              <a:t>Allow public figures to redefine</a:t>
            </a:r>
            <a:r>
              <a:rPr lang="en-US" sz="2400" dirty="0"/>
              <a:t> </a:t>
            </a:r>
            <a:r>
              <a:rPr lang="en-US" sz="2400" dirty="0" smtClean="0"/>
              <a:t>and restructure their images and policies to improve their ratings in opinion polls </a:t>
            </a:r>
          </a:p>
        </p:txBody>
      </p:sp>
      <p:graphicFrame>
        <p:nvGraphicFramePr>
          <p:cNvPr id="50" name="Content Placeholder 2" descr="Title Picture Lineup" title="SmartArt"/>
          <p:cNvGraphicFramePr>
            <a:graphicFrameLocks noGrp="1"/>
          </p:cNvGraphicFramePr>
          <p:nvPr>
            <p:ph sz="quarter" idx="23"/>
            <p:extLst>
              <p:ext uri="{D42A27DB-BD31-4B8C-83A1-F6EECF244321}">
                <p14:modId xmlns:p14="http://schemas.microsoft.com/office/powerpoint/2010/main" val="941744451"/>
              </p:ext>
            </p:extLst>
          </p:nvPr>
        </p:nvGraphicFramePr>
        <p:xfrm>
          <a:off x="15529560" y="12497536"/>
          <a:ext cx="12801600" cy="669448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51" name="Text Placeholder 8"/>
          <p:cNvSpPr>
            <a:spLocks noGrp="1"/>
          </p:cNvSpPr>
          <p:nvPr>
            <p:ph type="body" sz="quarter" idx="21"/>
          </p:nvPr>
        </p:nvSpPr>
        <p:spPr>
          <a:xfrm>
            <a:off x="15529560" y="19200556"/>
            <a:ext cx="12801600" cy="1219200"/>
          </a:xfrm>
        </p:spPr>
        <p:txBody>
          <a:bodyPr/>
          <a:lstStyle/>
          <a:p>
            <a:r>
              <a:rPr lang="en-US" dirty="0" smtClean="0"/>
              <a:t>Feature Sets</a:t>
            </a:r>
            <a:endParaRPr lang="en-US" dirty="0"/>
          </a:p>
        </p:txBody>
      </p:sp>
      <p:sp>
        <p:nvSpPr>
          <p:cNvPr id="55" name="Rounded Rectangle 54"/>
          <p:cNvSpPr/>
          <p:nvPr/>
        </p:nvSpPr>
        <p:spPr>
          <a:xfrm>
            <a:off x="15449349" y="22217515"/>
            <a:ext cx="5943600" cy="2406691"/>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800" b="1" dirty="0" smtClean="0"/>
              <a:t>Quotations</a:t>
            </a:r>
          </a:p>
          <a:p>
            <a:pPr algn="ctr"/>
            <a:r>
              <a:rPr lang="en-US" sz="2800" dirty="0" smtClean="0"/>
              <a:t>counts the number of quotations in the data</a:t>
            </a:r>
          </a:p>
        </p:txBody>
      </p:sp>
      <p:sp>
        <p:nvSpPr>
          <p:cNvPr id="56" name="Rounded Rectangle 55"/>
          <p:cNvSpPr/>
          <p:nvPr/>
        </p:nvSpPr>
        <p:spPr>
          <a:xfrm>
            <a:off x="22387561" y="22216412"/>
            <a:ext cx="5943600" cy="2406691"/>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800" b="1" dirty="0" smtClean="0"/>
              <a:t>No Punctuation</a:t>
            </a:r>
            <a:br>
              <a:rPr lang="en-US" sz="2800" b="1" dirty="0" smtClean="0"/>
            </a:br>
            <a:r>
              <a:rPr lang="en-US" sz="2800" dirty="0" smtClean="0"/>
              <a:t>removes all punctuation</a:t>
            </a:r>
          </a:p>
        </p:txBody>
      </p:sp>
      <p:sp>
        <p:nvSpPr>
          <p:cNvPr id="59" name="Rounded Rectangle 58"/>
          <p:cNvSpPr/>
          <p:nvPr/>
        </p:nvSpPr>
        <p:spPr>
          <a:xfrm>
            <a:off x="15466994" y="24880821"/>
            <a:ext cx="5943600" cy="2406691"/>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800" b="1" dirty="0" smtClean="0"/>
              <a:t>Punctuation</a:t>
            </a:r>
          </a:p>
          <a:p>
            <a:pPr algn="ctr"/>
            <a:r>
              <a:rPr lang="en-US" sz="2800" dirty="0"/>
              <a:t>c</a:t>
            </a:r>
            <a:r>
              <a:rPr lang="en-US" sz="2800" dirty="0" smtClean="0"/>
              <a:t>reates a dictionary of exclamation marks and question marks</a:t>
            </a:r>
          </a:p>
        </p:txBody>
      </p:sp>
      <p:sp>
        <p:nvSpPr>
          <p:cNvPr id="60" name="Rounded Rectangle 59"/>
          <p:cNvSpPr/>
          <p:nvPr/>
        </p:nvSpPr>
        <p:spPr>
          <a:xfrm>
            <a:off x="22357080" y="24927844"/>
            <a:ext cx="5943600" cy="2406691"/>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800" b="1" dirty="0" smtClean="0"/>
              <a:t>Word Polarity</a:t>
            </a:r>
            <a:br>
              <a:rPr lang="en-US" sz="2800" b="1" dirty="0" smtClean="0"/>
            </a:br>
            <a:r>
              <a:rPr lang="en-US" sz="2800" dirty="0"/>
              <a:t>retrieves the polarity of all </a:t>
            </a:r>
            <a:r>
              <a:rPr lang="en-US" sz="2800" dirty="0" smtClean="0"/>
              <a:t>the words </a:t>
            </a:r>
            <a:r>
              <a:rPr lang="en-US" sz="2800" dirty="0"/>
              <a:t>in the data</a:t>
            </a:r>
          </a:p>
          <a:p>
            <a:pPr algn="ctr"/>
            <a:r>
              <a:rPr lang="en-US" sz="2800" b="1" dirty="0" smtClean="0"/>
              <a:t/>
            </a:r>
            <a:br>
              <a:rPr lang="en-US" sz="2800" b="1" dirty="0" smtClean="0"/>
            </a:br>
            <a:endParaRPr lang="en-US" sz="2800" dirty="0" smtClean="0"/>
          </a:p>
        </p:txBody>
      </p:sp>
      <p:sp>
        <p:nvSpPr>
          <p:cNvPr id="61" name="Rounded Rectangle 60"/>
          <p:cNvSpPr/>
          <p:nvPr/>
        </p:nvSpPr>
        <p:spPr>
          <a:xfrm>
            <a:off x="15434108" y="27621835"/>
            <a:ext cx="5943600" cy="2406691"/>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800" b="1" dirty="0" smtClean="0"/>
              <a:t>Adjective Polarity</a:t>
            </a:r>
            <a:br>
              <a:rPr lang="en-US" sz="2800" b="1" dirty="0" smtClean="0"/>
            </a:br>
            <a:r>
              <a:rPr lang="en-US" sz="2800" dirty="0"/>
              <a:t>retrieves the </a:t>
            </a:r>
            <a:r>
              <a:rPr lang="en-US" sz="2800" dirty="0" smtClean="0"/>
              <a:t>polarity of all the adjectives in the data</a:t>
            </a:r>
          </a:p>
        </p:txBody>
      </p:sp>
      <p:sp>
        <p:nvSpPr>
          <p:cNvPr id="62" name="Rounded Rectangle 61"/>
          <p:cNvSpPr/>
          <p:nvPr/>
        </p:nvSpPr>
        <p:spPr>
          <a:xfrm>
            <a:off x="22372320" y="27572606"/>
            <a:ext cx="5943600" cy="2406691"/>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800" b="1" dirty="0" err="1" smtClean="0"/>
              <a:t>Stopwords</a:t>
            </a:r>
            <a:r>
              <a:rPr lang="en-US" sz="2800" b="1" dirty="0" smtClean="0"/>
              <a:t/>
            </a:r>
            <a:br>
              <a:rPr lang="en-US" sz="2800" b="1" dirty="0" smtClean="0"/>
            </a:br>
            <a:r>
              <a:rPr lang="en-US" sz="2800" dirty="0" smtClean="0"/>
              <a:t>removes </a:t>
            </a:r>
            <a:r>
              <a:rPr lang="en-US" sz="2800" dirty="0" err="1" smtClean="0"/>
              <a:t>stopwords</a:t>
            </a:r>
            <a:r>
              <a:rPr lang="en-US" sz="2800" dirty="0" smtClean="0"/>
              <a:t> that are in the NLTK </a:t>
            </a:r>
            <a:r>
              <a:rPr lang="en-US" sz="2800" dirty="0" err="1" smtClean="0"/>
              <a:t>stopword</a:t>
            </a:r>
            <a:r>
              <a:rPr lang="en-US" sz="2800" dirty="0" smtClean="0"/>
              <a:t> corpus</a:t>
            </a:r>
          </a:p>
        </p:txBody>
      </p:sp>
      <p:sp>
        <p:nvSpPr>
          <p:cNvPr id="63" name="Rounded Rectangle 62"/>
          <p:cNvSpPr/>
          <p:nvPr/>
        </p:nvSpPr>
        <p:spPr>
          <a:xfrm>
            <a:off x="15434108" y="30342508"/>
            <a:ext cx="5943600" cy="2406691"/>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800" b="1" dirty="0" smtClean="0"/>
              <a:t>Bigram </a:t>
            </a:r>
            <a:endParaRPr lang="en-US" sz="2800" b="1" dirty="0"/>
          </a:p>
          <a:p>
            <a:pPr algn="ctr"/>
            <a:r>
              <a:rPr lang="en-US" sz="2800" dirty="0" smtClean="0"/>
              <a:t>extracts two consecutive words</a:t>
            </a:r>
          </a:p>
        </p:txBody>
      </p:sp>
      <p:sp>
        <p:nvSpPr>
          <p:cNvPr id="64" name="Rounded Rectangle 63"/>
          <p:cNvSpPr/>
          <p:nvPr/>
        </p:nvSpPr>
        <p:spPr>
          <a:xfrm>
            <a:off x="22372320" y="30245153"/>
            <a:ext cx="5943600" cy="2406691"/>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800" b="1" dirty="0" smtClean="0"/>
              <a:t>Unigram</a:t>
            </a:r>
            <a:r>
              <a:rPr lang="en-US" sz="2800" b="1" dirty="0"/>
              <a:t/>
            </a:r>
            <a:br>
              <a:rPr lang="en-US" sz="2800" b="1" dirty="0"/>
            </a:br>
            <a:r>
              <a:rPr lang="en-US" sz="2800" dirty="0" smtClean="0"/>
              <a:t>extracts the most common </a:t>
            </a:r>
            <a:r>
              <a:rPr lang="en-US" sz="2800" dirty="0"/>
              <a:t>2000 </a:t>
            </a:r>
            <a:r>
              <a:rPr lang="en-US" sz="2800" dirty="0" smtClean="0"/>
              <a:t>words</a:t>
            </a:r>
          </a:p>
        </p:txBody>
      </p:sp>
      <p:sp>
        <p:nvSpPr>
          <p:cNvPr id="65" name="Content Placeholder 14"/>
          <p:cNvSpPr>
            <a:spLocks noGrp="1"/>
          </p:cNvSpPr>
          <p:nvPr>
            <p:ph sz="quarter" idx="42"/>
          </p:nvPr>
        </p:nvSpPr>
        <p:spPr>
          <a:xfrm>
            <a:off x="15544800" y="20540884"/>
            <a:ext cx="12755880" cy="1704644"/>
          </a:xfrm>
        </p:spPr>
        <p:txBody>
          <a:bodyPr>
            <a:normAutofit/>
          </a:bodyPr>
          <a:lstStyle/>
          <a:p>
            <a:pPr marL="0" indent="0">
              <a:buNone/>
            </a:pPr>
            <a:r>
              <a:rPr lang="en-US" dirty="0" smtClean="0"/>
              <a:t>We implemented the following feature sets with Natural Language Toolkit (NLTK) in Python, and </a:t>
            </a:r>
            <a:r>
              <a:rPr lang="en-US" dirty="0"/>
              <a:t>o</a:t>
            </a:r>
            <a:r>
              <a:rPr lang="en-US" dirty="0" smtClean="0"/>
              <a:t>rder to test the accuracy of the feature sets with *2 classification models (Naïve Bayes and Decision Tree)</a:t>
            </a:r>
            <a:endParaRPr lang="en-US" dirty="0"/>
          </a:p>
        </p:txBody>
      </p:sp>
      <p:pic>
        <p:nvPicPr>
          <p:cNvPr id="1026" name="Picture 2" descr="https://www.syracuse.edu/wp-content/themes/g6-carbon/img/favicons/og-image.pn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8741685" y="13576"/>
            <a:ext cx="5173532" cy="384048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90" name="Content Placeholder 18" descr="Clustered column chart" title="Chart"/>
          <p:cNvGraphicFramePr>
            <a:graphicFrameLocks noGrp="1"/>
          </p:cNvGraphicFramePr>
          <p:nvPr>
            <p:ph sz="quarter" idx="32"/>
            <p:extLst>
              <p:ext uri="{D42A27DB-BD31-4B8C-83A1-F6EECF244321}">
                <p14:modId xmlns:p14="http://schemas.microsoft.com/office/powerpoint/2010/main" val="1450223135"/>
              </p:ext>
            </p:extLst>
          </p:nvPr>
        </p:nvGraphicFramePr>
        <p:xfrm>
          <a:off x="29946600" y="7304549"/>
          <a:ext cx="7303168" cy="4302700"/>
        </p:xfrm>
        <a:graphic>
          <a:graphicData uri="http://schemas.openxmlformats.org/drawingml/2006/chart">
            <c:chart xmlns:c="http://schemas.openxmlformats.org/drawingml/2006/chart" xmlns:r="http://schemas.openxmlformats.org/officeDocument/2006/relationships" r:id="rId14"/>
          </a:graphicData>
        </a:graphic>
      </p:graphicFrame>
      <p:sp>
        <p:nvSpPr>
          <p:cNvPr id="92" name="TextBox 91"/>
          <p:cNvSpPr txBox="1"/>
          <p:nvPr/>
        </p:nvSpPr>
        <p:spPr>
          <a:xfrm>
            <a:off x="37682905" y="6923549"/>
            <a:ext cx="5019575" cy="4154984"/>
          </a:xfrm>
          <a:prstGeom prst="rect">
            <a:avLst/>
          </a:prstGeom>
          <a:noFill/>
        </p:spPr>
        <p:txBody>
          <a:bodyPr wrap="square" rtlCol="0">
            <a:spAutoFit/>
          </a:bodyPr>
          <a:lstStyle/>
          <a:p>
            <a:pPr algn="just"/>
            <a:r>
              <a:rPr lang="en-US" sz="2400" dirty="0" smtClean="0"/>
              <a:t>After defining the feature sets, we tested their accuracy with two classifiers</a:t>
            </a:r>
            <a:r>
              <a:rPr lang="en-US" sz="2400" dirty="0"/>
              <a:t>,</a:t>
            </a:r>
            <a:r>
              <a:rPr lang="en-US" sz="2400" dirty="0" smtClean="0"/>
              <a:t> Naïve Bayes and Decision Tree. Due to the high computational cost of the latter, we decided to use only Naïve Bayes. Having obtained the accuracies of each feature set, we chose the top four and combined them to get the highest accuracy possible. The results are below.</a:t>
            </a:r>
          </a:p>
        </p:txBody>
      </p:sp>
      <p:sp>
        <p:nvSpPr>
          <p:cNvPr id="93" name="Text Placeholder 15"/>
          <p:cNvSpPr>
            <a:spLocks noGrp="1"/>
          </p:cNvSpPr>
          <p:nvPr>
            <p:ph type="body" sz="quarter" idx="29"/>
          </p:nvPr>
        </p:nvSpPr>
        <p:spPr>
          <a:xfrm>
            <a:off x="29922537" y="5612892"/>
            <a:ext cx="12801600" cy="1219200"/>
          </a:xfrm>
        </p:spPr>
        <p:txBody>
          <a:bodyPr/>
          <a:lstStyle/>
          <a:p>
            <a:r>
              <a:rPr lang="en-US" dirty="0" smtClean="0"/>
              <a:t>Results</a:t>
            </a:r>
            <a:endParaRPr lang="en-US" dirty="0"/>
          </a:p>
        </p:txBody>
      </p:sp>
      <p:sp>
        <p:nvSpPr>
          <p:cNvPr id="95" name="TextBox 94"/>
          <p:cNvSpPr txBox="1"/>
          <p:nvPr/>
        </p:nvSpPr>
        <p:spPr>
          <a:xfrm>
            <a:off x="29992321" y="11740599"/>
            <a:ext cx="12118205" cy="769441"/>
          </a:xfrm>
          <a:prstGeom prst="rect">
            <a:avLst/>
          </a:prstGeom>
          <a:noFill/>
        </p:spPr>
        <p:txBody>
          <a:bodyPr wrap="square" rtlCol="0">
            <a:spAutoFit/>
          </a:bodyPr>
          <a:lstStyle/>
          <a:p>
            <a:pPr algn="ctr"/>
            <a:r>
              <a:rPr lang="en-US" sz="4400" dirty="0" smtClean="0"/>
              <a:t>Feature Combination Results</a:t>
            </a:r>
          </a:p>
        </p:txBody>
      </p:sp>
      <p:graphicFrame>
        <p:nvGraphicFramePr>
          <p:cNvPr id="96" name="Chart 95"/>
          <p:cNvGraphicFramePr/>
          <p:nvPr>
            <p:extLst>
              <p:ext uri="{D42A27DB-BD31-4B8C-83A1-F6EECF244321}">
                <p14:modId xmlns:p14="http://schemas.microsoft.com/office/powerpoint/2010/main" val="2823224993"/>
              </p:ext>
            </p:extLst>
          </p:nvPr>
        </p:nvGraphicFramePr>
        <p:xfrm>
          <a:off x="29992321" y="12481362"/>
          <a:ext cx="6424057" cy="3116597"/>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97" name="Chart 96"/>
          <p:cNvGraphicFramePr/>
          <p:nvPr>
            <p:extLst>
              <p:ext uri="{D42A27DB-BD31-4B8C-83A1-F6EECF244321}">
                <p14:modId xmlns:p14="http://schemas.microsoft.com/office/powerpoint/2010/main" val="1224682954"/>
              </p:ext>
            </p:extLst>
          </p:nvPr>
        </p:nvGraphicFramePr>
        <p:xfrm>
          <a:off x="29992321" y="15640747"/>
          <a:ext cx="6424057" cy="3116597"/>
        </p:xfrm>
        <a:graphic>
          <a:graphicData uri="http://schemas.openxmlformats.org/drawingml/2006/chart">
            <c:chart xmlns:c="http://schemas.openxmlformats.org/drawingml/2006/chart" xmlns:r="http://schemas.openxmlformats.org/officeDocument/2006/relationships" r:id="rId16"/>
          </a:graphicData>
        </a:graphic>
      </p:graphicFrame>
      <p:graphicFrame>
        <p:nvGraphicFramePr>
          <p:cNvPr id="98" name="Chart 97"/>
          <p:cNvGraphicFramePr/>
          <p:nvPr>
            <p:extLst>
              <p:ext uri="{D42A27DB-BD31-4B8C-83A1-F6EECF244321}">
                <p14:modId xmlns:p14="http://schemas.microsoft.com/office/powerpoint/2010/main" val="2195854773"/>
              </p:ext>
            </p:extLst>
          </p:nvPr>
        </p:nvGraphicFramePr>
        <p:xfrm>
          <a:off x="36300080" y="12524150"/>
          <a:ext cx="6424057" cy="3116597"/>
        </p:xfrm>
        <a:graphic>
          <a:graphicData uri="http://schemas.openxmlformats.org/drawingml/2006/chart">
            <c:chart xmlns:c="http://schemas.openxmlformats.org/drawingml/2006/chart" xmlns:r="http://schemas.openxmlformats.org/officeDocument/2006/relationships" r:id="rId17"/>
          </a:graphicData>
        </a:graphic>
      </p:graphicFrame>
      <p:graphicFrame>
        <p:nvGraphicFramePr>
          <p:cNvPr id="99" name="Chart 98"/>
          <p:cNvGraphicFramePr/>
          <p:nvPr>
            <p:extLst>
              <p:ext uri="{D42A27DB-BD31-4B8C-83A1-F6EECF244321}">
                <p14:modId xmlns:p14="http://schemas.microsoft.com/office/powerpoint/2010/main" val="3923412087"/>
              </p:ext>
            </p:extLst>
          </p:nvPr>
        </p:nvGraphicFramePr>
        <p:xfrm>
          <a:off x="36300080" y="15683535"/>
          <a:ext cx="6424057" cy="3116597"/>
        </p:xfrm>
        <a:graphic>
          <a:graphicData uri="http://schemas.openxmlformats.org/drawingml/2006/chart">
            <c:chart xmlns:c="http://schemas.openxmlformats.org/drawingml/2006/chart" xmlns:r="http://schemas.openxmlformats.org/officeDocument/2006/relationships" r:id="rId18"/>
          </a:graphicData>
        </a:graphic>
      </p:graphicFrame>
      <p:sp>
        <p:nvSpPr>
          <p:cNvPr id="100" name="Text Placeholder 15"/>
          <p:cNvSpPr>
            <a:spLocks noGrp="1"/>
          </p:cNvSpPr>
          <p:nvPr>
            <p:ph type="body" sz="quarter" idx="29"/>
          </p:nvPr>
        </p:nvSpPr>
        <p:spPr>
          <a:xfrm>
            <a:off x="29946600" y="18865074"/>
            <a:ext cx="12801600" cy="1219200"/>
          </a:xfrm>
        </p:spPr>
        <p:txBody>
          <a:bodyPr/>
          <a:lstStyle/>
          <a:p>
            <a:r>
              <a:rPr lang="en-US" dirty="0" smtClean="0"/>
              <a:t>Our Analysis of Trump’s popularity</a:t>
            </a:r>
            <a:endParaRPr lang="en-US" dirty="0"/>
          </a:p>
        </p:txBody>
      </p:sp>
      <p:graphicFrame>
        <p:nvGraphicFramePr>
          <p:cNvPr id="102" name="Table 101"/>
          <p:cNvGraphicFramePr>
            <a:graphicFrameLocks noGrp="1"/>
          </p:cNvGraphicFramePr>
          <p:nvPr>
            <p:extLst>
              <p:ext uri="{D42A27DB-BD31-4B8C-83A1-F6EECF244321}">
                <p14:modId xmlns:p14="http://schemas.microsoft.com/office/powerpoint/2010/main" val="2238653724"/>
              </p:ext>
            </p:extLst>
          </p:nvPr>
        </p:nvGraphicFramePr>
        <p:xfrm>
          <a:off x="29992321" y="22338652"/>
          <a:ext cx="6307758" cy="1638460"/>
        </p:xfrm>
        <a:graphic>
          <a:graphicData uri="http://schemas.openxmlformats.org/drawingml/2006/table">
            <a:tbl>
              <a:tblPr firstRow="1" bandRow="1">
                <a:tableStyleId>{69012ECD-51FC-41F1-AA8D-1B2483CD663E}</a:tableStyleId>
              </a:tblPr>
              <a:tblGrid>
                <a:gridCol w="2102586">
                  <a:extLst>
                    <a:ext uri="{9D8B030D-6E8A-4147-A177-3AD203B41FA5}">
                      <a16:colId xmlns:a16="http://schemas.microsoft.com/office/drawing/2014/main" val="3355521538"/>
                    </a:ext>
                  </a:extLst>
                </a:gridCol>
                <a:gridCol w="2102586">
                  <a:extLst>
                    <a:ext uri="{9D8B030D-6E8A-4147-A177-3AD203B41FA5}">
                      <a16:colId xmlns:a16="http://schemas.microsoft.com/office/drawing/2014/main" val="1228154700"/>
                    </a:ext>
                  </a:extLst>
                </a:gridCol>
                <a:gridCol w="2102586">
                  <a:extLst>
                    <a:ext uri="{9D8B030D-6E8A-4147-A177-3AD203B41FA5}">
                      <a16:colId xmlns:a16="http://schemas.microsoft.com/office/drawing/2014/main" val="2085479315"/>
                    </a:ext>
                  </a:extLst>
                </a:gridCol>
              </a:tblGrid>
              <a:tr h="409615">
                <a:tc>
                  <a:txBody>
                    <a:bodyPr/>
                    <a:lstStyle/>
                    <a:p>
                      <a:endParaRPr lang="en-US" sz="2000" dirty="0"/>
                    </a:p>
                  </a:txBody>
                  <a:tcPr/>
                </a:tc>
                <a:tc>
                  <a:txBody>
                    <a:bodyPr/>
                    <a:lstStyle/>
                    <a:p>
                      <a:r>
                        <a:rPr lang="en-US" sz="2000" dirty="0" smtClean="0"/>
                        <a:t>Before</a:t>
                      </a:r>
                      <a:endParaRPr lang="en-US" sz="2000" dirty="0"/>
                    </a:p>
                  </a:txBody>
                  <a:tcPr/>
                </a:tc>
                <a:tc>
                  <a:txBody>
                    <a:bodyPr/>
                    <a:lstStyle/>
                    <a:p>
                      <a:r>
                        <a:rPr lang="en-US" sz="2000" dirty="0" smtClean="0"/>
                        <a:t>After</a:t>
                      </a:r>
                      <a:endParaRPr lang="en-US" sz="2000" dirty="0"/>
                    </a:p>
                  </a:txBody>
                  <a:tcPr/>
                </a:tc>
                <a:extLst>
                  <a:ext uri="{0D108BD9-81ED-4DB2-BD59-A6C34878D82A}">
                    <a16:rowId xmlns:a16="http://schemas.microsoft.com/office/drawing/2014/main" val="2059131832"/>
                  </a:ext>
                </a:extLst>
              </a:tr>
              <a:tr h="409615">
                <a:tc>
                  <a:txBody>
                    <a:bodyPr/>
                    <a:lstStyle/>
                    <a:p>
                      <a:r>
                        <a:rPr lang="en-US" sz="2000" dirty="0" smtClean="0"/>
                        <a:t>Neutral</a:t>
                      </a:r>
                      <a:endParaRPr lang="en-US" sz="2000" dirty="0"/>
                    </a:p>
                  </a:txBody>
                  <a:tcPr/>
                </a:tc>
                <a:tc>
                  <a:txBody>
                    <a:bodyPr/>
                    <a:lstStyle/>
                    <a:p>
                      <a:r>
                        <a:rPr lang="en-US" sz="2000" dirty="0" smtClean="0"/>
                        <a:t>57.46%</a:t>
                      </a:r>
                      <a:endParaRPr lang="en-US" sz="2000" dirty="0"/>
                    </a:p>
                  </a:txBody>
                  <a:tcPr/>
                </a:tc>
                <a:tc>
                  <a:txBody>
                    <a:bodyPr/>
                    <a:lstStyle/>
                    <a:p>
                      <a:r>
                        <a:rPr lang="en-US" sz="2000" dirty="0" smtClean="0"/>
                        <a:t>43.18%</a:t>
                      </a:r>
                      <a:endParaRPr lang="en-US" sz="2000" dirty="0"/>
                    </a:p>
                  </a:txBody>
                  <a:tcPr/>
                </a:tc>
                <a:extLst>
                  <a:ext uri="{0D108BD9-81ED-4DB2-BD59-A6C34878D82A}">
                    <a16:rowId xmlns:a16="http://schemas.microsoft.com/office/drawing/2014/main" val="4231043904"/>
                  </a:ext>
                </a:extLst>
              </a:tr>
              <a:tr h="409615">
                <a:tc>
                  <a:txBody>
                    <a:bodyPr/>
                    <a:lstStyle/>
                    <a:p>
                      <a:r>
                        <a:rPr lang="en-US" sz="2000" dirty="0" smtClean="0"/>
                        <a:t>Negative</a:t>
                      </a:r>
                      <a:endParaRPr lang="en-US" sz="2000" dirty="0"/>
                    </a:p>
                  </a:txBody>
                  <a:tcPr/>
                </a:tc>
                <a:tc>
                  <a:txBody>
                    <a:bodyPr/>
                    <a:lstStyle/>
                    <a:p>
                      <a:r>
                        <a:rPr lang="en-US" sz="2000" dirty="0" smtClean="0"/>
                        <a:t>19.40%</a:t>
                      </a:r>
                      <a:endParaRPr lang="en-US" sz="2000" dirty="0"/>
                    </a:p>
                  </a:txBody>
                  <a:tcPr/>
                </a:tc>
                <a:tc>
                  <a:txBody>
                    <a:bodyPr/>
                    <a:lstStyle/>
                    <a:p>
                      <a:r>
                        <a:rPr lang="en-US" sz="2000" dirty="0" smtClean="0"/>
                        <a:t>32.57%</a:t>
                      </a:r>
                      <a:endParaRPr lang="en-US" sz="2000" dirty="0"/>
                    </a:p>
                  </a:txBody>
                  <a:tcPr/>
                </a:tc>
                <a:extLst>
                  <a:ext uri="{0D108BD9-81ED-4DB2-BD59-A6C34878D82A}">
                    <a16:rowId xmlns:a16="http://schemas.microsoft.com/office/drawing/2014/main" val="4075496453"/>
                  </a:ext>
                </a:extLst>
              </a:tr>
              <a:tr h="409615">
                <a:tc>
                  <a:txBody>
                    <a:bodyPr/>
                    <a:lstStyle/>
                    <a:p>
                      <a:r>
                        <a:rPr lang="en-US" sz="2000" dirty="0" smtClean="0"/>
                        <a:t>Positive</a:t>
                      </a:r>
                      <a:endParaRPr lang="en-US" sz="2000" dirty="0"/>
                    </a:p>
                  </a:txBody>
                  <a:tcPr/>
                </a:tc>
                <a:tc>
                  <a:txBody>
                    <a:bodyPr/>
                    <a:lstStyle/>
                    <a:p>
                      <a:r>
                        <a:rPr lang="en-US" sz="2000" dirty="0" smtClean="0"/>
                        <a:t>23.13%</a:t>
                      </a:r>
                      <a:endParaRPr lang="en-US" sz="2000" dirty="0"/>
                    </a:p>
                  </a:txBody>
                  <a:tcPr/>
                </a:tc>
                <a:tc>
                  <a:txBody>
                    <a:bodyPr/>
                    <a:lstStyle/>
                    <a:p>
                      <a:r>
                        <a:rPr lang="en-US" sz="2000" dirty="0" smtClean="0"/>
                        <a:t>24.24%</a:t>
                      </a:r>
                      <a:endParaRPr lang="en-US" sz="2000" dirty="0"/>
                    </a:p>
                  </a:txBody>
                  <a:tcPr/>
                </a:tc>
                <a:extLst>
                  <a:ext uri="{0D108BD9-81ED-4DB2-BD59-A6C34878D82A}">
                    <a16:rowId xmlns:a16="http://schemas.microsoft.com/office/drawing/2014/main" val="3665313744"/>
                  </a:ext>
                </a:extLst>
              </a:tr>
            </a:tbl>
          </a:graphicData>
        </a:graphic>
      </p:graphicFrame>
      <p:graphicFrame>
        <p:nvGraphicFramePr>
          <p:cNvPr id="103" name="Content Placeholder 6"/>
          <p:cNvGraphicFramePr>
            <a:graphicFrameLocks noGrp="1"/>
          </p:cNvGraphicFramePr>
          <p:nvPr>
            <p:ph sz="quarter" idx="42"/>
            <p:extLst>
              <p:ext uri="{D42A27DB-BD31-4B8C-83A1-F6EECF244321}">
                <p14:modId xmlns:p14="http://schemas.microsoft.com/office/powerpoint/2010/main" val="2302880622"/>
              </p:ext>
            </p:extLst>
          </p:nvPr>
        </p:nvGraphicFramePr>
        <p:xfrm>
          <a:off x="36416379" y="20144736"/>
          <a:ext cx="6286101" cy="3832375"/>
        </p:xfrm>
        <a:graphic>
          <a:graphicData uri="http://schemas.openxmlformats.org/drawingml/2006/chart">
            <c:chart xmlns:c="http://schemas.openxmlformats.org/drawingml/2006/chart" xmlns:r="http://schemas.openxmlformats.org/officeDocument/2006/relationships" r:id="rId19"/>
          </a:graphicData>
        </a:graphic>
      </p:graphicFrame>
      <p:sp>
        <p:nvSpPr>
          <p:cNvPr id="27" name="TextBox 26"/>
          <p:cNvSpPr txBox="1"/>
          <p:nvPr/>
        </p:nvSpPr>
        <p:spPr>
          <a:xfrm>
            <a:off x="29992321" y="20144737"/>
            <a:ext cx="6307758" cy="2062103"/>
          </a:xfrm>
          <a:prstGeom prst="rect">
            <a:avLst/>
          </a:prstGeom>
          <a:noFill/>
        </p:spPr>
        <p:txBody>
          <a:bodyPr wrap="square" rtlCol="0">
            <a:spAutoFit/>
          </a:bodyPr>
          <a:lstStyle/>
          <a:p>
            <a:r>
              <a:rPr lang="en-US" sz="3200" dirty="0" smtClean="0"/>
              <a:t>A brief look at the </a:t>
            </a:r>
            <a:r>
              <a:rPr lang="en-US" sz="3200" smtClean="0"/>
              <a:t>manually tagged </a:t>
            </a:r>
            <a:r>
              <a:rPr lang="en-US" sz="3200" dirty="0" smtClean="0"/>
              <a:t>set highlights the shift in sentiment before and after Trump’s inauguration as president</a:t>
            </a:r>
          </a:p>
        </p:txBody>
      </p:sp>
      <p:sp>
        <p:nvSpPr>
          <p:cNvPr id="7" name="Rectangle 2"/>
          <p:cNvSpPr>
            <a:spLocks noGrp="1" noChangeArrowheads="1"/>
          </p:cNvSpPr>
          <p:nvPr>
            <p:ph sz="quarter" idx="35"/>
          </p:nvPr>
        </p:nvSpPr>
        <p:spPr bwMode="auto">
          <a:xfrm>
            <a:off x="29900563" y="30121068"/>
            <a:ext cx="13799568" cy="2954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spcBef>
                <a:spcPct val="0"/>
              </a:spcBef>
              <a:spcAft>
                <a:spcPct val="0"/>
              </a:spcAft>
              <a:buClrTx/>
              <a:buSzTx/>
              <a:buFontTx/>
              <a:buNone/>
              <a:tabLst/>
            </a:pPr>
            <a:r>
              <a:rPr kumimoji="0" lang="en-US" altLang="en-US" sz="1200" b="0" i="0" u="none" strike="noStrike" cap="none" normalizeH="0" baseline="0" dirty="0" err="1" smtClean="0">
                <a:ln>
                  <a:noFill/>
                </a:ln>
                <a:solidFill>
                  <a:schemeClr val="tx1"/>
                </a:solidFill>
                <a:effectLst/>
                <a:latin typeface="Calibri" panose="020F0502020204030204" pitchFamily="34" charset="0"/>
                <a:ea typeface="PMingLiU" charset="-120"/>
                <a:cs typeface="Arial" panose="020B0604020202020204" pitchFamily="34" charset="0"/>
              </a:rPr>
              <a:t>Balahur</a:t>
            </a:r>
            <a:r>
              <a:rPr kumimoji="0" lang="en-US" altLang="en-US" sz="1200" b="0" i="0" u="none" strike="noStrike" cap="none" normalizeH="0" baseline="0" dirty="0" smtClean="0">
                <a:ln>
                  <a:noFill/>
                </a:ln>
                <a:solidFill>
                  <a:schemeClr val="tx1"/>
                </a:solidFill>
                <a:effectLst/>
                <a:latin typeface="Calibri" panose="020F0502020204030204" pitchFamily="34" charset="0"/>
                <a:ea typeface="PMingLiU" charset="-120"/>
                <a:cs typeface="Arial" panose="020B0604020202020204" pitchFamily="34" charset="0"/>
              </a:rPr>
              <a:t>, A., &amp; Steinberger, R. (2009). Rethinking Sentiment Analysis in the News: from Theory to Practice and back. </a:t>
            </a:r>
            <a:r>
              <a:rPr kumimoji="0" lang="en-US" altLang="en-US" sz="1200" b="0" i="1" u="none" strike="noStrike" cap="none" normalizeH="0" baseline="0" dirty="0" smtClean="0">
                <a:ln>
                  <a:noFill/>
                </a:ln>
                <a:solidFill>
                  <a:schemeClr val="tx1"/>
                </a:solidFill>
                <a:effectLst/>
                <a:latin typeface="Calibri" panose="020F0502020204030204" pitchFamily="34" charset="0"/>
                <a:ea typeface="PMingLiU" charset="-120"/>
                <a:cs typeface="Arial" panose="020B0604020202020204" pitchFamily="34" charset="0"/>
              </a:rPr>
              <a:t>Proceedings of the '1st Workshop on Opinion Mining and Sentiment Analysis</a:t>
            </a:r>
            <a:r>
              <a:rPr kumimoji="0" lang="en-US" altLang="en-US" sz="1200" b="0" i="0" u="none" strike="noStrike" cap="none" normalizeH="0" baseline="0" dirty="0" smtClean="0">
                <a:ln>
                  <a:noFill/>
                </a:ln>
                <a:solidFill>
                  <a:schemeClr val="tx1"/>
                </a:solidFill>
                <a:effectLst/>
                <a:latin typeface="Calibri" panose="020F0502020204030204" pitchFamily="34" charset="0"/>
                <a:ea typeface="PMingLiU" charset="-120"/>
                <a:cs typeface="Arial" panose="020B0604020202020204" pitchFamily="34" charset="0"/>
              </a:rPr>
              <a:t> (pp. 1-12). University of </a:t>
            </a:r>
            <a:r>
              <a:rPr kumimoji="0" lang="en-US" altLang="en-US" sz="1200" b="0" i="0" u="none" strike="noStrike" cap="none" normalizeH="0" baseline="0" dirty="0" err="1" smtClean="0">
                <a:ln>
                  <a:noFill/>
                </a:ln>
                <a:solidFill>
                  <a:schemeClr val="tx1"/>
                </a:solidFill>
                <a:effectLst/>
                <a:latin typeface="Calibri" panose="020F0502020204030204" pitchFamily="34" charset="0"/>
                <a:ea typeface="PMingLiU" charset="-120"/>
                <a:cs typeface="Arial" panose="020B0604020202020204" pitchFamily="34" charset="0"/>
              </a:rPr>
              <a:t>Sevilla</a:t>
            </a:r>
            <a:r>
              <a:rPr kumimoji="0" lang="en-US" altLang="en-US" sz="1200" b="0" i="0" u="none" strike="noStrike" cap="none" normalizeH="0" baseline="0" dirty="0" smtClean="0">
                <a:ln>
                  <a:noFill/>
                </a:ln>
                <a:solidFill>
                  <a:schemeClr val="tx1"/>
                </a:solidFill>
                <a:effectLst/>
                <a:latin typeface="Calibri" panose="020F0502020204030204" pitchFamily="34" charset="0"/>
                <a:ea typeface="PMingLiU" charset="-120"/>
                <a:cs typeface="Arial" panose="020B0604020202020204" pitchFamily="34" charset="0"/>
              </a:rPr>
              <a:t>.</a:t>
            </a:r>
            <a:endParaRPr kumimoji="0" lang="en-US" altLang="en-US" sz="1200" b="0" i="0" u="none" strike="noStrike" cap="none" normalizeH="0" baseline="0" dirty="0" smtClean="0">
              <a:ln>
                <a:noFill/>
              </a:ln>
              <a:solidFill>
                <a:schemeClr val="tx1"/>
              </a:solidFill>
              <a:effectLst/>
              <a:latin typeface="Calibri" panose="020F0502020204030204" pitchFamily="34" charset="0"/>
            </a:endParaRPr>
          </a:p>
          <a:p>
            <a:pPr marL="0" marR="0" lvl="0" indent="0" algn="l" defTabSz="914400" rtl="0" eaLnBrk="0" fontAlgn="base" latinLnBrk="0" hangingPunct="0">
              <a:spcBef>
                <a:spcPct val="0"/>
              </a:spcBef>
              <a:spcAft>
                <a:spcPct val="0"/>
              </a:spcAft>
              <a:buClrTx/>
              <a:buSzTx/>
              <a:buFontTx/>
              <a:buNone/>
              <a:tabLst/>
            </a:pPr>
            <a:r>
              <a:rPr kumimoji="0" lang="en-US" altLang="en-US" sz="1200" b="0" i="0" u="none" strike="noStrike" cap="none" normalizeH="0" baseline="0" dirty="0" smtClean="0">
                <a:ln>
                  <a:noFill/>
                </a:ln>
                <a:solidFill>
                  <a:schemeClr val="tx1"/>
                </a:solidFill>
                <a:effectLst/>
                <a:latin typeface="Calibri" panose="020F0502020204030204" pitchFamily="34" charset="0"/>
                <a:ea typeface="PMingLiU" charset="-120"/>
                <a:cs typeface="Arial" panose="020B0604020202020204" pitchFamily="34" charset="0"/>
              </a:rPr>
              <a:t>Dave, K., Lawrence, S., &amp; </a:t>
            </a:r>
            <a:r>
              <a:rPr kumimoji="0" lang="en-US" altLang="en-US" sz="1200" b="0" i="0" u="none" strike="noStrike" cap="none" normalizeH="0" baseline="0" dirty="0" err="1" smtClean="0">
                <a:ln>
                  <a:noFill/>
                </a:ln>
                <a:solidFill>
                  <a:schemeClr val="tx1"/>
                </a:solidFill>
                <a:effectLst/>
                <a:latin typeface="Calibri" panose="020F0502020204030204" pitchFamily="34" charset="0"/>
                <a:ea typeface="PMingLiU" charset="-120"/>
                <a:cs typeface="Arial" panose="020B0604020202020204" pitchFamily="34" charset="0"/>
              </a:rPr>
              <a:t>Pennock</a:t>
            </a:r>
            <a:r>
              <a:rPr kumimoji="0" lang="en-US" altLang="en-US" sz="1200" b="0" i="0" u="none" strike="noStrike" cap="none" normalizeH="0" baseline="0" dirty="0" smtClean="0">
                <a:ln>
                  <a:noFill/>
                </a:ln>
                <a:solidFill>
                  <a:schemeClr val="tx1"/>
                </a:solidFill>
                <a:effectLst/>
                <a:latin typeface="Calibri" panose="020F0502020204030204" pitchFamily="34" charset="0"/>
                <a:ea typeface="PMingLiU" charset="-120"/>
                <a:cs typeface="Arial" panose="020B0604020202020204" pitchFamily="34" charset="0"/>
              </a:rPr>
              <a:t>, D. M. (2003 ). Mining the Peanut Gallery: Opinion Extraction and Semantic Classification of Product Reviews., (pp. 519-528 ). Budapest.</a:t>
            </a:r>
            <a:endParaRPr kumimoji="0" lang="en-US" altLang="en-US" sz="1200" b="0" i="0" u="none" strike="noStrike" cap="none" normalizeH="0" baseline="0" dirty="0" smtClean="0">
              <a:ln>
                <a:noFill/>
              </a:ln>
              <a:solidFill>
                <a:schemeClr val="tx1"/>
              </a:solidFill>
              <a:effectLst/>
              <a:latin typeface="Calibri" panose="020F0502020204030204" pitchFamily="34" charset="0"/>
            </a:endParaRPr>
          </a:p>
          <a:p>
            <a:pPr marL="0" marR="0" lvl="0" indent="0" algn="l" defTabSz="914400" rtl="0" eaLnBrk="0" fontAlgn="base" latinLnBrk="0" hangingPunct="0">
              <a:spcBef>
                <a:spcPct val="0"/>
              </a:spcBef>
              <a:spcAft>
                <a:spcPct val="0"/>
              </a:spcAft>
              <a:buClrTx/>
              <a:buSzTx/>
              <a:buFontTx/>
              <a:buNone/>
              <a:tabLst/>
            </a:pPr>
            <a:r>
              <a:rPr kumimoji="0" lang="en-US" altLang="en-US" sz="1200" b="0" i="0" u="none" strike="noStrike" cap="none" normalizeH="0" baseline="0" dirty="0" err="1" smtClean="0">
                <a:ln>
                  <a:noFill/>
                </a:ln>
                <a:solidFill>
                  <a:schemeClr val="tx1"/>
                </a:solidFill>
                <a:effectLst/>
                <a:latin typeface="Calibri" panose="020F0502020204030204" pitchFamily="34" charset="0"/>
                <a:ea typeface="PMingLiU" charset="-120"/>
                <a:cs typeface="Arial" panose="020B0604020202020204" pitchFamily="34" charset="0"/>
              </a:rPr>
              <a:t>Godbole</a:t>
            </a:r>
            <a:r>
              <a:rPr kumimoji="0" lang="en-US" altLang="en-US" sz="1200" b="0" i="0" u="none" strike="noStrike" cap="none" normalizeH="0" baseline="0" dirty="0" smtClean="0">
                <a:ln>
                  <a:noFill/>
                </a:ln>
                <a:solidFill>
                  <a:schemeClr val="tx1"/>
                </a:solidFill>
                <a:effectLst/>
                <a:latin typeface="Calibri" panose="020F0502020204030204" pitchFamily="34" charset="0"/>
                <a:ea typeface="PMingLiU" charset="-120"/>
                <a:cs typeface="Arial" panose="020B0604020202020204" pitchFamily="34" charset="0"/>
              </a:rPr>
              <a:t> , N., </a:t>
            </a:r>
            <a:r>
              <a:rPr kumimoji="0" lang="en-US" altLang="en-US" sz="1200" b="0" i="0" u="none" strike="noStrike" cap="none" normalizeH="0" baseline="0" dirty="0" err="1" smtClean="0">
                <a:ln>
                  <a:noFill/>
                </a:ln>
                <a:solidFill>
                  <a:schemeClr val="tx1"/>
                </a:solidFill>
                <a:effectLst/>
                <a:latin typeface="Calibri" panose="020F0502020204030204" pitchFamily="34" charset="0"/>
                <a:ea typeface="PMingLiU" charset="-120"/>
                <a:cs typeface="Arial" panose="020B0604020202020204" pitchFamily="34" charset="0"/>
              </a:rPr>
              <a:t>Srinivasaiah</a:t>
            </a:r>
            <a:r>
              <a:rPr kumimoji="0" lang="en-US" altLang="en-US" sz="1200" b="0" i="0" u="none" strike="noStrike" cap="none" normalizeH="0" baseline="0" dirty="0" smtClean="0">
                <a:ln>
                  <a:noFill/>
                </a:ln>
                <a:solidFill>
                  <a:schemeClr val="tx1"/>
                </a:solidFill>
                <a:effectLst/>
                <a:latin typeface="Calibri" panose="020F0502020204030204" pitchFamily="34" charset="0"/>
                <a:ea typeface="PMingLiU" charset="-120"/>
                <a:cs typeface="Arial" panose="020B0604020202020204" pitchFamily="34" charset="0"/>
              </a:rPr>
              <a:t>, M., &amp; </a:t>
            </a:r>
            <a:r>
              <a:rPr kumimoji="0" lang="en-US" altLang="en-US" sz="1200" b="0" i="0" u="none" strike="noStrike" cap="none" normalizeH="0" baseline="0" dirty="0" err="1" smtClean="0">
                <a:ln>
                  <a:noFill/>
                </a:ln>
                <a:solidFill>
                  <a:schemeClr val="tx1"/>
                </a:solidFill>
                <a:effectLst/>
                <a:latin typeface="Calibri" panose="020F0502020204030204" pitchFamily="34" charset="0"/>
                <a:ea typeface="PMingLiU" charset="-120"/>
                <a:cs typeface="Arial" panose="020B0604020202020204" pitchFamily="34" charset="0"/>
              </a:rPr>
              <a:t>Skiena</a:t>
            </a:r>
            <a:r>
              <a:rPr kumimoji="0" lang="en-US" altLang="en-US" sz="1200" b="0" i="0" u="none" strike="noStrike" cap="none" normalizeH="0" baseline="0" dirty="0" smtClean="0">
                <a:ln>
                  <a:noFill/>
                </a:ln>
                <a:solidFill>
                  <a:schemeClr val="tx1"/>
                </a:solidFill>
                <a:effectLst/>
                <a:latin typeface="Calibri" panose="020F0502020204030204" pitchFamily="34" charset="0"/>
                <a:ea typeface="PMingLiU" charset="-120"/>
                <a:cs typeface="Arial" panose="020B0604020202020204" pitchFamily="34" charset="0"/>
              </a:rPr>
              <a:t>, S. (</a:t>
            </a:r>
            <a:r>
              <a:rPr kumimoji="0" lang="en-US" altLang="en-US" sz="1200" b="0" i="0" u="none" strike="noStrike" cap="none" normalizeH="0" baseline="0" dirty="0" err="1" smtClean="0">
                <a:ln>
                  <a:noFill/>
                </a:ln>
                <a:solidFill>
                  <a:schemeClr val="tx1"/>
                </a:solidFill>
                <a:effectLst/>
                <a:latin typeface="Calibri" panose="020F0502020204030204" pitchFamily="34" charset="0"/>
                <a:ea typeface="PMingLiU" charset="-120"/>
                <a:cs typeface="Arial" panose="020B0604020202020204" pitchFamily="34" charset="0"/>
              </a:rPr>
              <a:t>n.d.</a:t>
            </a:r>
            <a:r>
              <a:rPr kumimoji="0" lang="en-US" altLang="en-US" sz="1200" b="0" i="0" u="none" strike="noStrike" cap="none" normalizeH="0" baseline="0" dirty="0" smtClean="0">
                <a:ln>
                  <a:noFill/>
                </a:ln>
                <a:solidFill>
                  <a:schemeClr val="tx1"/>
                </a:solidFill>
                <a:effectLst/>
                <a:latin typeface="Calibri" panose="020F0502020204030204" pitchFamily="34" charset="0"/>
                <a:ea typeface="PMingLiU" charset="-120"/>
                <a:cs typeface="Arial" panose="020B0604020202020204" pitchFamily="34" charset="0"/>
              </a:rPr>
              <a:t>). Retrieved from INTERNATIONAL AAAI CONFERENCE ON WEB AND SOCIAL MEDIA : icwsm.org/papers/3--Godbole-Srinivasaiah-Skiena.pdf</a:t>
            </a:r>
            <a:endParaRPr kumimoji="0" lang="en-US" altLang="en-US" sz="1200" b="0" i="0" u="none" strike="noStrike" cap="none" normalizeH="0" baseline="0" dirty="0" smtClean="0">
              <a:ln>
                <a:noFill/>
              </a:ln>
              <a:solidFill>
                <a:schemeClr val="tx1"/>
              </a:solidFill>
              <a:effectLst/>
              <a:latin typeface="Calibri" panose="020F0502020204030204" pitchFamily="34" charset="0"/>
            </a:endParaRPr>
          </a:p>
          <a:p>
            <a:pPr marL="0" marR="0" lvl="0" indent="0" algn="l" defTabSz="914400" rtl="0" eaLnBrk="0" fontAlgn="base" latinLnBrk="0" hangingPunct="0">
              <a:spcBef>
                <a:spcPct val="0"/>
              </a:spcBef>
              <a:spcAft>
                <a:spcPct val="0"/>
              </a:spcAft>
              <a:buClrTx/>
              <a:buSzTx/>
              <a:buFontTx/>
              <a:buNone/>
              <a:tabLst/>
            </a:pPr>
            <a:r>
              <a:rPr kumimoji="0" lang="en-US" altLang="en-US" sz="1200" b="0" i="0" u="none" strike="noStrike" cap="none" normalizeH="0" baseline="0" dirty="0" err="1" smtClean="0">
                <a:ln>
                  <a:noFill/>
                </a:ln>
                <a:solidFill>
                  <a:schemeClr val="tx1"/>
                </a:solidFill>
                <a:effectLst/>
                <a:latin typeface="Calibri" panose="020F0502020204030204" pitchFamily="34" charset="0"/>
                <a:ea typeface="PMingLiU" charset="-120"/>
                <a:cs typeface="Arial" panose="020B0604020202020204" pitchFamily="34" charset="0"/>
              </a:rPr>
              <a:t>Khoo</a:t>
            </a:r>
            <a:r>
              <a:rPr kumimoji="0" lang="en-US" altLang="en-US" sz="1200" b="0" i="0" u="none" strike="noStrike" cap="none" normalizeH="0" baseline="0" dirty="0" smtClean="0">
                <a:ln>
                  <a:noFill/>
                </a:ln>
                <a:solidFill>
                  <a:schemeClr val="tx1"/>
                </a:solidFill>
                <a:effectLst/>
                <a:latin typeface="Calibri" panose="020F0502020204030204" pitchFamily="34" charset="0"/>
                <a:ea typeface="PMingLiU" charset="-120"/>
                <a:cs typeface="Arial" panose="020B0604020202020204" pitchFamily="34" charset="0"/>
              </a:rPr>
              <a:t>, C. S.-G., </a:t>
            </a:r>
            <a:r>
              <a:rPr kumimoji="0" lang="en-US" altLang="en-US" sz="1200" b="0" i="0" u="none" strike="noStrike" cap="none" normalizeH="0" baseline="0" dirty="0" err="1" smtClean="0">
                <a:ln>
                  <a:noFill/>
                </a:ln>
                <a:solidFill>
                  <a:schemeClr val="tx1"/>
                </a:solidFill>
                <a:effectLst/>
                <a:latin typeface="Calibri" panose="020F0502020204030204" pitchFamily="34" charset="0"/>
                <a:ea typeface="PMingLiU" charset="-120"/>
                <a:cs typeface="Arial" panose="020B0604020202020204" pitchFamily="34" charset="0"/>
              </a:rPr>
              <a:t>Nourbakhsh</a:t>
            </a:r>
            <a:r>
              <a:rPr kumimoji="0" lang="en-US" altLang="en-US" sz="1200" b="0" i="0" u="none" strike="noStrike" cap="none" normalizeH="0" baseline="0" dirty="0" smtClean="0">
                <a:ln>
                  <a:noFill/>
                </a:ln>
                <a:solidFill>
                  <a:schemeClr val="tx1"/>
                </a:solidFill>
                <a:effectLst/>
                <a:latin typeface="Calibri" panose="020F0502020204030204" pitchFamily="34" charset="0"/>
                <a:ea typeface="PMingLiU" charset="-120"/>
                <a:cs typeface="Arial" panose="020B0604020202020204" pitchFamily="34" charset="0"/>
              </a:rPr>
              <a:t>, A., &amp; Na, J.-C. (2012, November). Sentiment analysis of online news text: a case study of appraisal theory. </a:t>
            </a:r>
            <a:r>
              <a:rPr kumimoji="0" lang="en-US" altLang="en-US" sz="1200" b="0" i="1" u="none" strike="noStrike" cap="none" normalizeH="0" baseline="0" dirty="0" smtClean="0">
                <a:ln>
                  <a:noFill/>
                </a:ln>
                <a:solidFill>
                  <a:schemeClr val="tx1"/>
                </a:solidFill>
                <a:effectLst/>
                <a:latin typeface="Calibri" panose="020F0502020204030204" pitchFamily="34" charset="0"/>
                <a:ea typeface="PMingLiU" charset="-120"/>
                <a:cs typeface="Arial" panose="020B0604020202020204" pitchFamily="34" charset="0"/>
              </a:rPr>
              <a:t>Online Information Review</a:t>
            </a:r>
            <a:r>
              <a:rPr kumimoji="0" lang="en-US" altLang="en-US" sz="1200" b="0" i="0" u="none" strike="noStrike" cap="none" normalizeH="0" baseline="0" dirty="0" smtClean="0">
                <a:ln>
                  <a:noFill/>
                </a:ln>
                <a:solidFill>
                  <a:schemeClr val="tx1"/>
                </a:solidFill>
                <a:effectLst/>
                <a:latin typeface="Calibri" panose="020F0502020204030204" pitchFamily="34" charset="0"/>
                <a:ea typeface="PMingLiU" charset="-120"/>
                <a:cs typeface="Arial" panose="020B0604020202020204" pitchFamily="34" charset="0"/>
              </a:rPr>
              <a:t>.</a:t>
            </a:r>
            <a:endParaRPr kumimoji="0" lang="en-US" altLang="en-US" sz="1200" b="0" i="0" u="none" strike="noStrike" cap="none" normalizeH="0" baseline="0" dirty="0" smtClean="0">
              <a:ln>
                <a:noFill/>
              </a:ln>
              <a:solidFill>
                <a:schemeClr val="tx1"/>
              </a:solidFill>
              <a:effectLst/>
              <a:latin typeface="Calibri" panose="020F0502020204030204" pitchFamily="34" charset="0"/>
            </a:endParaRPr>
          </a:p>
          <a:p>
            <a:pPr marL="0" marR="0" lvl="0" indent="0" algn="l" defTabSz="914400" rtl="0" eaLnBrk="0" fontAlgn="base" latinLnBrk="0" hangingPunct="0">
              <a:spcBef>
                <a:spcPct val="0"/>
              </a:spcBef>
              <a:spcAft>
                <a:spcPct val="0"/>
              </a:spcAft>
              <a:buClrTx/>
              <a:buSzTx/>
              <a:buFontTx/>
              <a:buNone/>
              <a:tabLst/>
            </a:pPr>
            <a:r>
              <a:rPr kumimoji="0" lang="en-US" altLang="en-US" sz="1200" b="0" i="0" u="none" strike="noStrike" cap="none" normalizeH="0" baseline="0" dirty="0" smtClean="0">
                <a:ln>
                  <a:noFill/>
                </a:ln>
                <a:solidFill>
                  <a:schemeClr val="tx1"/>
                </a:solidFill>
                <a:effectLst/>
                <a:latin typeface="Calibri" panose="020F0502020204030204" pitchFamily="34" charset="0"/>
                <a:ea typeface="PMingLiU" charset="-120"/>
                <a:cs typeface="Arial" panose="020B0604020202020204" pitchFamily="34" charset="0"/>
              </a:rPr>
              <a:t>Li , J., &amp; </a:t>
            </a:r>
            <a:r>
              <a:rPr kumimoji="0" lang="en-US" altLang="en-US" sz="1200" b="0" i="0" u="none" strike="noStrike" cap="none" normalizeH="0" baseline="0" dirty="0" err="1" smtClean="0">
                <a:ln>
                  <a:noFill/>
                </a:ln>
                <a:solidFill>
                  <a:schemeClr val="tx1"/>
                </a:solidFill>
                <a:effectLst/>
                <a:latin typeface="Calibri" panose="020F0502020204030204" pitchFamily="34" charset="0"/>
                <a:ea typeface="PMingLiU" charset="-120"/>
                <a:cs typeface="Arial" panose="020B0604020202020204" pitchFamily="34" charset="0"/>
              </a:rPr>
              <a:t>Hovy</a:t>
            </a:r>
            <a:r>
              <a:rPr kumimoji="0" lang="en-US" altLang="en-US" sz="1200" b="0" i="0" u="none" strike="noStrike" cap="none" normalizeH="0" baseline="0" dirty="0" smtClean="0">
                <a:ln>
                  <a:noFill/>
                </a:ln>
                <a:solidFill>
                  <a:schemeClr val="tx1"/>
                </a:solidFill>
                <a:effectLst/>
                <a:latin typeface="Calibri" panose="020F0502020204030204" pitchFamily="34" charset="0"/>
                <a:ea typeface="PMingLiU" charset="-120"/>
                <a:cs typeface="Arial" panose="020B0604020202020204" pitchFamily="34" charset="0"/>
              </a:rPr>
              <a:t>, E. (</a:t>
            </a:r>
            <a:r>
              <a:rPr kumimoji="0" lang="en-US" altLang="en-US" sz="1200" b="0" i="0" u="none" strike="noStrike" cap="none" normalizeH="0" baseline="0" dirty="0" err="1" smtClean="0">
                <a:ln>
                  <a:noFill/>
                </a:ln>
                <a:solidFill>
                  <a:schemeClr val="tx1"/>
                </a:solidFill>
                <a:effectLst/>
                <a:latin typeface="Calibri" panose="020F0502020204030204" pitchFamily="34" charset="0"/>
                <a:ea typeface="PMingLiU" charset="-120"/>
                <a:cs typeface="Arial" panose="020B0604020202020204" pitchFamily="34" charset="0"/>
              </a:rPr>
              <a:t>n.d.</a:t>
            </a:r>
            <a:r>
              <a:rPr kumimoji="0" lang="en-US" altLang="en-US" sz="1200" b="0" i="0" u="none" strike="noStrike" cap="none" normalizeH="0" baseline="0" dirty="0" smtClean="0">
                <a:ln>
                  <a:noFill/>
                </a:ln>
                <a:solidFill>
                  <a:schemeClr val="tx1"/>
                </a:solidFill>
                <a:effectLst/>
                <a:latin typeface="Calibri" panose="020F0502020204030204" pitchFamily="34" charset="0"/>
                <a:ea typeface="PMingLiU" charset="-120"/>
                <a:cs typeface="Arial" panose="020B0604020202020204" pitchFamily="34" charset="0"/>
              </a:rPr>
              <a:t>). Sentiment Analysis on the People’s Daily. </a:t>
            </a:r>
            <a:r>
              <a:rPr kumimoji="0" lang="en-US" altLang="en-US" sz="1200" b="0" i="1" u="none" strike="noStrike" cap="none" normalizeH="0" baseline="0" dirty="0" smtClean="0">
                <a:ln>
                  <a:noFill/>
                </a:ln>
                <a:solidFill>
                  <a:schemeClr val="tx1"/>
                </a:solidFill>
                <a:effectLst/>
                <a:latin typeface="Calibri" panose="020F0502020204030204" pitchFamily="34" charset="0"/>
                <a:ea typeface="PMingLiU" charset="-120"/>
                <a:cs typeface="Arial" panose="020B0604020202020204" pitchFamily="34" charset="0"/>
              </a:rPr>
              <a:t>Proceedings of the 2014 Conference on Empirical Methods in Natural Language Processing (EMNLP</a:t>
            </a:r>
            <a:r>
              <a:rPr kumimoji="0" lang="en-US" altLang="en-US" sz="1200" b="0" i="1" u="none" strike="noStrike" cap="none" normalizeH="0" baseline="0" smtClean="0">
                <a:ln>
                  <a:noFill/>
                </a:ln>
                <a:solidFill>
                  <a:schemeClr val="tx1"/>
                </a:solidFill>
                <a:effectLst/>
                <a:latin typeface="Calibri" panose="020F0502020204030204" pitchFamily="34" charset="0"/>
                <a:ea typeface="PMingLiU" charset="-120"/>
                <a:cs typeface="Arial" panose="020B0604020202020204" pitchFamily="34" charset="0"/>
              </a:rPr>
              <a:t>)</a:t>
            </a:r>
            <a:r>
              <a:rPr kumimoji="0" lang="en-US" altLang="en-US" sz="1200" b="0" i="0" u="none" strike="noStrike" cap="none" normalizeH="0" baseline="0" smtClean="0">
                <a:ln>
                  <a:noFill/>
                </a:ln>
                <a:solidFill>
                  <a:schemeClr val="tx1"/>
                </a:solidFill>
                <a:effectLst/>
                <a:latin typeface="Calibri" panose="020F0502020204030204" pitchFamily="34" charset="0"/>
                <a:ea typeface="PMingLiU" charset="-120"/>
                <a:cs typeface="Arial" panose="020B0604020202020204" pitchFamily="34" charset="0"/>
              </a:rPr>
              <a:t>, (http</a:t>
            </a:r>
            <a:r>
              <a:rPr kumimoji="0" lang="en-US" altLang="en-US" sz="1200" b="0" i="0" u="none" strike="noStrike" cap="none" normalizeH="0" baseline="0" dirty="0" smtClean="0">
                <a:ln>
                  <a:noFill/>
                </a:ln>
                <a:solidFill>
                  <a:schemeClr val="tx1"/>
                </a:solidFill>
                <a:effectLst/>
                <a:latin typeface="Calibri" panose="020F0502020204030204" pitchFamily="34" charset="0"/>
                <a:ea typeface="PMingLiU" charset="-120"/>
                <a:cs typeface="Arial" panose="020B0604020202020204" pitchFamily="34" charset="0"/>
              </a:rPr>
              <a:t>://web.stanford.edu/~jiweil/paper/people_daily.pdf).</a:t>
            </a:r>
            <a:endParaRPr kumimoji="0" lang="en-US" altLang="en-US" sz="1200" b="0" i="0" u="none" strike="noStrike" cap="none" normalizeH="0" baseline="0" dirty="0" smtClean="0">
              <a:ln>
                <a:noFill/>
              </a:ln>
              <a:solidFill>
                <a:schemeClr val="tx1"/>
              </a:solidFill>
              <a:effectLst/>
              <a:latin typeface="Calibri" panose="020F0502020204030204" pitchFamily="34" charset="0"/>
            </a:endParaRPr>
          </a:p>
          <a:p>
            <a:pPr marL="0" marR="0" lvl="0" indent="0" algn="l" defTabSz="914400" rtl="0" eaLnBrk="0" fontAlgn="base" latinLnBrk="0" hangingPunct="0">
              <a:spcBef>
                <a:spcPct val="0"/>
              </a:spcBef>
              <a:spcAft>
                <a:spcPct val="0"/>
              </a:spcAft>
              <a:buClrTx/>
              <a:buSzTx/>
              <a:buFontTx/>
              <a:buNone/>
              <a:tabLst/>
            </a:pPr>
            <a:r>
              <a:rPr kumimoji="0" lang="en-US" altLang="en-US" sz="1200" b="0" i="0" u="none" strike="noStrike" cap="none" normalizeH="0" baseline="0" dirty="0" smtClean="0">
                <a:ln>
                  <a:noFill/>
                </a:ln>
                <a:solidFill>
                  <a:schemeClr val="tx1"/>
                </a:solidFill>
                <a:effectLst/>
                <a:latin typeface="Calibri" panose="020F0502020204030204" pitchFamily="34" charset="0"/>
                <a:ea typeface="PMingLiU" charset="-120"/>
                <a:cs typeface="Arial" panose="020B0604020202020204" pitchFamily="34" charset="0"/>
              </a:rPr>
              <a:t>Liu, B. (2012). </a:t>
            </a:r>
            <a:r>
              <a:rPr kumimoji="0" lang="en-US" altLang="en-US" sz="1200" b="0" i="1" u="none" strike="noStrike" cap="none" normalizeH="0" baseline="0" dirty="0" smtClean="0">
                <a:ln>
                  <a:noFill/>
                </a:ln>
                <a:solidFill>
                  <a:schemeClr val="tx1"/>
                </a:solidFill>
                <a:effectLst/>
                <a:latin typeface="Calibri" panose="020F0502020204030204" pitchFamily="34" charset="0"/>
                <a:ea typeface="PMingLiU" charset="-120"/>
                <a:cs typeface="Arial" panose="020B0604020202020204" pitchFamily="34" charset="0"/>
              </a:rPr>
              <a:t>Sentiment Analysis and Opinion Mining.</a:t>
            </a:r>
            <a:r>
              <a:rPr kumimoji="0" lang="en-US" altLang="en-US" sz="1200" b="0" i="0" u="none" strike="noStrike" cap="none" normalizeH="0" baseline="0" dirty="0" smtClean="0">
                <a:ln>
                  <a:noFill/>
                </a:ln>
                <a:solidFill>
                  <a:schemeClr val="tx1"/>
                </a:solidFill>
                <a:effectLst/>
                <a:latin typeface="Calibri" panose="020F0502020204030204" pitchFamily="34" charset="0"/>
                <a:ea typeface="PMingLiU" charset="-120"/>
                <a:cs typeface="Arial" panose="020B0604020202020204" pitchFamily="34" charset="0"/>
              </a:rPr>
              <a:t> San Francisco: Morgan &amp; Claypool Publishers.</a:t>
            </a:r>
            <a:endParaRPr kumimoji="0" lang="en-US" altLang="en-US" sz="1200" b="0" i="0" u="none" strike="noStrike" cap="none" normalizeH="0" baseline="0" dirty="0" smtClean="0">
              <a:ln>
                <a:noFill/>
              </a:ln>
              <a:solidFill>
                <a:schemeClr val="tx1"/>
              </a:solidFill>
              <a:effectLst/>
              <a:latin typeface="Calibri" panose="020F0502020204030204" pitchFamily="34" charset="0"/>
            </a:endParaRPr>
          </a:p>
          <a:p>
            <a:pPr marL="0" marR="0" lvl="0" indent="0" algn="l" defTabSz="914400" rtl="0" eaLnBrk="0" fontAlgn="base" latinLnBrk="0" hangingPunct="0">
              <a:spcBef>
                <a:spcPct val="0"/>
              </a:spcBef>
              <a:spcAft>
                <a:spcPct val="0"/>
              </a:spcAft>
              <a:buClrTx/>
              <a:buSzTx/>
              <a:buFontTx/>
              <a:buNone/>
              <a:tabLst/>
            </a:pPr>
            <a:r>
              <a:rPr kumimoji="0" lang="en-US" altLang="en-US" sz="1200" b="0" i="0" u="none" strike="noStrike" cap="none" normalizeH="0" baseline="0" dirty="0" err="1" smtClean="0">
                <a:ln>
                  <a:noFill/>
                </a:ln>
                <a:solidFill>
                  <a:schemeClr val="tx1"/>
                </a:solidFill>
                <a:effectLst/>
                <a:latin typeface="Calibri" panose="020F0502020204030204" pitchFamily="34" charset="0"/>
                <a:ea typeface="PMingLiU" charset="-120"/>
                <a:cs typeface="Arial" panose="020B0604020202020204" pitchFamily="34" charset="0"/>
              </a:rPr>
              <a:t>Njølstad</a:t>
            </a:r>
            <a:r>
              <a:rPr kumimoji="0" lang="en-US" altLang="en-US" sz="1200" b="0" i="0" u="none" strike="noStrike" cap="none" normalizeH="0" baseline="0" dirty="0" smtClean="0">
                <a:ln>
                  <a:noFill/>
                </a:ln>
                <a:solidFill>
                  <a:schemeClr val="tx1"/>
                </a:solidFill>
                <a:effectLst/>
                <a:latin typeface="Calibri" panose="020F0502020204030204" pitchFamily="34" charset="0"/>
                <a:ea typeface="PMingLiU" charset="-120"/>
                <a:cs typeface="Arial" panose="020B0604020202020204" pitchFamily="34" charset="0"/>
              </a:rPr>
              <a:t>, P.-C. S., </a:t>
            </a:r>
            <a:r>
              <a:rPr kumimoji="0" lang="en-US" altLang="en-US" sz="1200" b="0" i="0" u="none" strike="noStrike" cap="none" normalizeH="0" baseline="0" dirty="0" err="1" smtClean="0">
                <a:ln>
                  <a:noFill/>
                </a:ln>
                <a:solidFill>
                  <a:schemeClr val="tx1"/>
                </a:solidFill>
                <a:effectLst/>
                <a:latin typeface="Calibri" panose="020F0502020204030204" pitchFamily="34" charset="0"/>
                <a:ea typeface="PMingLiU" charset="-120"/>
                <a:cs typeface="Arial" panose="020B0604020202020204" pitchFamily="34" charset="0"/>
              </a:rPr>
              <a:t>Høysæter</a:t>
            </a:r>
            <a:r>
              <a:rPr kumimoji="0" lang="en-US" altLang="en-US" sz="1200" b="0" i="0" u="none" strike="noStrike" cap="none" normalizeH="0" baseline="0" dirty="0" smtClean="0">
                <a:ln>
                  <a:noFill/>
                </a:ln>
                <a:solidFill>
                  <a:schemeClr val="tx1"/>
                </a:solidFill>
                <a:effectLst/>
                <a:latin typeface="Calibri" panose="020F0502020204030204" pitchFamily="34" charset="0"/>
                <a:ea typeface="PMingLiU" charset="-120"/>
                <a:cs typeface="Arial" panose="020B0604020202020204" pitchFamily="34" charset="0"/>
              </a:rPr>
              <a:t>, L. S., Wei, W., &amp; </a:t>
            </a:r>
            <a:r>
              <a:rPr kumimoji="0" lang="en-US" altLang="en-US" sz="1200" b="0" i="0" u="none" strike="noStrike" cap="none" normalizeH="0" baseline="0" dirty="0" err="1" smtClean="0">
                <a:ln>
                  <a:noFill/>
                </a:ln>
                <a:solidFill>
                  <a:schemeClr val="tx1"/>
                </a:solidFill>
                <a:effectLst/>
                <a:latin typeface="Calibri" panose="020F0502020204030204" pitchFamily="34" charset="0"/>
                <a:ea typeface="PMingLiU" charset="-120"/>
                <a:cs typeface="Arial" panose="020B0604020202020204" pitchFamily="34" charset="0"/>
              </a:rPr>
              <a:t>Gulla</a:t>
            </a:r>
            <a:r>
              <a:rPr kumimoji="0" lang="en-US" altLang="en-US" sz="1200" b="0" i="0" u="none" strike="noStrike" cap="none" normalizeH="0" baseline="0" dirty="0" smtClean="0">
                <a:ln>
                  <a:noFill/>
                </a:ln>
                <a:solidFill>
                  <a:schemeClr val="tx1"/>
                </a:solidFill>
                <a:effectLst/>
                <a:latin typeface="Calibri" panose="020F0502020204030204" pitchFamily="34" charset="0"/>
                <a:ea typeface="PMingLiU" charset="-120"/>
                <a:cs typeface="Arial" panose="020B0604020202020204" pitchFamily="34" charset="0"/>
              </a:rPr>
              <a:t>, J. A. (</a:t>
            </a:r>
            <a:r>
              <a:rPr kumimoji="0" lang="en-US" altLang="en-US" sz="1200" b="0" i="0" u="none" strike="noStrike" cap="none" normalizeH="0" baseline="0" dirty="0" err="1" smtClean="0">
                <a:ln>
                  <a:noFill/>
                </a:ln>
                <a:solidFill>
                  <a:schemeClr val="tx1"/>
                </a:solidFill>
                <a:effectLst/>
                <a:latin typeface="Calibri" panose="020F0502020204030204" pitchFamily="34" charset="0"/>
                <a:ea typeface="PMingLiU" charset="-120"/>
                <a:cs typeface="Arial" panose="020B0604020202020204" pitchFamily="34" charset="0"/>
              </a:rPr>
              <a:t>n.d.</a:t>
            </a:r>
            <a:r>
              <a:rPr kumimoji="0" lang="en-US" altLang="en-US" sz="1200" b="0" i="0" u="none" strike="noStrike" cap="none" normalizeH="0" baseline="0" dirty="0" smtClean="0">
                <a:ln>
                  <a:noFill/>
                </a:ln>
                <a:solidFill>
                  <a:schemeClr val="tx1"/>
                </a:solidFill>
                <a:effectLst/>
                <a:latin typeface="Calibri" panose="020F0502020204030204" pitchFamily="34" charset="0"/>
                <a:ea typeface="PMingLiU" charset="-120"/>
                <a:cs typeface="Arial" panose="020B0604020202020204" pitchFamily="34" charset="0"/>
              </a:rPr>
              <a:t>). Evaluating Feature Sets and Classifiers for Sentiment Analysis of Financial News. </a:t>
            </a:r>
            <a:r>
              <a:rPr kumimoji="0" lang="en-US" altLang="en-US" sz="1200" b="0" i="1" u="none" strike="noStrike" cap="none" normalizeH="0" baseline="0" dirty="0" smtClean="0">
                <a:ln>
                  <a:noFill/>
                </a:ln>
                <a:solidFill>
                  <a:schemeClr val="tx1"/>
                </a:solidFill>
                <a:effectLst/>
                <a:latin typeface="Calibri" panose="020F0502020204030204" pitchFamily="34" charset="0"/>
                <a:ea typeface="PMingLiU" charset="-120"/>
                <a:cs typeface="Arial" panose="020B0604020202020204" pitchFamily="34" charset="0"/>
              </a:rPr>
              <a:t>International Joint Conferences on Web Intelligence and Intelligent Agent Technologies.</a:t>
            </a:r>
            <a:r>
              <a:rPr kumimoji="0" lang="en-US" altLang="en-US" sz="1200" b="0" i="0" u="none" strike="noStrike" cap="none" normalizeH="0" baseline="0" dirty="0" smtClean="0">
                <a:ln>
                  <a:noFill/>
                </a:ln>
                <a:solidFill>
                  <a:schemeClr val="tx1"/>
                </a:solidFill>
                <a:effectLst/>
                <a:latin typeface="Calibri" panose="020F0502020204030204" pitchFamily="34" charset="0"/>
                <a:ea typeface="PMingLiU" charset="-120"/>
                <a:cs typeface="Arial" panose="020B0604020202020204" pitchFamily="34" charset="0"/>
              </a:rPr>
              <a:t> </a:t>
            </a:r>
            <a:endParaRPr kumimoji="0" lang="en-US" altLang="en-US" sz="1200" b="0" i="0" u="none" strike="noStrike" cap="none" normalizeH="0" baseline="0" dirty="0" smtClean="0">
              <a:ln>
                <a:noFill/>
              </a:ln>
              <a:solidFill>
                <a:schemeClr val="tx1"/>
              </a:solidFill>
              <a:effectLst/>
              <a:latin typeface="Calibri" panose="020F0502020204030204" pitchFamily="34" charset="0"/>
            </a:endParaRPr>
          </a:p>
          <a:p>
            <a:pPr marL="0" marR="0" lvl="0" indent="0" algn="l" defTabSz="914400" rtl="0" eaLnBrk="0" fontAlgn="base" latinLnBrk="0" hangingPunct="0">
              <a:spcBef>
                <a:spcPct val="0"/>
              </a:spcBef>
              <a:spcAft>
                <a:spcPct val="0"/>
              </a:spcAft>
              <a:buClrTx/>
              <a:buSzTx/>
              <a:buFontTx/>
              <a:buNone/>
              <a:tabLst/>
            </a:pPr>
            <a:r>
              <a:rPr kumimoji="0" lang="en-US" altLang="en-US" sz="1200" b="0" i="0" u="none" strike="noStrike" cap="none" normalizeH="0" baseline="0" dirty="0" smtClean="0">
                <a:ln>
                  <a:noFill/>
                </a:ln>
                <a:solidFill>
                  <a:schemeClr val="tx1"/>
                </a:solidFill>
                <a:effectLst/>
                <a:latin typeface="Calibri" panose="020F0502020204030204" pitchFamily="34" charset="0"/>
                <a:ea typeface="PMingLiU" charset="-120"/>
                <a:cs typeface="Arial" panose="020B0604020202020204" pitchFamily="34" charset="0"/>
              </a:rPr>
              <a:t>Pérez-Granados, D., Lozano-</a:t>
            </a:r>
            <a:r>
              <a:rPr kumimoji="0" lang="en-US" altLang="en-US" sz="1200" b="0" i="0" u="none" strike="noStrike" cap="none" normalizeH="0" baseline="0" dirty="0" err="1" smtClean="0">
                <a:ln>
                  <a:noFill/>
                </a:ln>
                <a:solidFill>
                  <a:schemeClr val="tx1"/>
                </a:solidFill>
                <a:effectLst/>
                <a:latin typeface="Calibri" panose="020F0502020204030204" pitchFamily="34" charset="0"/>
                <a:ea typeface="PMingLiU" charset="-120"/>
                <a:cs typeface="Arial" panose="020B0604020202020204" pitchFamily="34" charset="0"/>
              </a:rPr>
              <a:t>Garzón</a:t>
            </a:r>
            <a:r>
              <a:rPr kumimoji="0" lang="en-US" altLang="en-US" sz="1200" b="0" i="0" u="none" strike="noStrike" cap="none" normalizeH="0" baseline="0" dirty="0" smtClean="0">
                <a:ln>
                  <a:noFill/>
                </a:ln>
                <a:solidFill>
                  <a:schemeClr val="tx1"/>
                </a:solidFill>
                <a:effectLst/>
                <a:latin typeface="Calibri" panose="020F0502020204030204" pitchFamily="34" charset="0"/>
                <a:ea typeface="PMingLiU" charset="-120"/>
                <a:cs typeface="Arial" panose="020B0604020202020204" pitchFamily="34" charset="0"/>
              </a:rPr>
              <a:t>, C., </a:t>
            </a:r>
            <a:r>
              <a:rPr kumimoji="0" lang="en-US" altLang="en-US" sz="1200" b="0" i="0" u="none" strike="noStrike" cap="none" normalizeH="0" baseline="0" dirty="0" err="1" smtClean="0">
                <a:ln>
                  <a:noFill/>
                </a:ln>
                <a:solidFill>
                  <a:schemeClr val="tx1"/>
                </a:solidFill>
                <a:effectLst/>
                <a:latin typeface="Calibri" panose="020F0502020204030204" pitchFamily="34" charset="0"/>
                <a:ea typeface="PMingLiU" charset="-120"/>
                <a:cs typeface="Arial" panose="020B0604020202020204" pitchFamily="34" charset="0"/>
              </a:rPr>
              <a:t>López-Urueña</a:t>
            </a:r>
            <a:r>
              <a:rPr kumimoji="0" lang="en-US" altLang="en-US" sz="1200" b="0" i="0" u="none" strike="noStrike" cap="none" normalizeH="0" baseline="0" dirty="0" smtClean="0">
                <a:ln>
                  <a:noFill/>
                </a:ln>
                <a:solidFill>
                  <a:schemeClr val="tx1"/>
                </a:solidFill>
                <a:effectLst/>
                <a:latin typeface="Calibri" panose="020F0502020204030204" pitchFamily="34" charset="0"/>
                <a:ea typeface="PMingLiU" charset="-120"/>
                <a:cs typeface="Arial" panose="020B0604020202020204" pitchFamily="34" charset="0"/>
              </a:rPr>
              <a:t>, A., &amp; Jiménez-</a:t>
            </a:r>
            <a:r>
              <a:rPr kumimoji="0" lang="en-US" altLang="en-US" sz="1200" b="0" i="0" u="none" strike="noStrike" cap="none" normalizeH="0" baseline="0" dirty="0" err="1" smtClean="0">
                <a:ln>
                  <a:noFill/>
                </a:ln>
                <a:solidFill>
                  <a:schemeClr val="tx1"/>
                </a:solidFill>
                <a:effectLst/>
                <a:latin typeface="Calibri" panose="020F0502020204030204" pitchFamily="34" charset="0"/>
                <a:ea typeface="PMingLiU" charset="-120"/>
                <a:cs typeface="Arial" panose="020B0604020202020204" pitchFamily="34" charset="0"/>
              </a:rPr>
              <a:t>Guarín</a:t>
            </a:r>
            <a:r>
              <a:rPr kumimoji="0" lang="en-US" altLang="en-US" sz="1200" b="0" i="0" u="none" strike="noStrike" cap="none" normalizeH="0" baseline="0" dirty="0" smtClean="0">
                <a:ln>
                  <a:noFill/>
                </a:ln>
                <a:solidFill>
                  <a:schemeClr val="tx1"/>
                </a:solidFill>
                <a:effectLst/>
                <a:latin typeface="Calibri" panose="020F0502020204030204" pitchFamily="34" charset="0"/>
                <a:ea typeface="PMingLiU" charset="-120"/>
                <a:cs typeface="Arial" panose="020B0604020202020204" pitchFamily="34" charset="0"/>
              </a:rPr>
              <a:t>, C. (2012). Sentiment Analysis in Colombian Online Newspaper Comments. </a:t>
            </a:r>
            <a:r>
              <a:rPr kumimoji="0" lang="en-US" altLang="en-US" sz="1200" b="0" i="1" u="none" strike="noStrike" cap="none" normalizeH="0" baseline="0" dirty="0" err="1" smtClean="0">
                <a:ln>
                  <a:noFill/>
                </a:ln>
                <a:solidFill>
                  <a:schemeClr val="tx1"/>
                </a:solidFill>
                <a:effectLst/>
                <a:latin typeface="Calibri" panose="020F0502020204030204" pitchFamily="34" charset="0"/>
                <a:ea typeface="PMingLiU" charset="-120"/>
                <a:cs typeface="Arial" panose="020B0604020202020204" pitchFamily="34" charset="0"/>
              </a:rPr>
              <a:t>Gaol</a:t>
            </a:r>
            <a:r>
              <a:rPr kumimoji="0" lang="en-US" altLang="en-US" sz="1200" b="0" i="1" u="none" strike="noStrike" cap="none" normalizeH="0" baseline="0" dirty="0" smtClean="0">
                <a:ln>
                  <a:noFill/>
                </a:ln>
                <a:solidFill>
                  <a:schemeClr val="tx1"/>
                </a:solidFill>
                <a:effectLst/>
                <a:latin typeface="Calibri" panose="020F0502020204030204" pitchFamily="34" charset="0"/>
                <a:ea typeface="PMingLiU" charset="-120"/>
                <a:cs typeface="Arial" panose="020B0604020202020204" pitchFamily="34" charset="0"/>
              </a:rPr>
              <a:t> F. (</a:t>
            </a:r>
            <a:r>
              <a:rPr kumimoji="0" lang="en-US" altLang="en-US" sz="1200" b="0" i="1" u="none" strike="noStrike" cap="none" normalizeH="0" baseline="0" dirty="0" err="1" smtClean="0">
                <a:ln>
                  <a:noFill/>
                </a:ln>
                <a:solidFill>
                  <a:schemeClr val="tx1"/>
                </a:solidFill>
                <a:effectLst/>
                <a:latin typeface="Calibri" panose="020F0502020204030204" pitchFamily="34" charset="0"/>
                <a:ea typeface="PMingLiU" charset="-120"/>
                <a:cs typeface="Arial" panose="020B0604020202020204" pitchFamily="34" charset="0"/>
              </a:rPr>
              <a:t>eds</a:t>
            </a:r>
            <a:r>
              <a:rPr kumimoji="0" lang="en-US" altLang="en-US" sz="1200" b="0" i="1" u="none" strike="noStrike" cap="none" normalizeH="0" baseline="0" dirty="0" smtClean="0">
                <a:ln>
                  <a:noFill/>
                </a:ln>
                <a:solidFill>
                  <a:schemeClr val="tx1"/>
                </a:solidFill>
                <a:effectLst/>
                <a:latin typeface="Calibri" panose="020F0502020204030204" pitchFamily="34" charset="0"/>
                <a:ea typeface="PMingLiU" charset="-120"/>
                <a:cs typeface="Arial" panose="020B0604020202020204" pitchFamily="34" charset="0"/>
              </a:rPr>
              <a:t>) Recent Progress in Data Engineering and Internet Technology. Lecture Notes in Electrical Engineering</a:t>
            </a:r>
            <a:r>
              <a:rPr kumimoji="0" lang="en-US" altLang="en-US" sz="1200" b="0" i="0" u="none" strike="noStrike" cap="none" normalizeH="0" baseline="0" dirty="0" smtClean="0">
                <a:ln>
                  <a:noFill/>
                </a:ln>
                <a:solidFill>
                  <a:schemeClr val="tx1"/>
                </a:solidFill>
                <a:effectLst/>
                <a:latin typeface="Calibri" panose="020F0502020204030204" pitchFamily="34" charset="0"/>
                <a:ea typeface="PMingLiU" charset="-120"/>
                <a:cs typeface="Arial" panose="020B0604020202020204" pitchFamily="34" charset="0"/>
              </a:rPr>
              <a:t>, </a:t>
            </a:r>
            <a:r>
              <a:rPr kumimoji="0" lang="en-US" altLang="en-US" sz="1200" b="0" i="0" u="none" strike="noStrike" cap="none" normalizeH="0" baseline="0" dirty="0" err="1" smtClean="0">
                <a:ln>
                  <a:noFill/>
                </a:ln>
                <a:solidFill>
                  <a:schemeClr val="tx1"/>
                </a:solidFill>
                <a:effectLst/>
                <a:latin typeface="Calibri" panose="020F0502020204030204" pitchFamily="34" charset="0"/>
                <a:ea typeface="PMingLiU" charset="-120"/>
                <a:cs typeface="Arial" panose="020B0604020202020204" pitchFamily="34" charset="0"/>
              </a:rPr>
              <a:t>vol</a:t>
            </a:r>
            <a:r>
              <a:rPr kumimoji="0" lang="en-US" altLang="en-US" sz="1200" b="0" i="0" u="none" strike="noStrike" cap="none" normalizeH="0" baseline="0" dirty="0" smtClean="0">
                <a:ln>
                  <a:noFill/>
                </a:ln>
                <a:solidFill>
                  <a:schemeClr val="tx1"/>
                </a:solidFill>
                <a:effectLst/>
                <a:latin typeface="Calibri" panose="020F0502020204030204" pitchFamily="34" charset="0"/>
                <a:ea typeface="PMingLiU" charset="-120"/>
                <a:cs typeface="Arial" panose="020B0604020202020204" pitchFamily="34" charset="0"/>
              </a:rPr>
              <a:t> 157.</a:t>
            </a:r>
            <a:endParaRPr kumimoji="0" lang="en-US" altLang="en-US" sz="1200" b="0" i="0" u="none" strike="noStrike" cap="none" normalizeH="0" baseline="0" dirty="0" smtClean="0">
              <a:ln>
                <a:noFill/>
              </a:ln>
              <a:solidFill>
                <a:schemeClr val="tx1"/>
              </a:solidFill>
              <a:effectLst/>
              <a:latin typeface="Calibri" panose="020F0502020204030204" pitchFamily="34" charset="0"/>
            </a:endParaRPr>
          </a:p>
          <a:p>
            <a:pPr marL="0" marR="0" lvl="0" indent="0" algn="l" defTabSz="914400" rtl="0" eaLnBrk="0" fontAlgn="base" latinLnBrk="0" hangingPunct="0">
              <a:spcBef>
                <a:spcPct val="0"/>
              </a:spcBef>
              <a:spcAft>
                <a:spcPct val="0"/>
              </a:spcAft>
              <a:buClrTx/>
              <a:buSzTx/>
              <a:buFontTx/>
              <a:buNone/>
              <a:tabLst/>
            </a:pPr>
            <a:r>
              <a:rPr kumimoji="0" lang="en-US" altLang="en-US" sz="1200" b="0" i="0" u="none" strike="noStrike" cap="none" normalizeH="0" baseline="0" dirty="0" err="1" smtClean="0">
                <a:ln>
                  <a:noFill/>
                </a:ln>
                <a:solidFill>
                  <a:schemeClr val="tx1"/>
                </a:solidFill>
                <a:effectLst/>
                <a:latin typeface="Calibri" panose="020F0502020204030204" pitchFamily="34" charset="0"/>
                <a:ea typeface="PMingLiU" charset="-120"/>
                <a:cs typeface="Arial" panose="020B0604020202020204" pitchFamily="34" charset="0"/>
              </a:rPr>
              <a:t>Soelistio</a:t>
            </a:r>
            <a:r>
              <a:rPr kumimoji="0" lang="en-US" altLang="en-US" sz="1200" b="0" i="0" u="none" strike="noStrike" cap="none" normalizeH="0" baseline="0" dirty="0" smtClean="0">
                <a:ln>
                  <a:noFill/>
                </a:ln>
                <a:solidFill>
                  <a:schemeClr val="tx1"/>
                </a:solidFill>
                <a:effectLst/>
                <a:latin typeface="Calibri" panose="020F0502020204030204" pitchFamily="34" charset="0"/>
                <a:ea typeface="PMingLiU" charset="-120"/>
                <a:cs typeface="Arial" panose="020B0604020202020204" pitchFamily="34" charset="0"/>
              </a:rPr>
              <a:t> , E. Y., </a:t>
            </a:r>
            <a:r>
              <a:rPr kumimoji="0" lang="en-US" altLang="en-US" sz="1200" b="0" i="0" u="none" strike="noStrike" cap="none" normalizeH="0" baseline="0" dirty="0" err="1" smtClean="0">
                <a:ln>
                  <a:noFill/>
                </a:ln>
                <a:solidFill>
                  <a:schemeClr val="tx1"/>
                </a:solidFill>
                <a:effectLst/>
                <a:latin typeface="Calibri" panose="020F0502020204030204" pitchFamily="34" charset="0"/>
                <a:ea typeface="PMingLiU" charset="-120"/>
                <a:cs typeface="Arial" panose="020B0604020202020204" pitchFamily="34" charset="0"/>
              </a:rPr>
              <a:t>Raditia</a:t>
            </a:r>
            <a:r>
              <a:rPr kumimoji="0" lang="en-US" altLang="en-US" sz="1200" b="0" i="0" u="none" strike="noStrike" cap="none" normalizeH="0" baseline="0" dirty="0" smtClean="0">
                <a:ln>
                  <a:noFill/>
                </a:ln>
                <a:solidFill>
                  <a:schemeClr val="tx1"/>
                </a:solidFill>
                <a:effectLst/>
                <a:latin typeface="Calibri" panose="020F0502020204030204" pitchFamily="34" charset="0"/>
                <a:ea typeface="PMingLiU" charset="-120"/>
                <a:cs typeface="Arial" panose="020B0604020202020204" pitchFamily="34" charset="0"/>
              </a:rPr>
              <a:t>, M., &amp; </a:t>
            </a:r>
            <a:r>
              <a:rPr kumimoji="0" lang="en-US" altLang="en-US" sz="1200" b="0" i="0" u="none" strike="noStrike" cap="none" normalizeH="0" baseline="0" dirty="0" err="1" smtClean="0">
                <a:ln>
                  <a:noFill/>
                </a:ln>
                <a:solidFill>
                  <a:schemeClr val="tx1"/>
                </a:solidFill>
                <a:effectLst/>
                <a:latin typeface="Calibri" panose="020F0502020204030204" pitchFamily="34" charset="0"/>
                <a:ea typeface="PMingLiU" charset="-120"/>
                <a:cs typeface="Arial" panose="020B0604020202020204" pitchFamily="34" charset="0"/>
              </a:rPr>
              <a:t>Surendra</a:t>
            </a:r>
            <a:r>
              <a:rPr kumimoji="0" lang="en-US" altLang="en-US" sz="1200" b="0" i="0" u="none" strike="noStrike" cap="none" normalizeH="0" baseline="0" dirty="0" smtClean="0">
                <a:ln>
                  <a:noFill/>
                </a:ln>
                <a:solidFill>
                  <a:schemeClr val="tx1"/>
                </a:solidFill>
                <a:effectLst/>
                <a:latin typeface="Calibri" panose="020F0502020204030204" pitchFamily="34" charset="0"/>
                <a:ea typeface="PMingLiU" charset="-120"/>
                <a:cs typeface="Arial" panose="020B0604020202020204" pitchFamily="34" charset="0"/>
              </a:rPr>
              <a:t>, S. (May 15th-16th, 2013). Simple Text Mining For Sentiment Analysis Of Political Figure Using Naïve Bayes Classifier Method. </a:t>
            </a:r>
            <a:r>
              <a:rPr kumimoji="0" lang="en-US" altLang="en-US" sz="1200" b="0" i="1" u="none" strike="noStrike" cap="none" normalizeH="0" baseline="0" dirty="0" smtClean="0">
                <a:ln>
                  <a:noFill/>
                </a:ln>
                <a:solidFill>
                  <a:schemeClr val="tx1"/>
                </a:solidFill>
                <a:effectLst/>
                <a:latin typeface="Calibri" panose="020F0502020204030204" pitchFamily="34" charset="0"/>
                <a:ea typeface="PMingLiU" charset="-120"/>
                <a:cs typeface="Arial" panose="020B0604020202020204" pitchFamily="34" charset="0"/>
              </a:rPr>
              <a:t>The Proceedings of The 7th ICTS (ISSN: 9772338185001).</a:t>
            </a:r>
            <a:r>
              <a:rPr kumimoji="0" lang="en-US" altLang="en-US" sz="1200" b="0" i="0" u="none" strike="noStrike" cap="none" normalizeH="0" baseline="0" dirty="0" smtClean="0">
                <a:ln>
                  <a:noFill/>
                </a:ln>
                <a:solidFill>
                  <a:schemeClr val="tx1"/>
                </a:solidFill>
                <a:effectLst/>
                <a:latin typeface="Calibri" panose="020F0502020204030204" pitchFamily="34" charset="0"/>
                <a:ea typeface="PMingLiU" charset="-120"/>
                <a:cs typeface="Arial" panose="020B0604020202020204" pitchFamily="34" charset="0"/>
              </a:rPr>
              <a:t> Bali.</a:t>
            </a:r>
            <a:endParaRPr kumimoji="0" lang="en-US" altLang="en-US" sz="1200" b="0" i="0" u="none" strike="noStrike" cap="none" normalizeH="0" baseline="0" dirty="0" smtClean="0">
              <a:ln>
                <a:noFill/>
              </a:ln>
              <a:solidFill>
                <a:schemeClr val="tx1"/>
              </a:solidFill>
              <a:effectLst/>
              <a:latin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31198942"/>
      </p:ext>
    </p:extLst>
  </p:cSld>
  <p:clrMapOvr>
    <a:masterClrMapping/>
  </p:clrMapOvr>
  <p:timing>
    <p:tnLst>
      <p:par>
        <p:cTn id="1" dur="indefinite" restart="never" nodeType="tmRoot"/>
      </p:par>
    </p:tnLst>
  </p:timing>
</p:sld>
</file>

<file path=ppt/theme/theme1.xml><?xml version="1.0" encoding="utf-8"?>
<a:theme xmlns:a="http://schemas.openxmlformats.org/drawingml/2006/main" name="Science Poster">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4"/>
        </a:solidFill>
        <a:ln>
          <a:noFill/>
        </a:ln>
      </a:spPr>
      <a:bodyPr rtlCol="0" anchor="ctr"/>
      <a:lstStyle>
        <a:defPPr algn="ctr">
          <a:defRPr sz="6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6000" dirty="0" err="1" smtClean="0"/>
        </a:defPPr>
      </a:lstStyle>
    </a:txDef>
  </a:objectDefaults>
  <a:extraClrSchemeLst/>
  <a:extLst>
    <a:ext uri="{05A4C25C-085E-4340-85A3-A5531E510DB2}">
      <thm15:themeFamily xmlns:thm15="http://schemas.microsoft.com/office/thememl/2012/main" name="Presentation2" id="{A3AC1795-03CA-4218-8E9C-394F2C72EB71}" vid="{9E91E023-53D0-48CE-AFD1-CE3DA49243D0}"/>
    </a:ext>
  </a:extLst>
</a:theme>
</file>

<file path=ppt/theme/theme2.xml><?xml version="1.0" encoding="utf-8"?>
<a:theme xmlns:a="http://schemas.openxmlformats.org/drawingml/2006/main" name="Office Theme">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99B7E175-EA31-4EB5-9BCC-A945A810367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Science project poster</Template>
  <TotalTime>0</TotalTime>
  <Words>1009</Words>
  <Application>Microsoft Office PowerPoint</Application>
  <PresentationFormat>Custom</PresentationFormat>
  <Paragraphs>94</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PMingLiU</vt:lpstr>
      <vt:lpstr>Arial</vt:lpstr>
      <vt:lpstr>Calibri</vt:lpstr>
      <vt:lpstr>Calibri Light</vt:lpstr>
      <vt:lpstr>Science Poster</vt:lpstr>
      <vt:lpstr>Sentiment Analysis in News Articles Helping public figures create policy strategies </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2017-04-18T22:04:48Z</dcterms:created>
  <dcterms:modified xsi:type="dcterms:W3CDTF">2017-04-20T19:16:23Z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TC040013439991</vt:lpwstr>
  </property>
</Properties>
</file>