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media/image9.jp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10" r:id="rId3"/>
    <p:sldMasterId id="2147483735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5" r:id="rId11"/>
    <p:sldId id="283" r:id="rId12"/>
    <p:sldId id="284" r:id="rId13"/>
    <p:sldId id="286" r:id="rId14"/>
    <p:sldId id="285" r:id="rId15"/>
    <p:sldId id="287" r:id="rId16"/>
    <p:sldId id="28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430985846395368E-2"/>
          <c:y val="5.3640681195174789E-2"/>
          <c:w val="0.82522334240930162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0.41199999999999998</c:v>
                </c:pt>
                <c:pt idx="1">
                  <c:v>0.41899999999999998</c:v>
                </c:pt>
                <c:pt idx="2">
                  <c:v>0.61199999999999999</c:v>
                </c:pt>
                <c:pt idx="3">
                  <c:v>1.45</c:v>
                </c:pt>
                <c:pt idx="4">
                  <c:v>0.379</c:v>
                </c:pt>
                <c:pt idx="5">
                  <c:v>0.36899999999999999</c:v>
                </c:pt>
                <c:pt idx="6">
                  <c:v>0.63100000000000001</c:v>
                </c:pt>
                <c:pt idx="7">
                  <c:v>1.415</c:v>
                </c:pt>
                <c:pt idx="8">
                  <c:v>0.40100000000000002</c:v>
                </c:pt>
                <c:pt idx="9">
                  <c:v>0.38800000000000001</c:v>
                </c:pt>
                <c:pt idx="10">
                  <c:v>0.58699999999999997</c:v>
                </c:pt>
                <c:pt idx="11">
                  <c:v>1.3959999999999999</c:v>
                </c:pt>
                <c:pt idx="12">
                  <c:v>0.35099999999999998</c:v>
                </c:pt>
                <c:pt idx="13">
                  <c:v>0.43</c:v>
                </c:pt>
                <c:pt idx="14">
                  <c:v>0.66600000000000004</c:v>
                </c:pt>
                <c:pt idx="15">
                  <c:v>1.504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56.347999999999999</c:v>
                </c:pt>
                <c:pt idx="1">
                  <c:v>48.863</c:v>
                </c:pt>
                <c:pt idx="2">
                  <c:v>57.426000000000002</c:v>
                </c:pt>
                <c:pt idx="3">
                  <c:v>48.317999999999998</c:v>
                </c:pt>
                <c:pt idx="4">
                  <c:v>47.598999999999997</c:v>
                </c:pt>
                <c:pt idx="5">
                  <c:v>56.722000000000001</c:v>
                </c:pt>
                <c:pt idx="6">
                  <c:v>56.701000000000001</c:v>
                </c:pt>
                <c:pt idx="7">
                  <c:v>37.22</c:v>
                </c:pt>
                <c:pt idx="8">
                  <c:v>55.656999999999996</c:v>
                </c:pt>
                <c:pt idx="9">
                  <c:v>48.186999999999998</c:v>
                </c:pt>
                <c:pt idx="10">
                  <c:v>50.738</c:v>
                </c:pt>
                <c:pt idx="11">
                  <c:v>52.328000000000003</c:v>
                </c:pt>
                <c:pt idx="12">
                  <c:v>57.66</c:v>
                </c:pt>
                <c:pt idx="13">
                  <c:v>47.756</c:v>
                </c:pt>
                <c:pt idx="14">
                  <c:v>47.514000000000003</c:v>
                </c:pt>
                <c:pt idx="15">
                  <c:v>57.66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2.0270000000000001</c:v>
                </c:pt>
                <c:pt idx="1">
                  <c:v>1.6579999999999999</c:v>
                </c:pt>
                <c:pt idx="2">
                  <c:v>2.2679999999999998</c:v>
                </c:pt>
                <c:pt idx="3">
                  <c:v>2.2839999999999998</c:v>
                </c:pt>
                <c:pt idx="4">
                  <c:v>1.5720000000000001</c:v>
                </c:pt>
                <c:pt idx="5">
                  <c:v>2.0299999999999998</c:v>
                </c:pt>
                <c:pt idx="6">
                  <c:v>2.3690000000000002</c:v>
                </c:pt>
                <c:pt idx="7">
                  <c:v>2.1819999999999999</c:v>
                </c:pt>
                <c:pt idx="8">
                  <c:v>2.1429999999999998</c:v>
                </c:pt>
                <c:pt idx="9">
                  <c:v>1.58</c:v>
                </c:pt>
                <c:pt idx="10">
                  <c:v>2.2080000000000002</c:v>
                </c:pt>
                <c:pt idx="11">
                  <c:v>2.56</c:v>
                </c:pt>
                <c:pt idx="12">
                  <c:v>2.1619999999999999</c:v>
                </c:pt>
                <c:pt idx="13">
                  <c:v>1.548</c:v>
                </c:pt>
                <c:pt idx="14">
                  <c:v>1.8160000000000001</c:v>
                </c:pt>
                <c:pt idx="15">
                  <c:v>2.1619999999999999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35168"/>
        <c:axId val="140051584"/>
      </c:barChart>
      <c:catAx>
        <c:axId val="16013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40051584"/>
        <c:crosses val="autoZero"/>
        <c:auto val="1"/>
        <c:lblAlgn val="ctr"/>
        <c:lblOffset val="100"/>
        <c:noMultiLvlLbl val="0"/>
      </c:catAx>
      <c:valAx>
        <c:axId val="140051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135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30985846395368E-2"/>
          <c:y val="5.3640681195174789E-2"/>
          <c:w val="0.73038002602615848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Memory(GB)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2.0379999999999998</c:v>
                </c:pt>
                <c:pt idx="1">
                  <c:v>1.4159999999999999</c:v>
                </c:pt>
                <c:pt idx="2">
                  <c:v>1.1930000000000001</c:v>
                </c:pt>
                <c:pt idx="3">
                  <c:v>1.2</c:v>
                </c:pt>
                <c:pt idx="4">
                  <c:v>2.04</c:v>
                </c:pt>
                <c:pt idx="5">
                  <c:v>1.4159999999999999</c:v>
                </c:pt>
                <c:pt idx="6">
                  <c:v>1.196</c:v>
                </c:pt>
                <c:pt idx="7">
                  <c:v>1.2010000000000001</c:v>
                </c:pt>
                <c:pt idx="8">
                  <c:v>2.0409999999999999</c:v>
                </c:pt>
                <c:pt idx="9">
                  <c:v>1.4179999999999999</c:v>
                </c:pt>
                <c:pt idx="10">
                  <c:v>1.1970000000000001</c:v>
                </c:pt>
                <c:pt idx="11">
                  <c:v>1.2030000000000001</c:v>
                </c:pt>
                <c:pt idx="12">
                  <c:v>2.0430000000000001</c:v>
                </c:pt>
                <c:pt idx="13">
                  <c:v>1.419</c:v>
                </c:pt>
                <c:pt idx="14">
                  <c:v>1.1990000000000001</c:v>
                </c:pt>
                <c:pt idx="15">
                  <c:v>1.204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40000"/>
        <c:axId val="140057920"/>
      </c:barChart>
      <c:catAx>
        <c:axId val="24224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40057920"/>
        <c:crosses val="autoZero"/>
        <c:auto val="1"/>
        <c:lblAlgn val="ctr"/>
        <c:lblOffset val="100"/>
        <c:noMultiLvlLbl val="0"/>
      </c:catAx>
      <c:valAx>
        <c:axId val="14005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4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430985846395368E-2"/>
          <c:y val="5.3640681195174789E-2"/>
          <c:w val="0.82522334240930162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5.2060000000000004</c:v>
                </c:pt>
                <c:pt idx="1">
                  <c:v>11.148999999999999</c:v>
                </c:pt>
                <c:pt idx="2">
                  <c:v>11.281000000000001</c:v>
                </c:pt>
                <c:pt idx="3">
                  <c:v>12.327999999999999</c:v>
                </c:pt>
                <c:pt idx="4">
                  <c:v>11.430999999999999</c:v>
                </c:pt>
                <c:pt idx="5">
                  <c:v>11.59</c:v>
                </c:pt>
                <c:pt idx="6">
                  <c:v>11.531000000000001</c:v>
                </c:pt>
                <c:pt idx="7">
                  <c:v>9.0630000000000006</c:v>
                </c:pt>
                <c:pt idx="8">
                  <c:v>11.46</c:v>
                </c:pt>
                <c:pt idx="9">
                  <c:v>11.372999999999999</c:v>
                </c:pt>
                <c:pt idx="10">
                  <c:v>11.313000000000001</c:v>
                </c:pt>
                <c:pt idx="11">
                  <c:v>11.384</c:v>
                </c:pt>
                <c:pt idx="12">
                  <c:v>9.89</c:v>
                </c:pt>
                <c:pt idx="13">
                  <c:v>9.6050000000000004</c:v>
                </c:pt>
                <c:pt idx="14">
                  <c:v>9.3339999999999996</c:v>
                </c:pt>
                <c:pt idx="15">
                  <c:v>9.9600000000000009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1.0660000000000001</c:v>
                </c:pt>
                <c:pt idx="1">
                  <c:v>2.3410000000000002</c:v>
                </c:pt>
                <c:pt idx="2">
                  <c:v>2.48</c:v>
                </c:pt>
                <c:pt idx="3">
                  <c:v>3.4369999999999998</c:v>
                </c:pt>
                <c:pt idx="4">
                  <c:v>2.331</c:v>
                </c:pt>
                <c:pt idx="5">
                  <c:v>2.323</c:v>
                </c:pt>
                <c:pt idx="6">
                  <c:v>2.4900000000000002</c:v>
                </c:pt>
                <c:pt idx="7">
                  <c:v>2.7970000000000002</c:v>
                </c:pt>
                <c:pt idx="8">
                  <c:v>2.262</c:v>
                </c:pt>
                <c:pt idx="9">
                  <c:v>2.2879999999999998</c:v>
                </c:pt>
                <c:pt idx="10">
                  <c:v>2.5790000000000002</c:v>
                </c:pt>
                <c:pt idx="11">
                  <c:v>3.492</c:v>
                </c:pt>
                <c:pt idx="12">
                  <c:v>2.0430000000000001</c:v>
                </c:pt>
                <c:pt idx="13">
                  <c:v>1.9930000000000001</c:v>
                </c:pt>
                <c:pt idx="14">
                  <c:v>2.0590000000000002</c:v>
                </c:pt>
                <c:pt idx="15">
                  <c:v>2.9529999999999998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0.159</c:v>
                </c:pt>
                <c:pt idx="1">
                  <c:v>0.34399999999999997</c:v>
                </c:pt>
                <c:pt idx="2">
                  <c:v>0.56899999999999995</c:v>
                </c:pt>
                <c:pt idx="3">
                  <c:v>1.68</c:v>
                </c:pt>
                <c:pt idx="4">
                  <c:v>0.23499999999999999</c:v>
                </c:pt>
                <c:pt idx="5">
                  <c:v>0.30299999999999999</c:v>
                </c:pt>
                <c:pt idx="6">
                  <c:v>0.59399999999999997</c:v>
                </c:pt>
                <c:pt idx="7">
                  <c:v>1.8069999999999999</c:v>
                </c:pt>
                <c:pt idx="8">
                  <c:v>0.22700000000000001</c:v>
                </c:pt>
                <c:pt idx="9">
                  <c:v>0.26300000000000001</c:v>
                </c:pt>
                <c:pt idx="10">
                  <c:v>0.56200000000000006</c:v>
                </c:pt>
                <c:pt idx="11">
                  <c:v>1.726</c:v>
                </c:pt>
                <c:pt idx="12">
                  <c:v>0.23200000000000001</c:v>
                </c:pt>
                <c:pt idx="13">
                  <c:v>0.29899999999999999</c:v>
                </c:pt>
                <c:pt idx="14">
                  <c:v>0.57799999999999996</c:v>
                </c:pt>
                <c:pt idx="15">
                  <c:v>1.7310000000000001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753920"/>
        <c:axId val="268512064"/>
      </c:barChart>
      <c:catAx>
        <c:axId val="268753920"/>
        <c:scaling>
          <c:orientation val="minMax"/>
        </c:scaling>
        <c:delete val="0"/>
        <c:axPos val="b"/>
        <c:majorTickMark val="out"/>
        <c:minorTickMark val="none"/>
        <c:tickLblPos val="nextTo"/>
        <c:crossAx val="268512064"/>
        <c:crosses val="autoZero"/>
        <c:auto val="1"/>
        <c:lblAlgn val="ctr"/>
        <c:lblOffset val="100"/>
        <c:noMultiLvlLbl val="0"/>
      </c:catAx>
      <c:valAx>
        <c:axId val="26851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8753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30985846395368E-2"/>
          <c:y val="5.3640681195174789E-2"/>
          <c:w val="0.73038002602615848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Memory(GB)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2.0379999999999998</c:v>
                </c:pt>
                <c:pt idx="1">
                  <c:v>1.4159999999999999</c:v>
                </c:pt>
                <c:pt idx="2">
                  <c:v>1.1930000000000001</c:v>
                </c:pt>
                <c:pt idx="3">
                  <c:v>1.2</c:v>
                </c:pt>
                <c:pt idx="4">
                  <c:v>2.04</c:v>
                </c:pt>
                <c:pt idx="5">
                  <c:v>1.4159999999999999</c:v>
                </c:pt>
                <c:pt idx="6">
                  <c:v>1.196</c:v>
                </c:pt>
                <c:pt idx="7">
                  <c:v>1.2010000000000001</c:v>
                </c:pt>
                <c:pt idx="8">
                  <c:v>2.0409999999999999</c:v>
                </c:pt>
                <c:pt idx="9">
                  <c:v>1.4179999999999999</c:v>
                </c:pt>
                <c:pt idx="10">
                  <c:v>1.1970000000000001</c:v>
                </c:pt>
                <c:pt idx="11">
                  <c:v>1.2030000000000001</c:v>
                </c:pt>
                <c:pt idx="12">
                  <c:v>2.0430000000000001</c:v>
                </c:pt>
                <c:pt idx="13">
                  <c:v>1.419</c:v>
                </c:pt>
                <c:pt idx="14">
                  <c:v>1.1990000000000001</c:v>
                </c:pt>
                <c:pt idx="15">
                  <c:v>1.204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39488"/>
        <c:axId val="158474816"/>
      </c:barChart>
      <c:catAx>
        <c:axId val="242239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8474816"/>
        <c:crosses val="autoZero"/>
        <c:auto val="1"/>
        <c:lblAlgn val="ctr"/>
        <c:lblOffset val="100"/>
        <c:noMultiLvlLbl val="0"/>
      </c:catAx>
      <c:valAx>
        <c:axId val="15847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3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430985846395368E-2"/>
          <c:y val="5.3640681195174789E-2"/>
          <c:w val="0.82522334240930162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69.537000000000006</c:v>
                </c:pt>
                <c:pt idx="1">
                  <c:v>70.034000000000006</c:v>
                </c:pt>
                <c:pt idx="2">
                  <c:v>71.111000000000004</c:v>
                </c:pt>
                <c:pt idx="3">
                  <c:v>75.798000000000002</c:v>
                </c:pt>
                <c:pt idx="4">
                  <c:v>75.956000000000003</c:v>
                </c:pt>
                <c:pt idx="5">
                  <c:v>69.081000000000003</c:v>
                </c:pt>
                <c:pt idx="6">
                  <c:v>71.685000000000002</c:v>
                </c:pt>
                <c:pt idx="7">
                  <c:v>75.784999999999997</c:v>
                </c:pt>
                <c:pt idx="8">
                  <c:v>69.659000000000006</c:v>
                </c:pt>
                <c:pt idx="9">
                  <c:v>67.159000000000006</c:v>
                </c:pt>
                <c:pt idx="10">
                  <c:v>72.543999999999997</c:v>
                </c:pt>
                <c:pt idx="11">
                  <c:v>67.397000000000006</c:v>
                </c:pt>
                <c:pt idx="12">
                  <c:v>68.254000000000005</c:v>
                </c:pt>
                <c:pt idx="13">
                  <c:v>67.149000000000001</c:v>
                </c:pt>
                <c:pt idx="14">
                  <c:v>73.108000000000004</c:v>
                </c:pt>
                <c:pt idx="15">
                  <c:v>68.552999999999997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16.533999999999999</c:v>
                </c:pt>
                <c:pt idx="1">
                  <c:v>16.768999999999998</c:v>
                </c:pt>
                <c:pt idx="2">
                  <c:v>16.672000000000001</c:v>
                </c:pt>
                <c:pt idx="3">
                  <c:v>17.971</c:v>
                </c:pt>
                <c:pt idx="4">
                  <c:v>17.061</c:v>
                </c:pt>
                <c:pt idx="5">
                  <c:v>16.934999999999999</c:v>
                </c:pt>
                <c:pt idx="6">
                  <c:v>17.106999999999999</c:v>
                </c:pt>
                <c:pt idx="7">
                  <c:v>18.05</c:v>
                </c:pt>
                <c:pt idx="8">
                  <c:v>16.885000000000002</c:v>
                </c:pt>
                <c:pt idx="9">
                  <c:v>16.329000000000001</c:v>
                </c:pt>
                <c:pt idx="10">
                  <c:v>17.239000000000001</c:v>
                </c:pt>
                <c:pt idx="11">
                  <c:v>16.888999999999999</c:v>
                </c:pt>
                <c:pt idx="12">
                  <c:v>17.177</c:v>
                </c:pt>
                <c:pt idx="13">
                  <c:v>16.298999999999999</c:v>
                </c:pt>
                <c:pt idx="14">
                  <c:v>17.434999999999999</c:v>
                </c:pt>
                <c:pt idx="15">
                  <c:v>18.036000000000001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0.57899999999999996</c:v>
                </c:pt>
                <c:pt idx="1">
                  <c:v>0.61699999999999999</c:v>
                </c:pt>
                <c:pt idx="2">
                  <c:v>0.88900000000000001</c:v>
                </c:pt>
                <c:pt idx="3">
                  <c:v>2.4380000000000002</c:v>
                </c:pt>
                <c:pt idx="4">
                  <c:v>0.55100000000000005</c:v>
                </c:pt>
                <c:pt idx="5">
                  <c:v>6.23</c:v>
                </c:pt>
                <c:pt idx="6">
                  <c:v>0.80600000000000005</c:v>
                </c:pt>
                <c:pt idx="7">
                  <c:v>2.427</c:v>
                </c:pt>
                <c:pt idx="8">
                  <c:v>0.64800000000000002</c:v>
                </c:pt>
                <c:pt idx="9">
                  <c:v>0.61</c:v>
                </c:pt>
                <c:pt idx="10">
                  <c:v>0.81499999999999995</c:v>
                </c:pt>
                <c:pt idx="11">
                  <c:v>2.2730000000000001</c:v>
                </c:pt>
                <c:pt idx="12">
                  <c:v>0.56399999999999995</c:v>
                </c:pt>
                <c:pt idx="13">
                  <c:v>0.63</c:v>
                </c:pt>
                <c:pt idx="14">
                  <c:v>0.86699999999999999</c:v>
                </c:pt>
                <c:pt idx="15">
                  <c:v>2.5089999999999999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36704"/>
        <c:axId val="132344064"/>
      </c:barChart>
      <c:catAx>
        <c:axId val="160136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344064"/>
        <c:crosses val="autoZero"/>
        <c:auto val="1"/>
        <c:lblAlgn val="ctr"/>
        <c:lblOffset val="100"/>
        <c:noMultiLvlLbl val="0"/>
      </c:catAx>
      <c:valAx>
        <c:axId val="13234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13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30985846395368E-2"/>
          <c:y val="5.3640681195174789E-2"/>
          <c:w val="0.73038002602615848"/>
          <c:h val="0.6864799629075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Memory(GB)</c:v>
                </c:pt>
              </c:strCache>
            </c:strRef>
          </c:tx>
          <c:invertIfNegative val="0"/>
          <c:cat>
            <c:strRef>
              <c:f>Sheet1!$A$2:$A$17</c:f>
              <c:strCache>
                <c:ptCount val="16"/>
                <c:pt idx="0">
                  <c:v>TM=8;SA=4</c:v>
                </c:pt>
                <c:pt idx="1">
                  <c:v>TM=32;SA=4</c:v>
                </c:pt>
                <c:pt idx="2">
                  <c:v>TM=128;SA=4</c:v>
                </c:pt>
                <c:pt idx="3">
                  <c:v>TM=512;SA=4</c:v>
                </c:pt>
                <c:pt idx="4">
                  <c:v>TM=8;SA=16</c:v>
                </c:pt>
                <c:pt idx="5">
                  <c:v>TM=32;SA=16</c:v>
                </c:pt>
                <c:pt idx="6">
                  <c:v>TM=128;SA=16</c:v>
                </c:pt>
                <c:pt idx="7">
                  <c:v>TM=512;SA=16</c:v>
                </c:pt>
                <c:pt idx="8">
                  <c:v>TM=8;SA=64</c:v>
                </c:pt>
                <c:pt idx="9">
                  <c:v>TM=32;SA=64</c:v>
                </c:pt>
                <c:pt idx="10">
                  <c:v>TM=128;SA=64</c:v>
                </c:pt>
                <c:pt idx="11">
                  <c:v>TM=512;SA=64</c:v>
                </c:pt>
                <c:pt idx="12">
                  <c:v>TM=8;SA=256</c:v>
                </c:pt>
                <c:pt idx="13">
                  <c:v>TM=32;SA=256</c:v>
                </c:pt>
                <c:pt idx="14">
                  <c:v>TM=128;SA=256</c:v>
                </c:pt>
                <c:pt idx="15">
                  <c:v>TM=512;SA=256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191</c:v>
                </c:pt>
                <c:pt idx="1">
                  <c:v>188</c:v>
                </c:pt>
                <c:pt idx="2">
                  <c:v>170</c:v>
                </c:pt>
                <c:pt idx="3">
                  <c:v>169</c:v>
                </c:pt>
                <c:pt idx="4">
                  <c:v>191</c:v>
                </c:pt>
                <c:pt idx="5">
                  <c:v>188</c:v>
                </c:pt>
                <c:pt idx="6">
                  <c:v>169</c:v>
                </c:pt>
                <c:pt idx="7">
                  <c:v>168</c:v>
                </c:pt>
                <c:pt idx="8">
                  <c:v>191</c:v>
                </c:pt>
                <c:pt idx="9">
                  <c:v>188</c:v>
                </c:pt>
                <c:pt idx="10">
                  <c:v>169</c:v>
                </c:pt>
                <c:pt idx="11">
                  <c:v>168</c:v>
                </c:pt>
                <c:pt idx="12">
                  <c:v>191</c:v>
                </c:pt>
                <c:pt idx="13">
                  <c:v>188</c:v>
                </c:pt>
                <c:pt idx="14">
                  <c:v>169</c:v>
                </c:pt>
                <c:pt idx="15">
                  <c:v>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702976"/>
        <c:axId val="140053312"/>
      </c:barChart>
      <c:catAx>
        <c:axId val="160702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40053312"/>
        <c:crosses val="autoZero"/>
        <c:auto val="1"/>
        <c:lblAlgn val="ctr"/>
        <c:lblOffset val="100"/>
        <c:noMultiLvlLbl val="0"/>
      </c:catAx>
      <c:valAx>
        <c:axId val="140053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702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713337" y="5047395"/>
            <a:ext cx="668361" cy="2186734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3619630" y="-683831"/>
            <a:ext cx="3185171" cy="88988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7855503" y="4242387"/>
            <a:ext cx="826822" cy="2753739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627076" y="-456685"/>
            <a:ext cx="1169612" cy="3825009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4653403" y="1338587"/>
            <a:ext cx="1289666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7774073" y="1716131"/>
            <a:ext cx="1161448" cy="712097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04895" y="259378"/>
            <a:ext cx="561986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0715" y="2316387"/>
            <a:ext cx="136257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120847" y="2898855"/>
            <a:ext cx="893125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3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5441" y="538742"/>
            <a:ext cx="485904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1544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8896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6248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264015"/>
            <a:ext cx="864096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02340" y="1516026"/>
            <a:ext cx="2322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160807" y="540839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3872" y="3571213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849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976156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95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976156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97"/>
            <a:ext cx="9144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3302836"/>
            <a:ext cx="4572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3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231402" y="733323"/>
            <a:ext cx="4475003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1"/>
            <a:ext cx="377991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015368" y="733302"/>
            <a:ext cx="152772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1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00624" y="846042"/>
            <a:ext cx="4147493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9238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18762" y="520166"/>
            <a:ext cx="3546398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927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1001" y="342900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9112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204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6795" y="642257"/>
            <a:ext cx="8190411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7692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279312" y="1897460"/>
            <a:ext cx="243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0463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12011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9144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552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287276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80630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682235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8" y="1131592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62" y="1362307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529492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5808459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4234892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22462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713334" y="5047392"/>
            <a:ext cx="668361" cy="2186734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3619627" y="-683831"/>
            <a:ext cx="3185171" cy="88988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7855503" y="4242384"/>
            <a:ext cx="826822" cy="2753739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627076" y="-456685"/>
            <a:ext cx="1169612" cy="3825009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4653403" y="1338587"/>
            <a:ext cx="1289666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7774073" y="1716131"/>
            <a:ext cx="1161448" cy="712097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04895" y="259372"/>
            <a:ext cx="561986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0715" y="2316387"/>
            <a:ext cx="136257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4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8524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=""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1524590" y="-671049"/>
            <a:ext cx="3757650" cy="8865764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3" name="Freeform: Shape 572">
            <a:extLst>
              <a:ext uri="{FF2B5EF4-FFF2-40B4-BE49-F238E27FC236}">
                <a16:creationId xmlns=""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547207" y="534522"/>
            <a:ext cx="840223" cy="2673011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=""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403696" y="-680720"/>
            <a:ext cx="1338235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8318893" y="4908024"/>
            <a:ext cx="296078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=""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8378" y="472600"/>
            <a:ext cx="2549145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=""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=""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=""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=""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=""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=""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=""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=""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=""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=""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=""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=""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=""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=""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=""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=""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=""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=""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=""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=""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=""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=""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=""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=""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=""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=""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=""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=""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=""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=""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=""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=""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=""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=""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=""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=""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=""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=""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=""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=""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9220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10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=""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1524590" y="-671049"/>
            <a:ext cx="3757650" cy="8865764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3" name="Freeform: Shape 572">
            <a:extLst>
              <a:ext uri="{FF2B5EF4-FFF2-40B4-BE49-F238E27FC236}">
                <a16:creationId xmlns=""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547210" y="534522"/>
            <a:ext cx="840223" cy="2673011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=""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403699" y="-680720"/>
            <a:ext cx="1338235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8318893" y="4908030"/>
            <a:ext cx="296078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=""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8378" y="472600"/>
            <a:ext cx="2549145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=""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=""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=""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=""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=""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=""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=""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=""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=""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=""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=""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=""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=""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=""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=""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=""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=""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=""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=""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=""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=""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=""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=""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=""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=""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=""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=""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=""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=""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=""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=""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=""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=""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=""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=""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=""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=""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=""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=""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=""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3937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55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7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=""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379092" y="2362240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=""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047782" y="186049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=""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786655" y="497779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=""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2452686" y="533348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2" name="Oval 2">
            <a:extLst>
              <a:ext uri="{FF2B5EF4-FFF2-40B4-BE49-F238E27FC236}">
                <a16:creationId xmlns=""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84309" y="154038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=""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748879" y="1013950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4" name="Oval 2">
            <a:extLst>
              <a:ext uri="{FF2B5EF4-FFF2-40B4-BE49-F238E27FC236}">
                <a16:creationId xmlns=""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2482015" y="1842282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=""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2689882" y="2731196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6" name="Oval 2">
            <a:extLst>
              <a:ext uri="{FF2B5EF4-FFF2-40B4-BE49-F238E27FC236}">
                <a16:creationId xmlns=""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876259" y="3259592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=""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67091" y="3510282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=""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3629132" y="581154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=""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3647564" y="178089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=""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1538710" y="2186572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=""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1856855" y="3719335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3" name="Oval 2">
            <a:extLst>
              <a:ext uri="{FF2B5EF4-FFF2-40B4-BE49-F238E27FC236}">
                <a16:creationId xmlns=""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094854" y="427534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=""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3895264" y="3075597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6" name="Oval 2">
            <a:extLst>
              <a:ext uri="{FF2B5EF4-FFF2-40B4-BE49-F238E27FC236}">
                <a16:creationId xmlns=""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1447134" y="679502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7" name="Oval 2">
            <a:extLst>
              <a:ext uri="{FF2B5EF4-FFF2-40B4-BE49-F238E27FC236}">
                <a16:creationId xmlns=""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299075" y="424638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=""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404343" y="2595464"/>
            <a:ext cx="619694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=""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3203181" y="5258009"/>
            <a:ext cx="139355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=""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071456" y="5955691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=""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495345" y="4701812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=""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1735971" y="4700669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=""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318355" y="5170061"/>
            <a:ext cx="1700062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=""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1505689" y="5937475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=""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241369" y="4090744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=""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200031" y="4650446"/>
            <a:ext cx="849494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=""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3228607" y="3068651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=""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2532957" y="3485261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=""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2671238" y="5876089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=""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3184117" y="3608737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=""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2569680" y="4487204"/>
            <a:ext cx="1038426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=""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280514" y="4133771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=""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2502442" y="5100329"/>
            <a:ext cx="61191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=""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642925" y="6604006"/>
            <a:ext cx="761576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=""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3579959" y="438311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=""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113934" y="1990373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=""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3171050" y="4747085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91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71483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471807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272131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120844" y="2898855"/>
            <a:ext cx="893125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38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5441" y="538742"/>
            <a:ext cx="485904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1544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8896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6248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264015"/>
            <a:ext cx="864096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99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02340" y="1516026"/>
            <a:ext cx="2322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160807" y="540839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3872" y="3571213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4890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976156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90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976156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3845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91"/>
            <a:ext cx="9144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3302830"/>
            <a:ext cx="4572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2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224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231399" y="733317"/>
            <a:ext cx="4475003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1"/>
            <a:ext cx="377991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015368" y="733302"/>
            <a:ext cx="152772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779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00621" y="846042"/>
            <a:ext cx="4147493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226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18762" y="520166"/>
            <a:ext cx="3546398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0560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1001" y="342900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386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6795" y="642257"/>
            <a:ext cx="8190411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912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279312" y="1897460"/>
            <a:ext cx="243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0463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12011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9144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44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28727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36375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97910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5" y="1131592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9" y="1362304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529492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5808453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4234889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844288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713331" y="5047389"/>
            <a:ext cx="668361" cy="2186734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3619624" y="-683831"/>
            <a:ext cx="3185171" cy="88988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7855503" y="4242381"/>
            <a:ext cx="826822" cy="2753739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627076" y="-456685"/>
            <a:ext cx="1169612" cy="3825009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4653403" y="1338587"/>
            <a:ext cx="1289666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7774073" y="1716131"/>
            <a:ext cx="1161448" cy="712097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04895" y="259366"/>
            <a:ext cx="561986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0715" y="2316387"/>
            <a:ext cx="136257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494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6955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=""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1524590" y="-671049"/>
            <a:ext cx="3757650" cy="8865764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3" name="Freeform: Shape 572">
            <a:extLst>
              <a:ext uri="{FF2B5EF4-FFF2-40B4-BE49-F238E27FC236}">
                <a16:creationId xmlns=""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547204" y="534522"/>
            <a:ext cx="840223" cy="2673011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=""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403693" y="-680720"/>
            <a:ext cx="1338235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8318893" y="4908018"/>
            <a:ext cx="296078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=""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8378" y="472600"/>
            <a:ext cx="2549145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=""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=""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=""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=""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=""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=""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=""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=""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=""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=""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=""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=""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=""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=""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=""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=""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=""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=""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=""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=""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=""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=""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=""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=""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=""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=""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=""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=""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=""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=""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=""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=""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=""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=""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=""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=""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=""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=""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=""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=""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92446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0963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5739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75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40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=""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379089" y="2362240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=""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047782" y="1860495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=""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786655" y="497779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=""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2452683" y="533348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2" name="Oval 2">
            <a:extLst>
              <a:ext uri="{FF2B5EF4-FFF2-40B4-BE49-F238E27FC236}">
                <a16:creationId xmlns=""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84309" y="154038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=""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748879" y="1013950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4" name="Oval 2">
            <a:extLst>
              <a:ext uri="{FF2B5EF4-FFF2-40B4-BE49-F238E27FC236}">
                <a16:creationId xmlns=""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2482015" y="1842279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=""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2689882" y="2731196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6" name="Oval 2">
            <a:extLst>
              <a:ext uri="{FF2B5EF4-FFF2-40B4-BE49-F238E27FC236}">
                <a16:creationId xmlns=""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876259" y="3259592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=""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67091" y="3510282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=""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3629129" y="581154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=""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3647564" y="178089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=""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1538710" y="2186572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=""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1856855" y="3719335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3" name="Oval 2">
            <a:extLst>
              <a:ext uri="{FF2B5EF4-FFF2-40B4-BE49-F238E27FC236}">
                <a16:creationId xmlns=""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094854" y="427534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=""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3895264" y="3075597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6" name="Oval 2">
            <a:extLst>
              <a:ext uri="{FF2B5EF4-FFF2-40B4-BE49-F238E27FC236}">
                <a16:creationId xmlns=""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1447134" y="679502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7" name="Oval 2">
            <a:extLst>
              <a:ext uri="{FF2B5EF4-FFF2-40B4-BE49-F238E27FC236}">
                <a16:creationId xmlns=""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299075" y="424638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=""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404343" y="2595464"/>
            <a:ext cx="619694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=""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3203178" y="5258009"/>
            <a:ext cx="139355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=""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071456" y="595568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=""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495345" y="4701812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=""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1735968" y="4700669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=""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318355" y="5170061"/>
            <a:ext cx="1700062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=""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1505689" y="5937472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=""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241369" y="4090744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=""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200031" y="4650440"/>
            <a:ext cx="849494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=""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3228607" y="306864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=""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2532954" y="3485261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=""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2671238" y="5876089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=""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3184117" y="3608737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=""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2569680" y="4487201"/>
            <a:ext cx="1038426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=""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280514" y="4133771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=""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2502442" y="5100329"/>
            <a:ext cx="61191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=""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642925" y="6604006"/>
            <a:ext cx="761576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=""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3579959" y="438311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=""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113934" y="1990373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=""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3171050" y="4747085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3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71483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471807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272131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393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120841" y="2898855"/>
            <a:ext cx="893125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628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5441" y="538742"/>
            <a:ext cx="485904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1544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8896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6248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264015"/>
            <a:ext cx="864096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92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02340" y="1516026"/>
            <a:ext cx="2322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160807" y="540839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3872" y="3571213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7760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976156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5209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976156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2628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85"/>
            <a:ext cx="9144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3302824"/>
            <a:ext cx="4572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3698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231396" y="733311"/>
            <a:ext cx="4475003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1"/>
            <a:ext cx="377991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015368" y="733302"/>
            <a:ext cx="152772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39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00618" y="846042"/>
            <a:ext cx="4147493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501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18762" y="520166"/>
            <a:ext cx="3546398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9527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1001" y="342900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796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6795" y="642257"/>
            <a:ext cx="8190411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8440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279312" y="1897460"/>
            <a:ext cx="243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0463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12011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9144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1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998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287264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674643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999779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2" y="1131592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6" y="1362301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529492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5808447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4234886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42216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6DE818A-C3DB-49F5-B882-FFC95EF35C9E}"/>
              </a:ext>
            </a:extLst>
          </p:cNvPr>
          <p:cNvSpPr/>
          <p:nvPr/>
        </p:nvSpPr>
        <p:spPr>
          <a:xfrm rot="7585316">
            <a:off x="713327" y="5047385"/>
            <a:ext cx="668361" cy="2186734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57278C10-63C6-47B3-B402-85698C8991BF}"/>
              </a:ext>
            </a:extLst>
          </p:cNvPr>
          <p:cNvSpPr/>
          <p:nvPr userDrawn="1"/>
        </p:nvSpPr>
        <p:spPr>
          <a:xfrm rot="2700000">
            <a:off x="3619620" y="-683831"/>
            <a:ext cx="3185171" cy="88988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BF911EF6-C546-4CF0-9282-B87CD7E0EC34}"/>
              </a:ext>
            </a:extLst>
          </p:cNvPr>
          <p:cNvSpPr/>
          <p:nvPr userDrawn="1"/>
        </p:nvSpPr>
        <p:spPr>
          <a:xfrm rot="2700000">
            <a:off x="7855503" y="4242377"/>
            <a:ext cx="826822" cy="2753739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A5ADFF98-A988-4C56-849B-E56B01758860}"/>
              </a:ext>
            </a:extLst>
          </p:cNvPr>
          <p:cNvSpPr/>
          <p:nvPr userDrawn="1"/>
        </p:nvSpPr>
        <p:spPr>
          <a:xfrm rot="2700000">
            <a:off x="627076" y="-456685"/>
            <a:ext cx="1169612" cy="3825009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511F6DB-9A36-400C-8FF0-D5DE61D5908E}"/>
              </a:ext>
            </a:extLst>
          </p:cNvPr>
          <p:cNvSpPr/>
          <p:nvPr userDrawn="1"/>
        </p:nvSpPr>
        <p:spPr>
          <a:xfrm rot="2613694">
            <a:off x="4653403" y="1338587"/>
            <a:ext cx="1289666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8405EAC-939C-4C4A-A652-22978EC323B2}"/>
              </a:ext>
            </a:extLst>
          </p:cNvPr>
          <p:cNvSpPr/>
          <p:nvPr userDrawn="1"/>
        </p:nvSpPr>
        <p:spPr>
          <a:xfrm rot="5400000">
            <a:off x="7774073" y="1716131"/>
            <a:ext cx="1161448" cy="712097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AF3D761A-CEA6-4A9C-BC05-657BD6ED734C}"/>
              </a:ext>
            </a:extLst>
          </p:cNvPr>
          <p:cNvSpPr/>
          <p:nvPr userDrawn="1"/>
        </p:nvSpPr>
        <p:spPr>
          <a:xfrm rot="8257828">
            <a:off x="204895" y="259358"/>
            <a:ext cx="561986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0713" y="2316384"/>
            <a:ext cx="136257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88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58226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xmlns="" id="{C9957A36-A56E-47BD-BCD7-E58C8386058C}"/>
              </a:ext>
            </a:extLst>
          </p:cNvPr>
          <p:cNvSpPr/>
          <p:nvPr/>
        </p:nvSpPr>
        <p:spPr>
          <a:xfrm rot="7811536">
            <a:off x="1524590" y="-671049"/>
            <a:ext cx="3757650" cy="8865764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xmlns="" id="{C1980C87-9FE6-4920-A98A-6BE370D8939F}"/>
              </a:ext>
            </a:extLst>
          </p:cNvPr>
          <p:cNvSpPr/>
          <p:nvPr/>
        </p:nvSpPr>
        <p:spPr>
          <a:xfrm rot="14230131">
            <a:off x="547200" y="534522"/>
            <a:ext cx="840223" cy="2673011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xmlns="" id="{9B14B12C-7B22-4D86-9860-BEE024252259}"/>
              </a:ext>
            </a:extLst>
          </p:cNvPr>
          <p:cNvSpPr/>
          <p:nvPr userDrawn="1"/>
        </p:nvSpPr>
        <p:spPr>
          <a:xfrm rot="1800000">
            <a:off x="1403689" y="-680720"/>
            <a:ext cx="1338235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8318893" y="4908010"/>
            <a:ext cx="296078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xmlns="" id="{D1C8C66F-565A-4DE8-BE26-BA5BC930DEEB}"/>
              </a:ext>
            </a:extLst>
          </p:cNvPr>
          <p:cNvGrpSpPr/>
          <p:nvPr userDrawn="1"/>
        </p:nvGrpSpPr>
        <p:grpSpPr>
          <a:xfrm>
            <a:off x="8378" y="472600"/>
            <a:ext cx="2549145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xmlns="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xmlns="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xmlns="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xmlns="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xmlns="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xmlns="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xmlns="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xmlns="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xmlns="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xmlns="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xmlns="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xmlns="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xmlns="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xmlns="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xmlns="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xmlns="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xmlns="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xmlns="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xmlns="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xmlns="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xmlns="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xmlns="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xmlns="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xmlns="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xmlns="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xmlns="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xmlns="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xmlns="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xmlns="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xmlns="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xmlns="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xmlns="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xmlns="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xmlns="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xmlns="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xmlns="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xmlns="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xmlns="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xmlns="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2204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797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5954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1824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9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=""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379095" y="2362240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=""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047782" y="1860501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=""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786655" y="497779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=""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2452689" y="533348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2" name="Oval 2">
            <a:extLst>
              <a:ext uri="{FF2B5EF4-FFF2-40B4-BE49-F238E27FC236}">
                <a16:creationId xmlns=""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84309" y="1540388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=""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748879" y="1013950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4" name="Oval 2">
            <a:extLst>
              <a:ext uri="{FF2B5EF4-FFF2-40B4-BE49-F238E27FC236}">
                <a16:creationId xmlns=""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2482015" y="1842285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=""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2689882" y="2731196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6" name="Oval 2">
            <a:extLst>
              <a:ext uri="{FF2B5EF4-FFF2-40B4-BE49-F238E27FC236}">
                <a16:creationId xmlns=""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876259" y="3259592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=""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67091" y="3510282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=""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3629135" y="581154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=""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3647564" y="178089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=""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1538710" y="2186572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=""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1856855" y="3719335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3" name="Oval 2">
            <a:extLst>
              <a:ext uri="{FF2B5EF4-FFF2-40B4-BE49-F238E27FC236}">
                <a16:creationId xmlns=""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094854" y="427534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=""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3895264" y="3075597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6" name="Oval 2">
            <a:extLst>
              <a:ext uri="{FF2B5EF4-FFF2-40B4-BE49-F238E27FC236}">
                <a16:creationId xmlns=""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1447134" y="679502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7" name="Oval 2">
            <a:extLst>
              <a:ext uri="{FF2B5EF4-FFF2-40B4-BE49-F238E27FC236}">
                <a16:creationId xmlns=""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299075" y="424638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=""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404343" y="2595464"/>
            <a:ext cx="619694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=""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3203184" y="5258009"/>
            <a:ext cx="139355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=""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071456" y="5955694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=""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495345" y="4701812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=""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1735974" y="4700669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=""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318355" y="5170061"/>
            <a:ext cx="1700062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=""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1505689" y="5937478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=""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241369" y="4090744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=""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200031" y="4650452"/>
            <a:ext cx="849494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=""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3228607" y="3068654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=""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2532960" y="3485261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=""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2671238" y="5876089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=""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3184117" y="3608737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=""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2569680" y="4487207"/>
            <a:ext cx="1038426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=""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280514" y="4133771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=""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2502442" y="5100329"/>
            <a:ext cx="61191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=""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642925" y="6604006"/>
            <a:ext cx="761576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=""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3579959" y="438311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=""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113934" y="1990373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=""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3171050" y="4747085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698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xmlns="" id="{F3FFAF36-2C4B-400A-925A-732215955DA6}"/>
              </a:ext>
            </a:extLst>
          </p:cNvPr>
          <p:cNvSpPr/>
          <p:nvPr userDrawn="1"/>
        </p:nvSpPr>
        <p:spPr>
          <a:xfrm rot="19437896">
            <a:off x="1379085" y="2362240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xmlns="" id="{B378E988-CF50-42D9-BB8A-C7CC41B0FF82}"/>
              </a:ext>
            </a:extLst>
          </p:cNvPr>
          <p:cNvSpPr/>
          <p:nvPr userDrawn="1"/>
        </p:nvSpPr>
        <p:spPr>
          <a:xfrm rot="3709911">
            <a:off x="2047782" y="1860491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xmlns="" id="{882B12CC-1A46-4380-988F-674F427BDFAA}"/>
              </a:ext>
            </a:extLst>
          </p:cNvPr>
          <p:cNvSpPr/>
          <p:nvPr userDrawn="1"/>
        </p:nvSpPr>
        <p:spPr>
          <a:xfrm>
            <a:off x="786655" y="497779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xmlns="" id="{9E0B5CE1-6191-492E-979D-03E880B959B9}"/>
              </a:ext>
            </a:extLst>
          </p:cNvPr>
          <p:cNvSpPr/>
          <p:nvPr userDrawn="1"/>
        </p:nvSpPr>
        <p:spPr>
          <a:xfrm rot="19437896">
            <a:off x="2452679" y="533348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xmlns="" id="{0A67EB8D-45A4-4910-AADE-A48602E910EF}"/>
              </a:ext>
            </a:extLst>
          </p:cNvPr>
          <p:cNvSpPr/>
          <p:nvPr userDrawn="1"/>
        </p:nvSpPr>
        <p:spPr>
          <a:xfrm rot="3709911">
            <a:off x="84309" y="1540386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xmlns="" id="{A0CF3B62-DB0F-4638-94E6-97B858867087}"/>
              </a:ext>
            </a:extLst>
          </p:cNvPr>
          <p:cNvSpPr/>
          <p:nvPr userDrawn="1"/>
        </p:nvSpPr>
        <p:spPr>
          <a:xfrm rot="8100000">
            <a:off x="748879" y="1013950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xmlns="" id="{D57B7012-81D1-4191-8692-189F53B11026}"/>
              </a:ext>
            </a:extLst>
          </p:cNvPr>
          <p:cNvSpPr/>
          <p:nvPr userDrawn="1"/>
        </p:nvSpPr>
        <p:spPr>
          <a:xfrm rot="5157174">
            <a:off x="2482015" y="1842275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xmlns="" id="{8B8C5338-F012-4C7E-9ACF-B5A004F58BC4}"/>
              </a:ext>
            </a:extLst>
          </p:cNvPr>
          <p:cNvSpPr/>
          <p:nvPr userDrawn="1"/>
        </p:nvSpPr>
        <p:spPr>
          <a:xfrm rot="900000">
            <a:off x="2689882" y="2731196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xmlns="" id="{F14FC152-57DA-44B2-A3EA-C4C08418F158}"/>
              </a:ext>
            </a:extLst>
          </p:cNvPr>
          <p:cNvSpPr/>
          <p:nvPr userDrawn="1"/>
        </p:nvSpPr>
        <p:spPr>
          <a:xfrm rot="900000">
            <a:off x="876257" y="3259592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xmlns="" id="{547F32D0-9CB1-4705-8640-A43951E0E605}"/>
              </a:ext>
            </a:extLst>
          </p:cNvPr>
          <p:cNvSpPr/>
          <p:nvPr userDrawn="1"/>
        </p:nvSpPr>
        <p:spPr>
          <a:xfrm rot="3709911">
            <a:off x="67091" y="3510281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xmlns="" id="{21073768-FD4E-4493-888D-9732C93ED0D8}"/>
              </a:ext>
            </a:extLst>
          </p:cNvPr>
          <p:cNvSpPr/>
          <p:nvPr userDrawn="1"/>
        </p:nvSpPr>
        <p:spPr>
          <a:xfrm rot="8100000">
            <a:off x="3629125" y="581154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xmlns="" id="{1D42871E-8273-4BDC-8CA1-94B1735D8EDF}"/>
              </a:ext>
            </a:extLst>
          </p:cNvPr>
          <p:cNvSpPr/>
          <p:nvPr userDrawn="1"/>
        </p:nvSpPr>
        <p:spPr>
          <a:xfrm rot="19437896">
            <a:off x="3647564" y="178089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xmlns="" id="{CE15439B-0BDE-4539-A86A-60E9DC33FD77}"/>
              </a:ext>
            </a:extLst>
          </p:cNvPr>
          <p:cNvSpPr/>
          <p:nvPr userDrawn="1"/>
        </p:nvSpPr>
        <p:spPr>
          <a:xfrm rot="900000">
            <a:off x="1538709" y="2186572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xmlns="" id="{6298CC55-4945-46BD-8615-24E6D3295A86}"/>
              </a:ext>
            </a:extLst>
          </p:cNvPr>
          <p:cNvSpPr/>
          <p:nvPr userDrawn="1"/>
        </p:nvSpPr>
        <p:spPr>
          <a:xfrm rot="3709911">
            <a:off x="1856855" y="3719335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xmlns="" id="{A0796784-D231-4ABA-8910-4D81ACFFD485}"/>
              </a:ext>
            </a:extLst>
          </p:cNvPr>
          <p:cNvSpPr/>
          <p:nvPr userDrawn="1"/>
        </p:nvSpPr>
        <p:spPr>
          <a:xfrm rot="3709911">
            <a:off x="2094854" y="427534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xmlns="" id="{90FD235E-0A91-4D21-B439-5C7942717E86}"/>
              </a:ext>
            </a:extLst>
          </p:cNvPr>
          <p:cNvSpPr/>
          <p:nvPr userDrawn="1"/>
        </p:nvSpPr>
        <p:spPr>
          <a:xfrm rot="900000">
            <a:off x="3895264" y="3075597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xmlns="" id="{0EFA984F-F0B3-4CAF-8E35-AF3B5ED34BB8}"/>
              </a:ext>
            </a:extLst>
          </p:cNvPr>
          <p:cNvSpPr/>
          <p:nvPr userDrawn="1"/>
        </p:nvSpPr>
        <p:spPr>
          <a:xfrm rot="3709911">
            <a:off x="1447134" y="679502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xmlns="" id="{716C2270-FE55-45F4-830A-CEEE330AAB4B}"/>
              </a:ext>
            </a:extLst>
          </p:cNvPr>
          <p:cNvSpPr/>
          <p:nvPr userDrawn="1"/>
        </p:nvSpPr>
        <p:spPr>
          <a:xfrm rot="19437896">
            <a:off x="299075" y="424638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xmlns="" id="{E437DF43-9E19-4E00-ADE0-77136E44B427}"/>
              </a:ext>
            </a:extLst>
          </p:cNvPr>
          <p:cNvSpPr/>
          <p:nvPr userDrawn="1"/>
        </p:nvSpPr>
        <p:spPr>
          <a:xfrm rot="19437896">
            <a:off x="404342" y="2595464"/>
            <a:ext cx="619694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xmlns="" id="{E6275495-B5CE-4EF7-B942-C32B042C1551}"/>
              </a:ext>
            </a:extLst>
          </p:cNvPr>
          <p:cNvSpPr/>
          <p:nvPr userDrawn="1"/>
        </p:nvSpPr>
        <p:spPr>
          <a:xfrm rot="19437896">
            <a:off x="3203174" y="5258009"/>
            <a:ext cx="139355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6E4E7F37-8DDA-43E6-815F-6D9BA7B8A2D5}"/>
              </a:ext>
            </a:extLst>
          </p:cNvPr>
          <p:cNvSpPr/>
          <p:nvPr userDrawn="1"/>
        </p:nvSpPr>
        <p:spPr>
          <a:xfrm rot="3709911">
            <a:off x="1071456" y="5955684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xmlns="" id="{B94DBAFA-3F1D-47A1-839E-3719DE3EBC6E}"/>
              </a:ext>
            </a:extLst>
          </p:cNvPr>
          <p:cNvSpPr/>
          <p:nvPr userDrawn="1"/>
        </p:nvSpPr>
        <p:spPr>
          <a:xfrm>
            <a:off x="495345" y="4701812"/>
            <a:ext cx="673554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xmlns="" id="{5F0DE6B8-9DA6-48F5-AF04-7278BEE6A96F}"/>
              </a:ext>
            </a:extLst>
          </p:cNvPr>
          <p:cNvSpPr/>
          <p:nvPr userDrawn="1"/>
        </p:nvSpPr>
        <p:spPr>
          <a:xfrm rot="19437896">
            <a:off x="1735964" y="4700669"/>
            <a:ext cx="113393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xmlns="" id="{56472159-3837-4012-8E16-16B2FD021F97}"/>
              </a:ext>
            </a:extLst>
          </p:cNvPr>
          <p:cNvSpPr/>
          <p:nvPr userDrawn="1"/>
        </p:nvSpPr>
        <p:spPr>
          <a:xfrm rot="8100000">
            <a:off x="-318355" y="5170061"/>
            <a:ext cx="1700062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xmlns="" id="{F2D9B3CB-56C4-44F0-923E-75E14486D199}"/>
              </a:ext>
            </a:extLst>
          </p:cNvPr>
          <p:cNvSpPr/>
          <p:nvPr userDrawn="1"/>
        </p:nvSpPr>
        <p:spPr>
          <a:xfrm rot="5157174">
            <a:off x="1505689" y="5937468"/>
            <a:ext cx="1231676" cy="84624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xmlns="" id="{C5F6E746-37D8-4A7A-AD33-6B6B1D014BD4}"/>
              </a:ext>
            </a:extLst>
          </p:cNvPr>
          <p:cNvSpPr/>
          <p:nvPr userDrawn="1"/>
        </p:nvSpPr>
        <p:spPr>
          <a:xfrm rot="900000">
            <a:off x="241369" y="4090744"/>
            <a:ext cx="69123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xmlns="" id="{379CFB22-212D-4552-83FB-F9C38030B6EA}"/>
              </a:ext>
            </a:extLst>
          </p:cNvPr>
          <p:cNvSpPr/>
          <p:nvPr userDrawn="1"/>
        </p:nvSpPr>
        <p:spPr>
          <a:xfrm rot="900000">
            <a:off x="1200031" y="4650432"/>
            <a:ext cx="849494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xmlns="" id="{116A01F3-5E4C-410E-93C1-F085D04D1170}"/>
              </a:ext>
            </a:extLst>
          </p:cNvPr>
          <p:cNvSpPr/>
          <p:nvPr userDrawn="1"/>
        </p:nvSpPr>
        <p:spPr>
          <a:xfrm rot="3709911">
            <a:off x="3228607" y="3068644"/>
            <a:ext cx="747626" cy="5136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xmlns="" id="{EF0F6281-4283-4BFA-9BD6-03D8CD575F45}"/>
              </a:ext>
            </a:extLst>
          </p:cNvPr>
          <p:cNvSpPr/>
          <p:nvPr userDrawn="1"/>
        </p:nvSpPr>
        <p:spPr>
          <a:xfrm rot="8100000">
            <a:off x="2532950" y="3485261"/>
            <a:ext cx="58406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xmlns="" id="{70C0120E-1DA4-4408-BBA5-0C14EA77E097}"/>
              </a:ext>
            </a:extLst>
          </p:cNvPr>
          <p:cNvSpPr/>
          <p:nvPr userDrawn="1"/>
        </p:nvSpPr>
        <p:spPr>
          <a:xfrm rot="19437896">
            <a:off x="2671238" y="5876089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xmlns="" id="{3C952919-975B-4539-9278-27219E721DA4}"/>
              </a:ext>
            </a:extLst>
          </p:cNvPr>
          <p:cNvSpPr/>
          <p:nvPr userDrawn="1"/>
        </p:nvSpPr>
        <p:spPr>
          <a:xfrm rot="900000">
            <a:off x="3184117" y="3608737"/>
            <a:ext cx="616064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xmlns="" id="{D5306C3F-626B-4D03-80B7-B6706B651F76}"/>
              </a:ext>
            </a:extLst>
          </p:cNvPr>
          <p:cNvSpPr/>
          <p:nvPr userDrawn="1"/>
        </p:nvSpPr>
        <p:spPr>
          <a:xfrm rot="3709911">
            <a:off x="2569680" y="4487197"/>
            <a:ext cx="1038426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xmlns="" id="{993DAAA7-9B09-4DD2-9187-75E3581900E1}"/>
              </a:ext>
            </a:extLst>
          </p:cNvPr>
          <p:cNvSpPr/>
          <p:nvPr userDrawn="1"/>
        </p:nvSpPr>
        <p:spPr>
          <a:xfrm rot="3709911">
            <a:off x="1280514" y="4133771"/>
            <a:ext cx="844966" cy="58054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xmlns="" id="{58EAD41B-5683-47F8-B4DF-FEB698E8D5C9}"/>
              </a:ext>
            </a:extLst>
          </p:cNvPr>
          <p:cNvSpPr/>
          <p:nvPr userDrawn="1"/>
        </p:nvSpPr>
        <p:spPr>
          <a:xfrm rot="900000">
            <a:off x="2502442" y="5100329"/>
            <a:ext cx="61191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xmlns="" id="{7F47E53E-A714-49C8-9CF6-E8CEA0D64CE8}"/>
              </a:ext>
            </a:extLst>
          </p:cNvPr>
          <p:cNvSpPr/>
          <p:nvPr userDrawn="1"/>
        </p:nvSpPr>
        <p:spPr>
          <a:xfrm rot="19437896">
            <a:off x="-642925" y="6604006"/>
            <a:ext cx="761576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xmlns="" id="{A538598F-4ECE-4AE8-8B4F-F99AEF364E8B}"/>
              </a:ext>
            </a:extLst>
          </p:cNvPr>
          <p:cNvSpPr/>
          <p:nvPr userDrawn="1"/>
        </p:nvSpPr>
        <p:spPr>
          <a:xfrm rot="19437896">
            <a:off x="3579959" y="4383116"/>
            <a:ext cx="793317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034275C5-196F-49DE-9AF5-76EB1B2D8275}"/>
              </a:ext>
            </a:extLst>
          </p:cNvPr>
          <p:cNvSpPr/>
          <p:nvPr userDrawn="1"/>
        </p:nvSpPr>
        <p:spPr>
          <a:xfrm rot="8100000">
            <a:off x="2113934" y="1990373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xmlns="" id="{C3F37386-5866-4EED-9107-2A36F47353AE}"/>
              </a:ext>
            </a:extLst>
          </p:cNvPr>
          <p:cNvSpPr/>
          <p:nvPr userDrawn="1"/>
        </p:nvSpPr>
        <p:spPr>
          <a:xfrm rot="8100000">
            <a:off x="3171050" y="4747085"/>
            <a:ext cx="1383339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86"/>
            <a:endParaRPr lang="ko-KR" altLang="en-US" sz="270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69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71483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471807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272131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539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120837" y="2898849"/>
            <a:ext cx="893125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704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5441" y="538742"/>
            <a:ext cx="485904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1544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8896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62481" y="3799258"/>
            <a:ext cx="1512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264013"/>
            <a:ext cx="864096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90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02340" y="1516026"/>
            <a:ext cx="2322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160807" y="540839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3872" y="3571213"/>
            <a:ext cx="1782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683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976156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3833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976156" y="4365104"/>
            <a:ext cx="3167844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921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7"/>
            <a:ext cx="9144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3302816"/>
            <a:ext cx="4572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482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231392" y="733303"/>
            <a:ext cx="4475003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1"/>
            <a:ext cx="377991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015368" y="733302"/>
            <a:ext cx="152772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554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00614" y="846035"/>
            <a:ext cx="4147493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5699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71483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471807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272131" y="2263302"/>
            <a:ext cx="1267971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6160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18762" y="520166"/>
            <a:ext cx="3546398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2074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xmlns="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1001" y="3429000"/>
            <a:ext cx="3051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7855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6795" y="642257"/>
            <a:ext cx="8190411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976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279312" y="1897460"/>
            <a:ext cx="243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0463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12011" y="2221460"/>
            <a:ext cx="194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9144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9499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7426841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1131592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2" y="1362297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529492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286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5808439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4234882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286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1918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2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2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8" r:id="rId22"/>
    <p:sldLayoutId id="2147483759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438232" y="2006327"/>
            <a:ext cx="5223164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286"/>
            <a:r>
              <a:rPr lang="en-US" altLang="ko-KR" sz="4800" dirty="0">
                <a:solidFill>
                  <a:prstClr val="white"/>
                </a:solidFill>
                <a:cs typeface="Arial" pitchFamily="34" charset="0"/>
              </a:rPr>
              <a:t>Burrows-Wheeler Transformation with </a:t>
            </a:r>
          </a:p>
          <a:p>
            <a:pPr algn="r" defTabSz="914286"/>
            <a:r>
              <a:rPr lang="en-US" altLang="ko-KR" sz="4800" dirty="0">
                <a:solidFill>
                  <a:prstClr val="white"/>
                </a:solidFill>
                <a:cs typeface="Arial" pitchFamily="34" charset="0"/>
              </a:rPr>
              <a:t>FM Index</a:t>
            </a:r>
            <a:endParaRPr lang="ko-KR" altLang="en-US" sz="48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3438183" y="5532370"/>
            <a:ext cx="52231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286"/>
            <a:r>
              <a:rPr lang="en-US" altLang="ko-KR" sz="1867" dirty="0" err="1">
                <a:solidFill>
                  <a:prstClr val="white"/>
                </a:solidFill>
                <a:cs typeface="Arial" pitchFamily="34" charset="0"/>
              </a:rPr>
              <a:t>Aleksandar</a:t>
            </a:r>
            <a:r>
              <a:rPr lang="en-US" altLang="ko-KR" sz="1867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prstClr val="white"/>
                </a:solidFill>
                <a:cs typeface="Arial" pitchFamily="34" charset="0"/>
              </a:rPr>
              <a:t>Mijatovi</a:t>
            </a:r>
            <a:r>
              <a:rPr lang="sr-Latn-RS" altLang="ko-KR" sz="1867" dirty="0">
                <a:solidFill>
                  <a:prstClr val="white"/>
                </a:solidFill>
                <a:cs typeface="Arial" pitchFamily="34" charset="0"/>
              </a:rPr>
              <a:t>ć 3144/19</a:t>
            </a:r>
          </a:p>
          <a:p>
            <a:pPr algn="r" defTabSz="914286"/>
            <a:r>
              <a:rPr lang="sr-Latn-RS" altLang="ko-KR" sz="1867" dirty="0">
                <a:solidFill>
                  <a:prstClr val="white"/>
                </a:solidFill>
                <a:cs typeface="Arial" pitchFamily="34" charset="0"/>
              </a:rPr>
              <a:t>Petar Radivojević 3155/19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679522" y="5213732"/>
            <a:ext cx="785088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786895" y="1496108"/>
            <a:ext cx="704270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763814" y="3143254"/>
            <a:ext cx="669635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789215" y="1856325"/>
            <a:ext cx="692725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774196" y="3501932"/>
            <a:ext cx="646544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673750" y="4835042"/>
            <a:ext cx="796634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=""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074665" y="-1540"/>
            <a:ext cx="1178787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defTabSz="914286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1993830" y="2821909"/>
            <a:ext cx="1552492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=""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86"/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1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BW Transformation</a:t>
            </a:r>
            <a:r>
              <a:rPr lang="en-US" sz="1600" dirty="0"/>
              <a:t>: </a:t>
            </a:r>
            <a:r>
              <a:rPr lang="en-US" sz="1600" dirty="0" smtClean="0"/>
              <a:t>760s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FM(P1</a:t>
            </a:r>
            <a:r>
              <a:rPr lang="en-US" sz="1600" dirty="0"/>
              <a:t>): </a:t>
            </a:r>
            <a:r>
              <a:rPr lang="en-US" sz="1600" dirty="0" smtClean="0"/>
              <a:t>5.423ms - </a:t>
            </a:r>
            <a:r>
              <a:rPr lang="en-US" sz="1600" dirty="0"/>
              <a:t>6529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FM(P2</a:t>
            </a:r>
            <a:r>
              <a:rPr lang="en-US" sz="1600" dirty="0"/>
              <a:t>): </a:t>
            </a:r>
            <a:r>
              <a:rPr lang="en-US" sz="1600" dirty="0" smtClean="0"/>
              <a:t>1.005ms - </a:t>
            </a:r>
            <a:r>
              <a:rPr lang="en-US" sz="1600" dirty="0"/>
              <a:t>1262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FM(P3</a:t>
            </a:r>
            <a:r>
              <a:rPr lang="en-US" sz="1600"/>
              <a:t>): </a:t>
            </a:r>
            <a:r>
              <a:rPr lang="en-US" sz="1600" smtClean="0"/>
              <a:t>0.101ms - </a:t>
            </a:r>
            <a:r>
              <a:rPr lang="en-US" sz="1600"/>
              <a:t>0 matches</a:t>
            </a:r>
            <a:r>
              <a:rPr lang="en-US" sz="1600" smtClean="0"/>
              <a:t>;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48980303"/>
              </p:ext>
            </p:extLst>
          </p:nvPr>
        </p:nvGraphicFramePr>
        <p:xfrm>
          <a:off x="76200" y="1897478"/>
          <a:ext cx="81534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Coffea</a:t>
            </a:r>
            <a:r>
              <a:rPr lang="en-US" altLang="ko-KR" sz="3600" dirty="0" smtClean="0">
                <a:solidFill>
                  <a:schemeClr val="bg1"/>
                </a:solidFill>
              </a:rPr>
              <a:t> Arabica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Memory: 18.6GB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14355144"/>
              </p:ext>
            </p:extLst>
          </p:nvPr>
        </p:nvGraphicFramePr>
        <p:xfrm>
          <a:off x="76200" y="1897478"/>
          <a:ext cx="90678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Coffea</a:t>
            </a:r>
            <a:r>
              <a:rPr lang="en-US" altLang="ko-KR" sz="3600" dirty="0" smtClean="0">
                <a:solidFill>
                  <a:schemeClr val="bg1"/>
                </a:solidFill>
              </a:rPr>
              <a:t> Arabica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BW Transformation</a:t>
            </a:r>
            <a:r>
              <a:rPr lang="en-US" sz="1600" dirty="0"/>
              <a:t>: </a:t>
            </a:r>
            <a:r>
              <a:rPr lang="en-US" sz="1600" dirty="0" smtClean="0"/>
              <a:t>2883s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FM(P1</a:t>
            </a:r>
            <a:r>
              <a:rPr lang="en-US" sz="1600" dirty="0"/>
              <a:t>): </a:t>
            </a:r>
            <a:r>
              <a:rPr lang="en-US" sz="1600" dirty="0" smtClean="0"/>
              <a:t>68.654ms - </a:t>
            </a:r>
            <a:r>
              <a:rPr lang="en-US" sz="1600" dirty="0"/>
              <a:t>43200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FM(P2</a:t>
            </a:r>
            <a:r>
              <a:rPr lang="en-US" sz="1600" dirty="0"/>
              <a:t>): </a:t>
            </a:r>
            <a:r>
              <a:rPr lang="en-US" sz="1600" dirty="0" smtClean="0"/>
              <a:t>22.177ms - </a:t>
            </a:r>
            <a:r>
              <a:rPr lang="en-US" sz="1600" dirty="0"/>
              <a:t>10237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FM(P3</a:t>
            </a:r>
            <a:r>
              <a:rPr lang="en-US" sz="1600" dirty="0"/>
              <a:t>): </a:t>
            </a:r>
            <a:r>
              <a:rPr lang="en-US" sz="1600" dirty="0" smtClean="0"/>
              <a:t>0.576ms - </a:t>
            </a:r>
            <a:r>
              <a:rPr lang="en-US" sz="1600" dirty="0"/>
              <a:t>8 matches</a:t>
            </a:r>
            <a:r>
              <a:rPr lang="en-US" sz="1600" dirty="0" smtClean="0"/>
              <a:t>;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92063300"/>
              </p:ext>
            </p:extLst>
          </p:nvPr>
        </p:nvGraphicFramePr>
        <p:xfrm>
          <a:off x="76200" y="1897478"/>
          <a:ext cx="81534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Mus 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Pehari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Memory: 183GB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02540959"/>
              </p:ext>
            </p:extLst>
          </p:nvPr>
        </p:nvGraphicFramePr>
        <p:xfrm>
          <a:off x="76200" y="1897478"/>
          <a:ext cx="90678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Mus 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Pehari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2" y="0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328653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Conclusion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47" y="1752600"/>
            <a:ext cx="8853578" cy="5309146"/>
          </a:xfrm>
          <a:prstGeom prst="rect">
            <a:avLst/>
          </a:prstGeom>
          <a:noFill/>
        </p:spPr>
        <p:txBody>
          <a:bodyPr wrap="square" bIns="731520" spcCol="9144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Successfully implemented index search using Burrows-Wheeler transformation and FM-Index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Algorithm performance shows why it has such wide area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Non-optimized algorithm: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/>
              <a:t>Quick to find offsets of </a:t>
            </a:r>
            <a:r>
              <a:rPr lang="en-US" sz="2100" dirty="0" smtClean="0"/>
              <a:t>matches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 smtClean="0"/>
              <a:t>Slow scanning for preceding characters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 smtClean="0"/>
              <a:t>More memory required to store ranks</a:t>
            </a:r>
          </a:p>
          <a:p>
            <a:pPr lvl="1"/>
            <a:endParaRPr lang="en-US" sz="2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/>
              <a:t>Optimized algorithm: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 smtClean="0"/>
              <a:t>Faster scanning of preceding characters 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 smtClean="0"/>
              <a:t>Calculates offsets even quicker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2100" dirty="0" smtClean="0"/>
              <a:t>Less memory consumptions using </a:t>
            </a:r>
            <a:r>
              <a:rPr lang="en-US" sz="2100" dirty="0" err="1" smtClean="0"/>
              <a:t>checkpointing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863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4419566" y="488223"/>
            <a:ext cx="46437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286"/>
            <a:r>
              <a:rPr lang="sr-Latn-RS" altLang="ko-KR" sz="5400" dirty="0" smtClean="0">
                <a:solidFill>
                  <a:prstClr val="white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=""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4405712" y="2078210"/>
            <a:ext cx="4738295" cy="701496"/>
            <a:chOff x="6751979" y="1666120"/>
            <a:chExt cx="6317728" cy="701496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E137C5FC-95A4-4B2E-933D-054BE7B542D9}"/>
                </a:ext>
              </a:extLst>
            </p:cNvPr>
            <p:cNvSpPr txBox="1"/>
            <p:nvPr/>
          </p:nvSpPr>
          <p:spPr>
            <a:xfrm>
              <a:off x="6770451" y="2090617"/>
              <a:ext cx="4507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286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51979" y="1666120"/>
              <a:ext cx="631772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 defTabSz="914286">
                <a:buFont typeface="Arial" panose="020B0604020202020204" pitchFamily="34" charset="0"/>
                <a:buChar char="•"/>
              </a:pPr>
              <a:r>
                <a:rPr lang="en-US" altLang="ko-KR" sz="2700" b="1" dirty="0" smtClean="0">
                  <a:solidFill>
                    <a:prstClr val="white"/>
                  </a:solidFill>
                  <a:cs typeface="Arial" pitchFamily="34" charset="0"/>
                </a:rPr>
                <a:t>Algorithms overview</a:t>
              </a:r>
              <a:endParaRPr lang="ko-KR" altLang="en-US" sz="27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=""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0151" y="50804"/>
            <a:ext cx="3330953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=""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=""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=""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=""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=""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=""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=""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=""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=""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=""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=""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=""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=""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=""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=""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=""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=""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=""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=""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=""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=""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=""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=""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=""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=""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=""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=""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=""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=""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=""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=""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=""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=""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=""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=""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=""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=""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=""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86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=""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=""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=""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=""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=""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=""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="" xmlns:a16="http://schemas.microsoft.com/office/drawing/2014/main" id="{8EAEFEC6-EFE6-497B-94EF-E544341AF9A2}"/>
              </a:ext>
            </a:extLst>
          </p:cNvPr>
          <p:cNvGrpSpPr/>
          <p:nvPr/>
        </p:nvGrpSpPr>
        <p:grpSpPr>
          <a:xfrm>
            <a:off x="4395640" y="2700280"/>
            <a:ext cx="3505550" cy="741568"/>
            <a:chOff x="6604076" y="1589715"/>
            <a:chExt cx="4674067" cy="799565"/>
          </a:xfrm>
        </p:grpSpPr>
        <p:sp>
          <p:nvSpPr>
            <p:cNvPr id="231" name="TextBox 230">
              <a:extLst>
                <a:ext uri="{FF2B5EF4-FFF2-40B4-BE49-F238E27FC236}">
                  <a16:creationId xmlns="" xmlns:a16="http://schemas.microsoft.com/office/drawing/2014/main" id="{B9AB935D-F177-4E99-8475-CDD2E4BB3D10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286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="" xmlns:a16="http://schemas.microsoft.com/office/drawing/2014/main" id="{8C9CCE34-CDFE-4E32-94A6-DD9261AEAB3F}"/>
                </a:ext>
              </a:extLst>
            </p:cNvPr>
            <p:cNvSpPr txBox="1"/>
            <p:nvPr/>
          </p:nvSpPr>
          <p:spPr>
            <a:xfrm>
              <a:off x="6604076" y="1589715"/>
              <a:ext cx="4507692" cy="54754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 defTabSz="914286">
                <a:buFont typeface="Arial" panose="020B0604020202020204" pitchFamily="34" charset="0"/>
                <a:buChar char="•"/>
              </a:pPr>
              <a:r>
                <a:rPr lang="en-US" altLang="ko-KR" sz="2700" b="1" dirty="0" smtClean="0">
                  <a:solidFill>
                    <a:prstClr val="white"/>
                  </a:solidFill>
                  <a:cs typeface="Arial" pitchFamily="34" charset="0"/>
                </a:rPr>
                <a:t>Test results</a:t>
              </a:r>
              <a:endParaRPr lang="ko-KR" altLang="en-US" sz="27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=""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4377862" y="3301045"/>
            <a:ext cx="4766136" cy="822204"/>
            <a:chOff x="6770451" y="1545412"/>
            <a:chExt cx="6354848" cy="822204"/>
          </a:xfrm>
        </p:grpSpPr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6B681A37-B437-4D1B-B238-869E1F97018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286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=""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70451" y="1545412"/>
              <a:ext cx="635484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 defTabSz="914286">
                <a:buFont typeface="Arial" panose="020B0604020202020204" pitchFamily="34" charset="0"/>
                <a:buChar char="•"/>
              </a:pPr>
              <a:r>
                <a:rPr lang="en-US" altLang="ko-KR" sz="2700" b="1" dirty="0" smtClean="0">
                  <a:solidFill>
                    <a:prstClr val="white"/>
                  </a:solidFill>
                  <a:cs typeface="Arial" pitchFamily="34" charset="0"/>
                </a:rPr>
                <a:t>Optimization discussion</a:t>
              </a:r>
              <a:endParaRPr lang="ko-KR" altLang="en-US" sz="27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=""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7985524" y="122514"/>
            <a:ext cx="901916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6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=""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=""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4377862" y="3891703"/>
            <a:ext cx="4766136" cy="950507"/>
            <a:chOff x="6714858" y="1417109"/>
            <a:chExt cx="6354848" cy="950507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6B681A37-B437-4D1B-B238-869E1F97018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14858" y="1417109"/>
              <a:ext cx="635484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 defTabSz="914286">
                <a:buFont typeface="Arial" panose="020B0604020202020204" pitchFamily="34" charset="0"/>
                <a:buChar char="•"/>
              </a:pPr>
              <a:r>
                <a:rPr lang="en-US" altLang="ko-KR" sz="2700" b="1" dirty="0" smtClean="0">
                  <a:solidFill>
                    <a:prstClr val="white"/>
                  </a:solidFill>
                  <a:cs typeface="Arial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6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3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Burrows-Wheeler Transformation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424" y="1752600"/>
            <a:ext cx="8624976" cy="5309146"/>
          </a:xfrm>
          <a:prstGeom prst="rect">
            <a:avLst/>
          </a:prstGeom>
          <a:noFill/>
        </p:spPr>
        <p:txBody>
          <a:bodyPr wrap="square" bIns="731520" spcCol="9144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Algorithm for input string transformation that reorganizes characters in such way that result of transformation is more suitable for compression</a:t>
            </a:r>
          </a:p>
          <a:p>
            <a:endParaRPr lang="en-US" sz="2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/>
              <a:t>Compression suitability is achieved by bringing similar characters into runs in output string</a:t>
            </a:r>
          </a:p>
          <a:p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Reversible, which means that original sequence can be restored without need to store additional data except index of first original character</a:t>
            </a:r>
          </a:p>
          <a:p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Widely used in genomics for long strings with high character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98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-21566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7087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Burrows-Wheeler Transformation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7417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does it work?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7" y="3683550"/>
            <a:ext cx="7238999" cy="268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8" y="2283767"/>
            <a:ext cx="71627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orm matrix that consists of all rotations made from input 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Lexicographically sort all rows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Take last column as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3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FM-Index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213" y="1905004"/>
            <a:ext cx="8853578" cy="3370153"/>
          </a:xfrm>
          <a:prstGeom prst="rect">
            <a:avLst/>
          </a:prstGeom>
          <a:noFill/>
        </p:spPr>
        <p:txBody>
          <a:bodyPr wrap="square" bIns="731520" spcCol="9144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Data structure used for efficient search of substring locations, as well as number of occurrences, inside compressed string</a:t>
            </a:r>
          </a:p>
          <a:p>
            <a:endParaRPr lang="en-US" sz="2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/>
              <a:t>Combines Burrows-Wheeler Transformation with few auxiliary data structures</a:t>
            </a:r>
          </a:p>
          <a:p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Used in genomics for searching extremely long DNA sequences to find occurrences of particular genes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669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3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FM-Index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7417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does it work?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663600"/>
            <a:ext cx="3314700" cy="2981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283767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Relies on BW matrix to read: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-"/>
            </a:pPr>
            <a:r>
              <a:rPr lang="en-US" sz="1600" dirty="0" smtClean="0"/>
              <a:t>Transformed text (Last column)</a:t>
            </a:r>
          </a:p>
          <a:p>
            <a:pPr marL="800100" lvl="1" indent="-342900">
              <a:buFont typeface="Courier New" panose="02070309020205020404" pitchFamily="49" charset="0"/>
              <a:buChar char="-"/>
            </a:pPr>
            <a:r>
              <a:rPr lang="en-US" sz="1600" dirty="0" smtClean="0"/>
              <a:t>Number of occurrences for each character (First column)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Requires a lot of memory for calculations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Optimizations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600" dirty="0" smtClean="0"/>
              <a:t>Info about offset (Suffix Array)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600" dirty="0" smtClean="0"/>
              <a:t>Info about ranks and occurrences (Tally Matrix)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600" dirty="0" smtClean="0"/>
              <a:t>Introduce steps so that we calculate every </a:t>
            </a:r>
            <a:r>
              <a:rPr lang="en-US" sz="1600" dirty="0" err="1" smtClean="0"/>
              <a:t>i-th</a:t>
            </a:r>
            <a:r>
              <a:rPr lang="en-US" sz="1600" dirty="0" smtClean="0"/>
              <a:t> offset in SA and every </a:t>
            </a:r>
            <a:r>
              <a:rPr lang="en-US" sz="1600" dirty="0" err="1" smtClean="0"/>
              <a:t>i-th</a:t>
            </a:r>
            <a:r>
              <a:rPr lang="en-US" sz="1600" dirty="0" smtClean="0"/>
              <a:t> occurrence in TM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46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91440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3"/>
            <a:ext cx="8839200" cy="710877"/>
          </a:xfrm>
        </p:spPr>
        <p:txBody>
          <a:bodyPr/>
          <a:lstStyle/>
          <a:p>
            <a:r>
              <a:rPr lang="en-US" altLang="ko-KR" sz="3600" dirty="0" smtClean="0">
                <a:latin typeface="+mj-lt"/>
              </a:rPr>
              <a:t>Test results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25802"/>
            <a:ext cx="8686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Algorithms tested:</a:t>
            </a:r>
          </a:p>
          <a:p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(Non-optimized)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Optimized algorithm with different SA &amp; TM combinations: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742950" lvl="1" indent="-285750">
              <a:buFont typeface="Courier New" panose="02070309020205020404" pitchFamily="49" charset="0"/>
              <a:buChar char="-"/>
            </a:pPr>
            <a:r>
              <a:rPr lang="en-US" dirty="0" smtClean="0"/>
              <a:t>Suffix Array values: 4, 16, 64, 256 </a:t>
            </a:r>
          </a:p>
          <a:p>
            <a:pPr marL="742950" lvl="1" indent="-285750">
              <a:buFont typeface="Courier New" panose="02070309020205020404" pitchFamily="49" charset="0"/>
              <a:buChar char="-"/>
            </a:pPr>
            <a:endParaRPr lang="en-US" sz="800" dirty="0" smtClean="0"/>
          </a:p>
          <a:p>
            <a:pPr marL="742950" lvl="1" indent="-285750">
              <a:buFont typeface="Courier New" panose="02070309020205020404" pitchFamily="49" charset="0"/>
              <a:buChar char="-"/>
            </a:pPr>
            <a:r>
              <a:rPr lang="en-US" dirty="0" smtClean="0"/>
              <a:t>Tally Matrix values: 8, 32, 128, 512</a:t>
            </a:r>
          </a:p>
          <a:p>
            <a:endParaRPr lang="en-US" sz="1600" dirty="0" smtClean="0"/>
          </a:p>
          <a:p>
            <a:r>
              <a:rPr lang="en-US" sz="2400" dirty="0" smtClean="0"/>
              <a:t>Test data sets: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Coffea</a:t>
            </a:r>
            <a:r>
              <a:rPr lang="en-US" dirty="0" smtClean="0"/>
              <a:t> Arabica, Chromosome 1c with patterns: </a:t>
            </a:r>
            <a:r>
              <a:rPr lang="en-US" dirty="0"/>
              <a:t>ATGCATG, TCTCTCTA, </a:t>
            </a:r>
            <a:r>
              <a:rPr lang="en-US" dirty="0" smtClean="0"/>
              <a:t>TTCACTACTCTCA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 </a:t>
            </a:r>
            <a:r>
              <a:rPr lang="en-US" dirty="0" smtClean="0"/>
              <a:t>Pahari, Chromosome X with patterns: </a:t>
            </a:r>
            <a:r>
              <a:rPr lang="en-US" dirty="0"/>
              <a:t>ATGATG, CTCTCTA, </a:t>
            </a:r>
            <a:r>
              <a:rPr lang="en-US" dirty="0" smtClean="0"/>
              <a:t>TCACTACTCTCA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Octopus Vulgaris, Chromosome LG28 </a:t>
            </a:r>
            <a:r>
              <a:rPr lang="en-US" dirty="0"/>
              <a:t>with patterns: </a:t>
            </a:r>
            <a:r>
              <a:rPr lang="en-US" dirty="0" smtClean="0"/>
              <a:t>TAACGAACTA, </a:t>
            </a:r>
            <a:r>
              <a:rPr lang="en-US" dirty="0"/>
              <a:t>ACACACA, GACGGA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0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BW Transformation</a:t>
            </a:r>
            <a:r>
              <a:rPr lang="en-US" sz="1600" dirty="0"/>
              <a:t>: </a:t>
            </a:r>
            <a:r>
              <a:rPr lang="en-US" sz="1600" dirty="0" smtClean="0"/>
              <a:t>285s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FM(P1</a:t>
            </a:r>
            <a:r>
              <a:rPr lang="en-US" sz="1600" dirty="0"/>
              <a:t>): </a:t>
            </a:r>
            <a:r>
              <a:rPr lang="en-US" sz="1600" dirty="0" smtClean="0"/>
              <a:t>0.195ms - </a:t>
            </a:r>
            <a:r>
              <a:rPr lang="en-US" sz="1600" dirty="0"/>
              <a:t>16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FM(P2</a:t>
            </a:r>
            <a:r>
              <a:rPr lang="en-US" sz="1600" dirty="0"/>
              <a:t>): </a:t>
            </a:r>
            <a:r>
              <a:rPr lang="en-US" sz="1600" dirty="0" smtClean="0"/>
              <a:t>27.299ms - </a:t>
            </a:r>
            <a:r>
              <a:rPr lang="en-US" sz="1600" dirty="0"/>
              <a:t>57559 matches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FM(P3</a:t>
            </a:r>
            <a:r>
              <a:rPr lang="en-US" sz="1600" dirty="0"/>
              <a:t>): </a:t>
            </a:r>
            <a:r>
              <a:rPr lang="en-US" sz="1600" dirty="0" smtClean="0"/>
              <a:t>7.617ms - </a:t>
            </a:r>
            <a:r>
              <a:rPr lang="en-US" sz="1600" dirty="0"/>
              <a:t>2803 matches</a:t>
            </a:r>
            <a:r>
              <a:rPr lang="en-US" sz="1600" dirty="0" smtClean="0"/>
              <a:t>;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97400286"/>
              </p:ext>
            </p:extLst>
          </p:nvPr>
        </p:nvGraphicFramePr>
        <p:xfrm>
          <a:off x="76200" y="1897478"/>
          <a:ext cx="81534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Octopus Vulgaris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1" y="13935"/>
            <a:ext cx="426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Optimized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Memory: 7.09GB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038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algorithm: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98608"/>
              </p:ext>
            </p:extLst>
          </p:nvPr>
        </p:nvGraphicFramePr>
        <p:xfrm>
          <a:off x="76200" y="1897478"/>
          <a:ext cx="9067800" cy="48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0" y="0"/>
            <a:ext cx="4419600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599" y="152400"/>
            <a:ext cx="4272281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Test results – Octopus Vulgaris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527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Cover and End Slide Master</vt:lpstr>
      <vt:lpstr>1_Cover and End Slide Master</vt:lpstr>
      <vt:lpstr>2_Cover and End Slide Master</vt:lpstr>
      <vt:lpstr>3_Cover and End Slide Master</vt:lpstr>
      <vt:lpstr>PowerPoint Presentation</vt:lpstr>
      <vt:lpstr>PowerPoint Presentation</vt:lpstr>
      <vt:lpstr>Burrows-Wheeler Transformation</vt:lpstr>
      <vt:lpstr>Burrows-Wheeler Transformation</vt:lpstr>
      <vt:lpstr>FM-Index</vt:lpstr>
      <vt:lpstr>FM-Index</vt:lpstr>
      <vt:lpstr>Test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79</cp:revision>
  <dcterms:created xsi:type="dcterms:W3CDTF">2020-04-25T14:30:08Z</dcterms:created>
  <dcterms:modified xsi:type="dcterms:W3CDTF">2020-04-29T21:14:12Z</dcterms:modified>
</cp:coreProperties>
</file>