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3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7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AEE0C-BD66-4B9A-976B-11C7977C5B5B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3697-37C2-469C-802E-F799D6197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6001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4800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86600" cy="1524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Noureddine Bekhouche</a:t>
            </a:r>
          </a:p>
          <a:p>
            <a:r>
              <a:rPr lang="en-US" alt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Applied Engineering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Setup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0772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PC/Laptop’s </a:t>
            </a:r>
            <a:r>
              <a:rPr lang="en-US" b="1" dirty="0">
                <a:solidFill>
                  <a:srgbClr val="000099"/>
                </a:solidFill>
              </a:rPr>
              <a:t>Ethernet port </a:t>
            </a:r>
            <a:r>
              <a:rPr lang="en-US" b="1" dirty="0" smtClean="0">
                <a:solidFill>
                  <a:srgbClr val="000099"/>
                </a:solidFill>
              </a:rPr>
              <a:t>to </a:t>
            </a:r>
            <a:r>
              <a:rPr lang="en-US" b="1" dirty="0">
                <a:solidFill>
                  <a:srgbClr val="000099"/>
                </a:solidFill>
              </a:rPr>
              <a:t>one of </a:t>
            </a:r>
            <a:r>
              <a:rPr lang="en-US" b="1" dirty="0" smtClean="0">
                <a:solidFill>
                  <a:srgbClr val="000099"/>
                </a:solidFill>
              </a:rPr>
              <a:t>four</a:t>
            </a:r>
            <a:r>
              <a:rPr lang="en-US" b="1" dirty="0">
                <a:solidFill>
                  <a:srgbClr val="000099"/>
                </a:solidFill>
              </a:rPr>
              <a:t>, 4, ports (not Internet) on the router.</a:t>
            </a: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71800"/>
            <a:ext cx="583120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895612" y="3777342"/>
            <a:ext cx="2076450" cy="438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effectLst/>
                <a:latin typeface="Calibri"/>
                <a:ea typeface="Calibri"/>
                <a:cs typeface="Times New Roman"/>
              </a:rPr>
              <a:t>192.168.10.99</a:t>
            </a:r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07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PLC-PC Link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17570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Open the Do-more Designer </a:t>
            </a:r>
            <a:r>
              <a:rPr lang="en-US" b="1" dirty="0" smtClean="0">
                <a:solidFill>
                  <a:srgbClr val="000099"/>
                </a:solidFill>
              </a:rPr>
              <a:t>program</a:t>
            </a:r>
          </a:p>
          <a:p>
            <a:r>
              <a:rPr lang="en-US" b="1" dirty="0">
                <a:solidFill>
                  <a:srgbClr val="000099"/>
                </a:solidFill>
              </a:rPr>
              <a:t>Click on the </a:t>
            </a:r>
            <a:r>
              <a:rPr lang="en-US" b="1" dirty="0" err="1">
                <a:solidFill>
                  <a:srgbClr val="000099"/>
                </a:solidFill>
              </a:rPr>
              <a:t>NetEdit</a:t>
            </a:r>
            <a:r>
              <a:rPr lang="en-US" b="1" dirty="0">
                <a:solidFill>
                  <a:srgbClr val="000099"/>
                </a:solidFill>
              </a:rPr>
              <a:t> 3</a:t>
            </a: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52775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ight Arrow 6"/>
          <p:cNvSpPr/>
          <p:nvPr/>
        </p:nvSpPr>
        <p:spPr>
          <a:xfrm>
            <a:off x="2257425" y="5238750"/>
            <a:ext cx="857250" cy="1714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057400" y="4859020"/>
            <a:ext cx="1057275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>
                <a:effectLst/>
                <a:latin typeface="Calibri"/>
                <a:ea typeface="Calibri"/>
                <a:cs typeface="Times New Roman"/>
              </a:rPr>
              <a:t>NetEdit 3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89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PLC-PC Link – Contd.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1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524000"/>
            <a:ext cx="8229600" cy="117570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select TCP/IP </a:t>
            </a:r>
            <a:r>
              <a:rPr lang="en-US" b="1" dirty="0" smtClean="0">
                <a:solidFill>
                  <a:srgbClr val="000099"/>
                </a:solidFill>
              </a:rPr>
              <a:t>tab </a:t>
            </a:r>
            <a:r>
              <a:rPr lang="en-US" b="1" dirty="0">
                <a:solidFill>
                  <a:srgbClr val="000099"/>
                </a:solidFill>
              </a:rPr>
              <a:t>and </a:t>
            </a:r>
            <a:r>
              <a:rPr lang="en-US" b="1" dirty="0" smtClean="0">
                <a:solidFill>
                  <a:srgbClr val="000099"/>
                </a:solidFill>
              </a:rPr>
              <a:t>click </a:t>
            </a:r>
            <a:r>
              <a:rPr lang="en-US" b="1" dirty="0">
                <a:solidFill>
                  <a:srgbClr val="000099"/>
                </a:solidFill>
              </a:rPr>
              <a:t>on </a:t>
            </a:r>
            <a:r>
              <a:rPr lang="en-US" b="1" dirty="0" smtClean="0">
                <a:solidFill>
                  <a:srgbClr val="000099"/>
                </a:solidFill>
              </a:rPr>
              <a:t>IP </a:t>
            </a:r>
            <a:r>
              <a:rPr lang="en-US" b="1" dirty="0">
                <a:solidFill>
                  <a:srgbClr val="000099"/>
                </a:solidFill>
              </a:rPr>
              <a:t>address t</a:t>
            </a:r>
            <a:r>
              <a:rPr lang="en-US" b="1" dirty="0" smtClean="0">
                <a:solidFill>
                  <a:srgbClr val="000099"/>
                </a:solidFill>
              </a:rPr>
              <a:t>ab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Enter the numbers below if different, click OK</a:t>
            </a:r>
            <a:endParaRPr lang="en-US" altLang="en-US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2819400"/>
            <a:ext cx="7110413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4876800" cy="241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0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Getting Started</vt:lpstr>
      <vt:lpstr>Router Setup</vt:lpstr>
      <vt:lpstr>PLC-PC Link</vt:lpstr>
      <vt:lpstr>PLC-PC Link – Contd.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 Logic  Controllers (PLCs)</dc:title>
  <dc:creator>labuser</dc:creator>
  <cp:lastModifiedBy>labuser</cp:lastModifiedBy>
  <cp:revision>6</cp:revision>
  <dcterms:created xsi:type="dcterms:W3CDTF">2016-06-21T16:10:27Z</dcterms:created>
  <dcterms:modified xsi:type="dcterms:W3CDTF">2017-06-20T19:08:51Z</dcterms:modified>
</cp:coreProperties>
</file>