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2DC12-D96E-4845-B5D9-1129033FA5DA}" type="datetimeFigureOut">
              <a:rPr lang="en-US"/>
              <a:t>7/6/2017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E236-FE15-44C0-B86B-186085A97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6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7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latin typeface="Calibri"/>
              </a:rPr>
            </a:br>
            <a:endParaRPr lang="en-US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9E236-FE15-44C0-B86B-186085A97A1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1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Practices and Threats</a:t>
            </a: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Attack Surfaces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Email</a:t>
            </a:r>
          </a:p>
          <a:p>
            <a:r>
              <a:rPr lang="en-US" dirty="0"/>
              <a:t>Web browsing</a:t>
            </a:r>
          </a:p>
          <a:p>
            <a:r>
              <a:rPr lang="en-US" dirty="0"/>
              <a:t>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Attack Surfaces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Spam</a:t>
            </a:r>
          </a:p>
          <a:p>
            <a:pPr lvl="1"/>
            <a:r>
              <a:rPr lang="en-US" dirty="0"/>
              <a:t>Phishing</a:t>
            </a:r>
          </a:p>
          <a:p>
            <a:r>
              <a:rPr lang="en-US" dirty="0"/>
              <a:t>Web browsing</a:t>
            </a:r>
          </a:p>
          <a:p>
            <a:pPr lvl="1"/>
            <a:r>
              <a:rPr lang="en-US" dirty="0"/>
              <a:t>Malware</a:t>
            </a:r>
          </a:p>
          <a:p>
            <a:r>
              <a:rPr lang="en-US" dirty="0"/>
              <a:t>Social Media</a:t>
            </a:r>
          </a:p>
          <a:p>
            <a:pPr marL="685800"/>
            <a:r>
              <a:rPr lang="en-US" dirty="0"/>
              <a:t>Privacy</a:t>
            </a:r>
          </a:p>
          <a:p>
            <a:pPr marL="0" indent="0"/>
            <a:endParaRPr lang="en-US" dirty="0"/>
          </a:p>
          <a:p>
            <a:r>
              <a:rPr lang="en-US" dirty="0"/>
              <a:t>Scams – all of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Connectivity vs. Security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What effect does it have on:</a:t>
            </a:r>
          </a:p>
          <a:p>
            <a:r>
              <a:rPr lang="en-US" dirty="0"/>
              <a:t>Domain separation</a:t>
            </a:r>
          </a:p>
          <a:p>
            <a:r>
              <a:rPr lang="en-US" dirty="0"/>
              <a:t>Process Isolation</a:t>
            </a:r>
          </a:p>
          <a:p>
            <a:r>
              <a:rPr lang="en-US" dirty="0"/>
              <a:t>Minimization</a:t>
            </a:r>
          </a:p>
          <a:p>
            <a:r>
              <a:rPr lang="en-US" dirty="0"/>
              <a:t>Least Privilege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Privacy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is forever</a:t>
            </a:r>
          </a:p>
          <a:p>
            <a:r>
              <a:rPr lang="en-US" dirty="0"/>
              <a:t>Social media – career effects</a:t>
            </a:r>
          </a:p>
          <a:p>
            <a:r>
              <a:rPr lang="en-US" dirty="0"/>
              <a:t>Sexting, revenge porn</a:t>
            </a:r>
          </a:p>
          <a:p>
            <a:r>
              <a:rPr lang="en-US" dirty="0"/>
              <a:t>Lack of awareness of tradeoff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Security is everyone’s concern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Gramma’s password</a:t>
            </a:r>
          </a:p>
          <a:p>
            <a:r>
              <a:rPr lang="en-US" dirty="0"/>
              <a:t>DDoS</a:t>
            </a:r>
          </a:p>
          <a:p>
            <a:r>
              <a:rPr lang="en-US" dirty="0"/>
              <a:t>Spam</a:t>
            </a:r>
          </a:p>
          <a:p>
            <a:r>
              <a:rPr lang="en-US" dirty="0"/>
              <a:t>Identity Theft</a:t>
            </a:r>
          </a:p>
          <a:p>
            <a:r>
              <a:rPr lang="en-US" dirty="0"/>
              <a:t>Social engineering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If it’s too good to be true…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Free lunches</a:t>
            </a:r>
          </a:p>
          <a:p>
            <a:r>
              <a:rPr lang="en-US" dirty="0"/>
              <a:t>Phishing</a:t>
            </a:r>
          </a:p>
          <a:p>
            <a:r>
              <a:rPr lang="en-US" dirty="0"/>
              <a:t>Malware</a:t>
            </a:r>
          </a:p>
          <a:p>
            <a:r>
              <a:rPr lang="en-US" dirty="0"/>
              <a:t>Common scams</a:t>
            </a:r>
          </a:p>
        </p:txBody>
      </p:sp>
    </p:spTree>
    <p:extLst>
      <p:ext uri="{BB962C8B-B14F-4D97-AF65-F5344CB8AC3E}">
        <p14:creationId xmlns:p14="http://schemas.microsoft.com/office/powerpoint/2010/main" val="16320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charset="0"/>
              </a:rPr>
              <a:t>Low-bar tips for every end user</a:t>
            </a:r>
            <a:endParaRPr lang="en-US" dirty="0">
              <a:solidFill>
                <a:srgbClr val="000000"/>
              </a:solidFill>
              <a:latin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antivirus</a:t>
            </a:r>
          </a:p>
          <a:p>
            <a:r>
              <a:rPr lang="en-US" dirty="0"/>
              <a:t>Be aware</a:t>
            </a:r>
          </a:p>
          <a:p>
            <a:r>
              <a:rPr lang="en-US" dirty="0"/>
              <a:t>Be skeptical</a:t>
            </a:r>
          </a:p>
        </p:txBody>
      </p:sp>
    </p:spTree>
    <p:extLst>
      <p:ext uri="{BB962C8B-B14F-4D97-AF65-F5344CB8AC3E}">
        <p14:creationId xmlns:p14="http://schemas.microsoft.com/office/powerpoint/2010/main" val="8973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28</TotalTime>
  <Words>110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Online Safety</vt:lpstr>
      <vt:lpstr>Attack Surfaces</vt:lpstr>
      <vt:lpstr>Attack Surfaces</vt:lpstr>
      <vt:lpstr>Connectivity vs. Security</vt:lpstr>
      <vt:lpstr>Privacy</vt:lpstr>
      <vt:lpstr>Security is everyone’s concern</vt:lpstr>
      <vt:lpstr>If it’s too good to be true…</vt:lpstr>
      <vt:lpstr>Low-bar tips for every end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David Thornton</cp:lastModifiedBy>
  <cp:revision>13</cp:revision>
  <dcterms:created xsi:type="dcterms:W3CDTF">2015-09-22T16:41:35Z</dcterms:created>
  <dcterms:modified xsi:type="dcterms:W3CDTF">2017-07-06T17:49:37Z</dcterms:modified>
</cp:coreProperties>
</file>