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DC12-D96E-4845-B5D9-1129033FA5DA}" type="datetimeFigureOut">
              <a:rPr lang="en-US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E236-FE15-44C0-B86B-186085A97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compare to critical infrastructure wireless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Phone app permissions - least privilege</a:t>
            </a:r>
          </a:p>
          <a:p>
            <a:r>
              <a:rPr lang="en-US">
                <a:latin typeface="Arial"/>
                <a:cs typeface="Arial"/>
              </a:rPr>
              <a:t>All those extra toolbars - minimization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Turn off geolocation - minimization or least privilege or information hiding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compare to critical infrastructure wireless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Phone app permissions - least privilege</a:t>
            </a:r>
          </a:p>
          <a:p>
            <a:r>
              <a:rPr lang="en-US">
                <a:latin typeface="Arial"/>
                <a:cs typeface="Arial"/>
              </a:rPr>
              <a:t>All those extra toolbars - minimization</a:t>
            </a: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Turn off geolocation - minimization or least privilege or information hiding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372" y="3694375"/>
            <a:ext cx="9144000" cy="754025"/>
          </a:xfrm>
        </p:spPr>
        <p:txBody>
          <a:bodyPr/>
          <a:lstStyle/>
          <a:p>
            <a:r>
              <a:rPr lang="en-US" dirty="0"/>
              <a:t>Vulnerability Assessment and System Hardening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Vulnerability scanning</a:t>
            </a:r>
          </a:p>
          <a:p>
            <a:r>
              <a:rPr lang="en-US" dirty="0"/>
              <a:t>Easy to add to Kali Linux</a:t>
            </a:r>
          </a:p>
          <a:p>
            <a:r>
              <a:rPr lang="en-US" dirty="0"/>
              <a:t>Provides easy-to-read report and hardening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4429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Firewall - close or filter ports</a:t>
            </a:r>
          </a:p>
          <a:p>
            <a:r>
              <a:rPr lang="en-US" dirty="0"/>
              <a:t>Turn off unnecessary services</a:t>
            </a:r>
          </a:p>
          <a:p>
            <a:r>
              <a:rPr lang="en-US" dirty="0"/>
              <a:t>Update OS regularly</a:t>
            </a:r>
          </a:p>
          <a:p>
            <a:r>
              <a:rPr lang="en-US" dirty="0"/>
              <a:t>Install / update antivirus</a:t>
            </a:r>
          </a:p>
          <a:p>
            <a:r>
              <a:rPr lang="en-US" dirty="0"/>
              <a:t>Virtual Machines 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21388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On the Front End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Building with security in mind</a:t>
            </a:r>
          </a:p>
          <a:p>
            <a:r>
              <a:rPr lang="en-US" dirty="0"/>
              <a:t>Building a safe car </a:t>
            </a:r>
          </a:p>
        </p:txBody>
      </p:sp>
    </p:spTree>
    <p:extLst>
      <p:ext uri="{BB962C8B-B14F-4D97-AF65-F5344CB8AC3E}">
        <p14:creationId xmlns:p14="http://schemas.microsoft.com/office/powerpoint/2010/main" val="35273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On the Back End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software carefully</a:t>
            </a:r>
          </a:p>
          <a:p>
            <a:r>
              <a:rPr lang="en-US" dirty="0"/>
              <a:t>Defensive driving</a:t>
            </a:r>
          </a:p>
          <a:p>
            <a:r>
              <a:rPr lang="en-US" dirty="0"/>
              <a:t>Securing the browser and operating system </a:t>
            </a:r>
          </a:p>
          <a:p>
            <a:r>
              <a:rPr lang="en-US" dirty="0"/>
              <a:t>Knowing what to ask a developer</a:t>
            </a:r>
          </a:p>
        </p:txBody>
      </p:sp>
    </p:spTree>
    <p:extLst>
      <p:ext uri="{BB962C8B-B14F-4D97-AF65-F5344CB8AC3E}">
        <p14:creationId xmlns:p14="http://schemas.microsoft.com/office/powerpoint/2010/main" val="16773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On the Front End (Developer)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Code Injection</a:t>
            </a:r>
          </a:p>
          <a:p>
            <a:r>
              <a:rPr lang="en-US" dirty="0"/>
              <a:t>Cross-site Scripting (XSS)</a:t>
            </a:r>
          </a:p>
          <a:p>
            <a:r>
              <a:rPr lang="en-US" dirty="0"/>
              <a:t>Broken Authentication and Session Management</a:t>
            </a:r>
          </a:p>
          <a:p>
            <a:r>
              <a:rPr lang="en-US" dirty="0"/>
              <a:t>Poorly Designed Authorization</a:t>
            </a:r>
          </a:p>
          <a:p>
            <a:r>
              <a:rPr lang="en-US" dirty="0"/>
              <a:t>Insecure Direct Object References</a:t>
            </a:r>
          </a:p>
          <a:p>
            <a:r>
              <a:rPr lang="en-US" dirty="0"/>
              <a:t>Cross-site Request Forgery (CSRF)</a:t>
            </a:r>
          </a:p>
          <a:p>
            <a:r>
              <a:rPr lang="en-US" dirty="0"/>
              <a:t>Lack of Error Handling and Logging</a:t>
            </a:r>
          </a:p>
          <a:p>
            <a:r>
              <a:rPr lang="en-US" dirty="0"/>
              <a:t>Weak Cryptography</a:t>
            </a:r>
          </a:p>
          <a:p>
            <a:r>
              <a:rPr lang="en-US" dirty="0"/>
              <a:t>Unrestricted URL Access</a:t>
            </a:r>
          </a:p>
          <a:p>
            <a:r>
              <a:rPr lang="en-US" dirty="0" err="1"/>
              <a:t>Unvalidated</a:t>
            </a:r>
            <a:r>
              <a:rPr lang="en-US" dirty="0"/>
              <a:t> Redirects/Forwards</a:t>
            </a:r>
          </a:p>
        </p:txBody>
      </p:sp>
    </p:spTree>
    <p:extLst>
      <p:ext uri="{BB962C8B-B14F-4D97-AF65-F5344CB8AC3E}">
        <p14:creationId xmlns:p14="http://schemas.microsoft.com/office/powerpoint/2010/main" val="13621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On the Back End (User)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Reducing unnecessary apps/toolbars</a:t>
            </a:r>
          </a:p>
          <a:p>
            <a:r>
              <a:rPr lang="en-US" dirty="0"/>
              <a:t>Downloading from trusted sources</a:t>
            </a:r>
          </a:p>
          <a:p>
            <a:r>
              <a:rPr lang="en-US" dirty="0"/>
              <a:t>Configuring browser security</a:t>
            </a:r>
          </a:p>
          <a:p>
            <a:r>
              <a:rPr lang="en-US" dirty="0"/>
              <a:t>Configuring OS security</a:t>
            </a:r>
          </a:p>
          <a:p>
            <a:r>
              <a:rPr lang="en-US" dirty="0"/>
              <a:t>Limited user account permissions</a:t>
            </a:r>
          </a:p>
          <a:p>
            <a:r>
              <a:rPr lang="en-US" dirty="0"/>
              <a:t>Knowing what to look for when things go wrong</a:t>
            </a:r>
          </a:p>
        </p:txBody>
      </p:sp>
    </p:spTree>
    <p:extLst>
      <p:ext uri="{BB962C8B-B14F-4D97-AF65-F5344CB8AC3E}">
        <p14:creationId xmlns:p14="http://schemas.microsoft.com/office/powerpoint/2010/main" val="9165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Vulnerability Assessment</a:t>
            </a:r>
          </a:p>
          <a:p>
            <a:r>
              <a:rPr lang="en-US" dirty="0"/>
              <a:t>Penetration Testing</a:t>
            </a:r>
          </a:p>
          <a:p>
            <a:r>
              <a:rPr lang="en-US" dirty="0"/>
              <a:t>System Hardening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Vulnerability</a:t>
            </a:r>
          </a:p>
          <a:p>
            <a:r>
              <a:rPr lang="en-US" dirty="0"/>
              <a:t>Exploit</a:t>
            </a:r>
          </a:p>
          <a:p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4639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Hacker's OS</a:t>
            </a:r>
          </a:p>
          <a:p>
            <a:r>
              <a:rPr lang="en-US" dirty="0"/>
              <a:t>Free, open-source</a:t>
            </a:r>
          </a:p>
          <a:p>
            <a:r>
              <a:rPr lang="en-US" dirty="0"/>
              <a:t>Loaded with Kali Tools, over 300 free security tools</a:t>
            </a:r>
          </a:p>
        </p:txBody>
      </p:sp>
    </p:spTree>
    <p:extLst>
      <p:ext uri="{BB962C8B-B14F-4D97-AF65-F5344CB8AC3E}">
        <p14:creationId xmlns:p14="http://schemas.microsoft.com/office/powerpoint/2010/main" val="176230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Easy, point-and-click hacking</a:t>
            </a:r>
          </a:p>
          <a:p>
            <a:r>
              <a:rPr lang="en-US" dirty="0"/>
              <a:t>Suggests attacks for you</a:t>
            </a:r>
          </a:p>
          <a:p>
            <a:r>
              <a:rPr lang="en-US" dirty="0"/>
              <a:t>Delivers payloads with the click of a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058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7</TotalTime>
  <Words>276</Words>
  <Application>Microsoft Office PowerPoint</Application>
  <PresentationFormat>Widescreen</PresentationFormat>
  <Paragraphs>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System Defense</vt:lpstr>
      <vt:lpstr>On the Front End</vt:lpstr>
      <vt:lpstr>On the Back End</vt:lpstr>
      <vt:lpstr>On the Front End (Developer)</vt:lpstr>
      <vt:lpstr>On the Back End (User)</vt:lpstr>
      <vt:lpstr>Surface Reduction</vt:lpstr>
      <vt:lpstr>Attack Terminology</vt:lpstr>
      <vt:lpstr>Kali Linux</vt:lpstr>
      <vt:lpstr>Armitage</vt:lpstr>
      <vt:lpstr>OpenVAS</vt:lpstr>
      <vt:lpstr>System Hardening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David Thornton</cp:lastModifiedBy>
  <cp:revision>11</cp:revision>
  <dcterms:created xsi:type="dcterms:W3CDTF">2015-09-22T16:41:35Z</dcterms:created>
  <dcterms:modified xsi:type="dcterms:W3CDTF">2017-07-06T17:58:55Z</dcterms:modified>
</cp:coreProperties>
</file>