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90" d="100"/>
          <a:sy n="90" d="100"/>
        </p:scale>
        <p:origin x="-15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C7CD-3386-40FA-8BB3-5D88311FF09B}" type="datetimeFigureOut">
              <a:rPr lang="de-DE" smtClean="0"/>
              <a:t>19.02.2015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91C4-4D1A-486B-9C6B-8D0BAFD96C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577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C7CD-3386-40FA-8BB3-5D88311FF09B}" type="datetimeFigureOut">
              <a:rPr lang="de-DE" smtClean="0"/>
              <a:t>19.02.2015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91C4-4D1A-486B-9C6B-8D0BAFD96C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74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C7CD-3386-40FA-8BB3-5D88311FF09B}" type="datetimeFigureOut">
              <a:rPr lang="de-DE" smtClean="0"/>
              <a:t>19.02.2015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91C4-4D1A-486B-9C6B-8D0BAFD96C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08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C7CD-3386-40FA-8BB3-5D88311FF09B}" type="datetimeFigureOut">
              <a:rPr lang="de-DE" smtClean="0"/>
              <a:t>19.02.2015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91C4-4D1A-486B-9C6B-8D0BAFD96C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18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C7CD-3386-40FA-8BB3-5D88311FF09B}" type="datetimeFigureOut">
              <a:rPr lang="de-DE" smtClean="0"/>
              <a:t>19.02.2015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91C4-4D1A-486B-9C6B-8D0BAFD96C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37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C7CD-3386-40FA-8BB3-5D88311FF09B}" type="datetimeFigureOut">
              <a:rPr lang="de-DE" smtClean="0"/>
              <a:t>19.02.2015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91C4-4D1A-486B-9C6B-8D0BAFD96C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37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C7CD-3386-40FA-8BB3-5D88311FF09B}" type="datetimeFigureOut">
              <a:rPr lang="de-DE" smtClean="0"/>
              <a:t>19.02.2015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91C4-4D1A-486B-9C6B-8D0BAFD96C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74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C7CD-3386-40FA-8BB3-5D88311FF09B}" type="datetimeFigureOut">
              <a:rPr lang="de-DE" smtClean="0"/>
              <a:t>19.02.2015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91C4-4D1A-486B-9C6B-8D0BAFD96C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01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C7CD-3386-40FA-8BB3-5D88311FF09B}" type="datetimeFigureOut">
              <a:rPr lang="de-DE" smtClean="0"/>
              <a:t>19.02.2015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91C4-4D1A-486B-9C6B-8D0BAFD96C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08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C7CD-3386-40FA-8BB3-5D88311FF09B}" type="datetimeFigureOut">
              <a:rPr lang="de-DE" smtClean="0"/>
              <a:t>19.02.2015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91C4-4D1A-486B-9C6B-8D0BAFD96C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27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C7CD-3386-40FA-8BB3-5D88311FF09B}" type="datetimeFigureOut">
              <a:rPr lang="de-DE" smtClean="0"/>
              <a:t>19.02.2015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91C4-4D1A-486B-9C6B-8D0BAFD96C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99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9C7CD-3386-40FA-8BB3-5D88311FF09B}" type="datetimeFigureOut">
              <a:rPr lang="de-DE" smtClean="0"/>
              <a:t>19.02.2015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C91C4-4D1A-486B-9C6B-8D0BAFD96C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06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49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 flipV="1">
            <a:off x="971600" y="548680"/>
            <a:ext cx="0" cy="5760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971600" y="6309320"/>
            <a:ext cx="7200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474975" y="544522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30</a:t>
            </a:r>
            <a:endParaRPr lang="de-DE" sz="1200" dirty="0"/>
          </a:p>
        </p:txBody>
      </p:sp>
      <p:sp>
        <p:nvSpPr>
          <p:cNvPr id="9" name="Textfeld 8"/>
          <p:cNvSpPr txBox="1"/>
          <p:nvPr/>
        </p:nvSpPr>
        <p:spPr>
          <a:xfrm>
            <a:off x="467544" y="472514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40</a:t>
            </a:r>
            <a:endParaRPr lang="de-DE" sz="1200" dirty="0"/>
          </a:p>
        </p:txBody>
      </p:sp>
      <p:sp>
        <p:nvSpPr>
          <p:cNvPr id="10" name="Textfeld 9"/>
          <p:cNvSpPr txBox="1"/>
          <p:nvPr/>
        </p:nvSpPr>
        <p:spPr>
          <a:xfrm>
            <a:off x="467544" y="400506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50</a:t>
            </a:r>
            <a:endParaRPr lang="de-DE" sz="1200" dirty="0"/>
          </a:p>
        </p:txBody>
      </p:sp>
      <p:sp>
        <p:nvSpPr>
          <p:cNvPr id="11" name="Textfeld 10"/>
          <p:cNvSpPr txBox="1"/>
          <p:nvPr/>
        </p:nvSpPr>
        <p:spPr>
          <a:xfrm>
            <a:off x="467544" y="328498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60</a:t>
            </a:r>
            <a:endParaRPr lang="de-DE" sz="1200" dirty="0"/>
          </a:p>
        </p:txBody>
      </p:sp>
      <p:sp>
        <p:nvSpPr>
          <p:cNvPr id="12" name="Textfeld 11"/>
          <p:cNvSpPr txBox="1"/>
          <p:nvPr/>
        </p:nvSpPr>
        <p:spPr>
          <a:xfrm>
            <a:off x="467544" y="256490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70</a:t>
            </a:r>
            <a:endParaRPr lang="de-DE" sz="1200" dirty="0"/>
          </a:p>
        </p:txBody>
      </p:sp>
      <p:sp>
        <p:nvSpPr>
          <p:cNvPr id="13" name="Textfeld 12"/>
          <p:cNvSpPr txBox="1"/>
          <p:nvPr/>
        </p:nvSpPr>
        <p:spPr>
          <a:xfrm>
            <a:off x="467544" y="184482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80</a:t>
            </a:r>
            <a:endParaRPr lang="de-DE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467544" y="112474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90</a:t>
            </a:r>
            <a:endParaRPr lang="de-DE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1493936" y="632035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10</a:t>
            </a:r>
            <a:endParaRPr lang="de-DE" sz="1200" dirty="0"/>
          </a:p>
        </p:txBody>
      </p:sp>
      <p:sp>
        <p:nvSpPr>
          <p:cNvPr id="16" name="Textfeld 15"/>
          <p:cNvSpPr txBox="1"/>
          <p:nvPr/>
        </p:nvSpPr>
        <p:spPr>
          <a:xfrm>
            <a:off x="2214016" y="632035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20</a:t>
            </a:r>
            <a:endParaRPr lang="de-DE" sz="1200" dirty="0"/>
          </a:p>
        </p:txBody>
      </p:sp>
      <p:sp>
        <p:nvSpPr>
          <p:cNvPr id="17" name="Textfeld 16"/>
          <p:cNvSpPr txBox="1"/>
          <p:nvPr/>
        </p:nvSpPr>
        <p:spPr>
          <a:xfrm>
            <a:off x="2934096" y="63093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30</a:t>
            </a:r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3654176" y="63093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40</a:t>
            </a:r>
            <a:endParaRPr lang="de-DE" sz="1200" dirty="0"/>
          </a:p>
        </p:txBody>
      </p:sp>
      <p:sp>
        <p:nvSpPr>
          <p:cNvPr id="19" name="Textfeld 18"/>
          <p:cNvSpPr txBox="1"/>
          <p:nvPr/>
        </p:nvSpPr>
        <p:spPr>
          <a:xfrm>
            <a:off x="4374256" y="631855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50</a:t>
            </a:r>
            <a:endParaRPr lang="de-DE" sz="1200" dirty="0"/>
          </a:p>
        </p:txBody>
      </p:sp>
      <p:sp>
        <p:nvSpPr>
          <p:cNvPr id="20" name="Textfeld 19"/>
          <p:cNvSpPr txBox="1"/>
          <p:nvPr/>
        </p:nvSpPr>
        <p:spPr>
          <a:xfrm>
            <a:off x="5094336" y="632035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60</a:t>
            </a:r>
            <a:endParaRPr lang="de-DE" sz="1200" dirty="0"/>
          </a:p>
        </p:txBody>
      </p:sp>
      <p:sp>
        <p:nvSpPr>
          <p:cNvPr id="21" name="Abgerundetes Rechteck 20"/>
          <p:cNvSpPr/>
          <p:nvPr/>
        </p:nvSpPr>
        <p:spPr>
          <a:xfrm>
            <a:off x="3642461" y="3927359"/>
            <a:ext cx="365189" cy="43240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 flipH="1">
            <a:off x="1540487" y="1844824"/>
            <a:ext cx="284543" cy="2594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1</a:t>
            </a:r>
            <a:endParaRPr lang="de-DE" sz="1600" dirty="0"/>
          </a:p>
        </p:txBody>
      </p:sp>
      <p:sp>
        <p:nvSpPr>
          <p:cNvPr id="23" name="Ellipse 22"/>
          <p:cNvSpPr/>
          <p:nvPr/>
        </p:nvSpPr>
        <p:spPr>
          <a:xfrm flipH="1">
            <a:off x="2256243" y="1484784"/>
            <a:ext cx="284543" cy="2594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2</a:t>
            </a:r>
            <a:endParaRPr lang="de-DE" sz="1600" dirty="0"/>
          </a:p>
        </p:txBody>
      </p:sp>
      <p:sp>
        <p:nvSpPr>
          <p:cNvPr id="24" name="Ellipse 23"/>
          <p:cNvSpPr/>
          <p:nvPr/>
        </p:nvSpPr>
        <p:spPr>
          <a:xfrm flipH="1">
            <a:off x="2631273" y="1484784"/>
            <a:ext cx="284543" cy="2594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3</a:t>
            </a:r>
            <a:endParaRPr lang="de-DE" sz="1600" dirty="0"/>
          </a:p>
        </p:txBody>
      </p:sp>
      <p:sp>
        <p:nvSpPr>
          <p:cNvPr id="25" name="Ellipse 24"/>
          <p:cNvSpPr/>
          <p:nvPr/>
        </p:nvSpPr>
        <p:spPr>
          <a:xfrm flipH="1">
            <a:off x="3351353" y="2564904"/>
            <a:ext cx="284543" cy="2594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4</a:t>
            </a:r>
            <a:endParaRPr lang="de-DE" sz="1600" dirty="0"/>
          </a:p>
        </p:txBody>
      </p:sp>
      <p:sp>
        <p:nvSpPr>
          <p:cNvPr id="26" name="Textfeld 25"/>
          <p:cNvSpPr txBox="1"/>
          <p:nvPr/>
        </p:nvSpPr>
        <p:spPr>
          <a:xfrm>
            <a:off x="1289060" y="1567825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[278,345]</a:t>
            </a:r>
            <a:endParaRPr lang="de-DE" sz="1200" dirty="0"/>
          </a:p>
        </p:txBody>
      </p:sp>
      <p:sp>
        <p:nvSpPr>
          <p:cNvPr id="27" name="Textfeld 26"/>
          <p:cNvSpPr txBox="1"/>
          <p:nvPr/>
        </p:nvSpPr>
        <p:spPr>
          <a:xfrm>
            <a:off x="1835696" y="1124744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[475,528]</a:t>
            </a:r>
            <a:endParaRPr lang="de-DE" sz="1200" dirty="0"/>
          </a:p>
        </p:txBody>
      </p:sp>
      <p:sp>
        <p:nvSpPr>
          <p:cNvPr id="28" name="Textfeld 27"/>
          <p:cNvSpPr txBox="1"/>
          <p:nvPr/>
        </p:nvSpPr>
        <p:spPr>
          <a:xfrm>
            <a:off x="2632477" y="1124744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[425,721]</a:t>
            </a:r>
            <a:endParaRPr lang="de-DE" sz="1200" dirty="0"/>
          </a:p>
        </p:txBody>
      </p:sp>
      <p:sp>
        <p:nvSpPr>
          <p:cNvPr id="29" name="Textfeld 28"/>
          <p:cNvSpPr txBox="1"/>
          <p:nvPr/>
        </p:nvSpPr>
        <p:spPr>
          <a:xfrm>
            <a:off x="3136533" y="2287905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[873,921]</a:t>
            </a:r>
            <a:endParaRPr lang="de-DE" sz="1200" dirty="0"/>
          </a:p>
        </p:txBody>
      </p:sp>
      <p:sp>
        <p:nvSpPr>
          <p:cNvPr id="30" name="Textfeld 29"/>
          <p:cNvSpPr txBox="1"/>
          <p:nvPr/>
        </p:nvSpPr>
        <p:spPr>
          <a:xfrm>
            <a:off x="6300192" y="764704"/>
            <a:ext cx="18154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Distanzen:</a:t>
            </a:r>
          </a:p>
          <a:p>
            <a:r>
              <a:rPr lang="de-DE" dirty="0"/>
              <a:t>t</a:t>
            </a:r>
            <a:r>
              <a:rPr lang="de-DE" dirty="0" smtClean="0"/>
              <a:t>(D,1) = 56,569</a:t>
            </a:r>
          </a:p>
          <a:p>
            <a:r>
              <a:rPr lang="de-DE" dirty="0"/>
              <a:t>t</a:t>
            </a:r>
            <a:r>
              <a:rPr lang="de-DE" dirty="0" smtClean="0"/>
              <a:t>(1,2) = 11,180</a:t>
            </a:r>
          </a:p>
          <a:p>
            <a:r>
              <a:rPr lang="de-DE" dirty="0" smtClean="0"/>
              <a:t>t(2,3) = 5</a:t>
            </a:r>
          </a:p>
          <a:p>
            <a:r>
              <a:rPr lang="de-DE" dirty="0" smtClean="0"/>
              <a:t>t(3,4) = 18,028</a:t>
            </a:r>
          </a:p>
          <a:p>
            <a:r>
              <a:rPr lang="de-DE" dirty="0" smtClean="0"/>
              <a:t>t(4,D) = 33,541</a:t>
            </a:r>
          </a:p>
          <a:p>
            <a:r>
              <a:rPr lang="de-DE" dirty="0" smtClean="0"/>
              <a:t>t(3,D) = 51,478</a:t>
            </a:r>
          </a:p>
          <a:p>
            <a:endParaRPr lang="de-DE" dirty="0"/>
          </a:p>
          <a:p>
            <a:r>
              <a:rPr lang="de-DE" dirty="0" smtClean="0"/>
              <a:t>Service Times: 90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38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 flipV="1">
            <a:off x="971600" y="548680"/>
            <a:ext cx="0" cy="5760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971600" y="6309320"/>
            <a:ext cx="7200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474975" y="544522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30</a:t>
            </a:r>
            <a:endParaRPr lang="de-DE" sz="1200" dirty="0"/>
          </a:p>
        </p:txBody>
      </p:sp>
      <p:sp>
        <p:nvSpPr>
          <p:cNvPr id="9" name="Textfeld 8"/>
          <p:cNvSpPr txBox="1"/>
          <p:nvPr/>
        </p:nvSpPr>
        <p:spPr>
          <a:xfrm>
            <a:off x="467544" y="472514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40</a:t>
            </a:r>
            <a:endParaRPr lang="de-DE" sz="1200" dirty="0"/>
          </a:p>
        </p:txBody>
      </p:sp>
      <p:sp>
        <p:nvSpPr>
          <p:cNvPr id="10" name="Textfeld 9"/>
          <p:cNvSpPr txBox="1"/>
          <p:nvPr/>
        </p:nvSpPr>
        <p:spPr>
          <a:xfrm>
            <a:off x="467544" y="400506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50</a:t>
            </a:r>
            <a:endParaRPr lang="de-DE" sz="1200" dirty="0"/>
          </a:p>
        </p:txBody>
      </p:sp>
      <p:sp>
        <p:nvSpPr>
          <p:cNvPr id="11" name="Textfeld 10"/>
          <p:cNvSpPr txBox="1"/>
          <p:nvPr/>
        </p:nvSpPr>
        <p:spPr>
          <a:xfrm>
            <a:off x="467544" y="328498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60</a:t>
            </a:r>
            <a:endParaRPr lang="de-DE" sz="1200" dirty="0"/>
          </a:p>
        </p:txBody>
      </p:sp>
      <p:sp>
        <p:nvSpPr>
          <p:cNvPr id="12" name="Textfeld 11"/>
          <p:cNvSpPr txBox="1"/>
          <p:nvPr/>
        </p:nvSpPr>
        <p:spPr>
          <a:xfrm>
            <a:off x="467544" y="256490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70</a:t>
            </a:r>
            <a:endParaRPr lang="de-DE" sz="1200" dirty="0"/>
          </a:p>
        </p:txBody>
      </p:sp>
      <p:sp>
        <p:nvSpPr>
          <p:cNvPr id="13" name="Textfeld 12"/>
          <p:cNvSpPr txBox="1"/>
          <p:nvPr/>
        </p:nvSpPr>
        <p:spPr>
          <a:xfrm>
            <a:off x="467544" y="184482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80</a:t>
            </a:r>
            <a:endParaRPr lang="de-DE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467544" y="112474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90</a:t>
            </a:r>
            <a:endParaRPr lang="de-DE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1493936" y="632035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10</a:t>
            </a:r>
            <a:endParaRPr lang="de-DE" sz="1200" dirty="0"/>
          </a:p>
        </p:txBody>
      </p:sp>
      <p:sp>
        <p:nvSpPr>
          <p:cNvPr id="16" name="Textfeld 15"/>
          <p:cNvSpPr txBox="1"/>
          <p:nvPr/>
        </p:nvSpPr>
        <p:spPr>
          <a:xfrm>
            <a:off x="2214016" y="632035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20</a:t>
            </a:r>
            <a:endParaRPr lang="de-DE" sz="1200" dirty="0"/>
          </a:p>
        </p:txBody>
      </p:sp>
      <p:sp>
        <p:nvSpPr>
          <p:cNvPr id="17" name="Textfeld 16"/>
          <p:cNvSpPr txBox="1"/>
          <p:nvPr/>
        </p:nvSpPr>
        <p:spPr>
          <a:xfrm>
            <a:off x="2934096" y="63093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30</a:t>
            </a:r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3654176" y="63093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40</a:t>
            </a:r>
            <a:endParaRPr lang="de-DE" sz="1200" dirty="0"/>
          </a:p>
        </p:txBody>
      </p:sp>
      <p:sp>
        <p:nvSpPr>
          <p:cNvPr id="19" name="Textfeld 18"/>
          <p:cNvSpPr txBox="1"/>
          <p:nvPr/>
        </p:nvSpPr>
        <p:spPr>
          <a:xfrm>
            <a:off x="4374256" y="631855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50</a:t>
            </a:r>
            <a:endParaRPr lang="de-DE" sz="1200" dirty="0"/>
          </a:p>
        </p:txBody>
      </p:sp>
      <p:sp>
        <p:nvSpPr>
          <p:cNvPr id="20" name="Textfeld 19"/>
          <p:cNvSpPr txBox="1"/>
          <p:nvPr/>
        </p:nvSpPr>
        <p:spPr>
          <a:xfrm>
            <a:off x="5076056" y="632035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60</a:t>
            </a:r>
            <a:endParaRPr lang="de-DE" sz="1200" dirty="0"/>
          </a:p>
        </p:txBody>
      </p:sp>
      <p:sp>
        <p:nvSpPr>
          <p:cNvPr id="21" name="Abgerundetes Rechteck 20"/>
          <p:cNvSpPr/>
          <p:nvPr/>
        </p:nvSpPr>
        <p:spPr>
          <a:xfrm>
            <a:off x="3642461" y="3927359"/>
            <a:ext cx="365189" cy="43240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 flipH="1">
            <a:off x="6876256" y="5024209"/>
            <a:ext cx="295210" cy="276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81</a:t>
            </a:r>
            <a:endParaRPr lang="de-DE" sz="1000" dirty="0"/>
          </a:p>
        </p:txBody>
      </p:sp>
      <p:sp>
        <p:nvSpPr>
          <p:cNvPr id="23" name="Ellipse 22"/>
          <p:cNvSpPr/>
          <p:nvPr/>
        </p:nvSpPr>
        <p:spPr>
          <a:xfrm flipH="1">
            <a:off x="4421176" y="4725144"/>
            <a:ext cx="284543" cy="2594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63</a:t>
            </a:r>
            <a:endParaRPr lang="de-DE" sz="800" dirty="0"/>
          </a:p>
        </p:txBody>
      </p:sp>
      <p:sp>
        <p:nvSpPr>
          <p:cNvPr id="24" name="Ellipse 23"/>
          <p:cNvSpPr/>
          <p:nvPr/>
        </p:nvSpPr>
        <p:spPr>
          <a:xfrm flipH="1">
            <a:off x="4427984" y="5085184"/>
            <a:ext cx="284543" cy="2594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62</a:t>
            </a:r>
            <a:endParaRPr lang="de-DE" sz="800" dirty="0"/>
          </a:p>
        </p:txBody>
      </p:sp>
      <p:sp>
        <p:nvSpPr>
          <p:cNvPr id="25" name="Ellipse 24"/>
          <p:cNvSpPr/>
          <p:nvPr/>
        </p:nvSpPr>
        <p:spPr>
          <a:xfrm flipH="1">
            <a:off x="7164288" y="5032985"/>
            <a:ext cx="284543" cy="2594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78</a:t>
            </a:r>
            <a:endParaRPr lang="de-DE" sz="800" dirty="0"/>
          </a:p>
        </p:txBody>
      </p:sp>
      <p:sp>
        <p:nvSpPr>
          <p:cNvPr id="26" name="Textfeld 25"/>
          <p:cNvSpPr txBox="1"/>
          <p:nvPr/>
        </p:nvSpPr>
        <p:spPr>
          <a:xfrm>
            <a:off x="6664925" y="4747210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[47,124]</a:t>
            </a:r>
            <a:endParaRPr lang="de-DE" sz="1200" dirty="0"/>
          </a:p>
        </p:txBody>
      </p:sp>
      <p:sp>
        <p:nvSpPr>
          <p:cNvPr id="27" name="Textfeld 26"/>
          <p:cNvSpPr txBox="1"/>
          <p:nvPr/>
        </p:nvSpPr>
        <p:spPr>
          <a:xfrm>
            <a:off x="4144645" y="4448145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[</a:t>
            </a:r>
            <a:r>
              <a:rPr lang="de-DE" sz="1200" dirty="0" smtClean="0"/>
              <a:t>171</a:t>
            </a:r>
            <a:r>
              <a:rPr lang="de-DE" sz="1200" dirty="0" smtClean="0"/>
              <a:t>,218]</a:t>
            </a:r>
            <a:endParaRPr lang="de-DE" sz="1200" dirty="0"/>
          </a:p>
        </p:txBody>
      </p:sp>
      <p:sp>
        <p:nvSpPr>
          <p:cNvPr id="28" name="Textfeld 27"/>
          <p:cNvSpPr txBox="1"/>
          <p:nvPr/>
        </p:nvSpPr>
        <p:spPr>
          <a:xfrm>
            <a:off x="4211960" y="5404209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[262,317]</a:t>
            </a:r>
            <a:endParaRPr lang="de-DE" sz="1200" dirty="0"/>
          </a:p>
        </p:txBody>
      </p:sp>
      <p:sp>
        <p:nvSpPr>
          <p:cNvPr id="29" name="Textfeld 28"/>
          <p:cNvSpPr txBox="1"/>
          <p:nvPr/>
        </p:nvSpPr>
        <p:spPr>
          <a:xfrm>
            <a:off x="6993385" y="5344629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[109,170]</a:t>
            </a:r>
            <a:endParaRPr lang="de-DE" sz="1200" dirty="0"/>
          </a:p>
        </p:txBody>
      </p:sp>
      <p:sp>
        <p:nvSpPr>
          <p:cNvPr id="30" name="Textfeld 29"/>
          <p:cNvSpPr txBox="1"/>
          <p:nvPr/>
        </p:nvSpPr>
        <p:spPr>
          <a:xfrm>
            <a:off x="6300192" y="764704"/>
            <a:ext cx="20265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Distanzen:</a:t>
            </a:r>
          </a:p>
          <a:p>
            <a:r>
              <a:rPr lang="de-DE" dirty="0" smtClean="0"/>
              <a:t>t(78,63) </a:t>
            </a:r>
            <a:r>
              <a:rPr lang="de-DE" dirty="0" smtClean="0"/>
              <a:t>= </a:t>
            </a:r>
            <a:r>
              <a:rPr lang="de-DE" dirty="0" smtClean="0"/>
              <a:t>38,32754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Service Times: 90</a:t>
            </a:r>
            <a:endParaRPr lang="de-DE" dirty="0"/>
          </a:p>
        </p:txBody>
      </p:sp>
      <p:sp>
        <p:nvSpPr>
          <p:cNvPr id="31" name="Textfeld 19"/>
          <p:cNvSpPr txBox="1"/>
          <p:nvPr/>
        </p:nvSpPr>
        <p:spPr>
          <a:xfrm>
            <a:off x="5742408" y="63093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7</a:t>
            </a:r>
            <a:r>
              <a:rPr lang="de-DE" sz="1200" dirty="0" smtClean="0"/>
              <a:t>0</a:t>
            </a:r>
            <a:endParaRPr lang="de-DE" sz="1200" dirty="0"/>
          </a:p>
        </p:txBody>
      </p:sp>
      <p:sp>
        <p:nvSpPr>
          <p:cNvPr id="32" name="Textfeld 19"/>
          <p:cNvSpPr txBox="1"/>
          <p:nvPr/>
        </p:nvSpPr>
        <p:spPr>
          <a:xfrm>
            <a:off x="6462488" y="632035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80</a:t>
            </a:r>
            <a:endParaRPr lang="de-DE" sz="1200" dirty="0"/>
          </a:p>
        </p:txBody>
      </p:sp>
      <p:sp>
        <p:nvSpPr>
          <p:cNvPr id="33" name="Textfeld 19"/>
          <p:cNvSpPr txBox="1"/>
          <p:nvPr/>
        </p:nvSpPr>
        <p:spPr>
          <a:xfrm>
            <a:off x="7236296" y="63093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90</a:t>
            </a:r>
            <a:endParaRPr lang="de-DE" sz="1200" dirty="0"/>
          </a:p>
        </p:txBody>
      </p:sp>
      <p:sp>
        <p:nvSpPr>
          <p:cNvPr id="34" name="Ellipse 23"/>
          <p:cNvSpPr/>
          <p:nvPr/>
        </p:nvSpPr>
        <p:spPr>
          <a:xfrm flipH="1">
            <a:off x="4716016" y="5086061"/>
            <a:ext cx="284543" cy="2594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74</a:t>
            </a:r>
            <a:endParaRPr lang="de-DE" sz="800" dirty="0"/>
          </a:p>
        </p:txBody>
      </p:sp>
      <p:sp>
        <p:nvSpPr>
          <p:cNvPr id="35" name="Textfeld 27"/>
          <p:cNvSpPr txBox="1"/>
          <p:nvPr/>
        </p:nvSpPr>
        <p:spPr>
          <a:xfrm>
            <a:off x="4864725" y="5301208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[353,412]</a:t>
            </a:r>
            <a:endParaRPr lang="de-DE" sz="1200" dirty="0"/>
          </a:p>
        </p:txBody>
      </p:sp>
      <p:sp>
        <p:nvSpPr>
          <p:cNvPr id="36" name="Ellipse 23"/>
          <p:cNvSpPr/>
          <p:nvPr/>
        </p:nvSpPr>
        <p:spPr>
          <a:xfrm flipH="1">
            <a:off x="4139952" y="5085184"/>
            <a:ext cx="284543" cy="2594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66</a:t>
            </a:r>
            <a:endParaRPr lang="de-DE" sz="800" dirty="0"/>
          </a:p>
        </p:txBody>
      </p:sp>
      <p:sp>
        <p:nvSpPr>
          <p:cNvPr id="37" name="Textfeld 27"/>
          <p:cNvSpPr txBox="1"/>
          <p:nvPr/>
        </p:nvSpPr>
        <p:spPr>
          <a:xfrm>
            <a:off x="3927268" y="5594756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[826,875]</a:t>
            </a:r>
            <a:endParaRPr lang="de-DE" sz="1200" dirty="0"/>
          </a:p>
        </p:txBody>
      </p:sp>
      <p:sp>
        <p:nvSpPr>
          <p:cNvPr id="38" name="Ellipse 23"/>
          <p:cNvSpPr/>
          <p:nvPr/>
        </p:nvSpPr>
        <p:spPr>
          <a:xfrm flipH="1">
            <a:off x="3851920" y="5085184"/>
            <a:ext cx="284543" cy="2594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69</a:t>
            </a:r>
            <a:endParaRPr lang="de-DE" sz="800" dirty="0"/>
          </a:p>
        </p:txBody>
      </p:sp>
      <p:sp>
        <p:nvSpPr>
          <p:cNvPr id="39" name="Textfeld 27"/>
          <p:cNvSpPr txBox="1"/>
          <p:nvPr/>
        </p:nvSpPr>
        <p:spPr>
          <a:xfrm>
            <a:off x="3491880" y="5400926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[916,969]</a:t>
            </a:r>
            <a:endParaRPr lang="de-DE" sz="1200" dirty="0"/>
          </a:p>
        </p:txBody>
      </p:sp>
      <p:sp>
        <p:nvSpPr>
          <p:cNvPr id="40" name="Ellipse 23"/>
          <p:cNvSpPr/>
          <p:nvPr/>
        </p:nvSpPr>
        <p:spPr>
          <a:xfrm flipH="1">
            <a:off x="2987824" y="5085184"/>
            <a:ext cx="284543" cy="2594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47</a:t>
            </a:r>
            <a:endParaRPr lang="de-DE" sz="800" dirty="0"/>
          </a:p>
        </p:txBody>
      </p:sp>
      <p:sp>
        <p:nvSpPr>
          <p:cNvPr id="41" name="Textfeld 27"/>
          <p:cNvSpPr txBox="1"/>
          <p:nvPr/>
        </p:nvSpPr>
        <p:spPr>
          <a:xfrm>
            <a:off x="2691407" y="5400926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[1054,1127]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96445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On-screen Show (4:3)</PresentationFormat>
  <Paragraphs>68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Larissa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Braun</dc:creator>
  <cp:lastModifiedBy>Andreas</cp:lastModifiedBy>
  <cp:revision>10</cp:revision>
  <cp:lastPrinted>2015-01-27T12:44:55Z</cp:lastPrinted>
  <dcterms:created xsi:type="dcterms:W3CDTF">2015-01-27T12:33:50Z</dcterms:created>
  <dcterms:modified xsi:type="dcterms:W3CDTF">2015-02-20T00:23:56Z</dcterms:modified>
</cp:coreProperties>
</file>