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08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77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4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8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18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7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37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7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0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08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2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99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C7CD-3386-40FA-8BB3-5D88311FF09B}" type="datetimeFigureOut">
              <a:rPr lang="de-DE" smtClean="0"/>
              <a:t>27.01.2015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C91C4-4D1A-486B-9C6B-8D0BAFD96C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06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971600" y="548680"/>
            <a:ext cx="0" cy="576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971600" y="6309320"/>
            <a:ext cx="720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474975" y="54452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467544" y="47251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40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40050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50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67544" y="328498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60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467544" y="256490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70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67544" y="18448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80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467544" y="112474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90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49393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10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221401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20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2934096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30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3654176" y="63093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40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4374256" y="63185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50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5094336" y="63203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60</a:t>
            </a:r>
            <a:endParaRPr lang="de-DE" sz="12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3642461" y="3927359"/>
            <a:ext cx="365189" cy="4324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 flipH="1">
            <a:off x="1540487" y="184482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23" name="Ellipse 22"/>
          <p:cNvSpPr/>
          <p:nvPr/>
        </p:nvSpPr>
        <p:spPr>
          <a:xfrm flipH="1">
            <a:off x="2256243" y="14847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24" name="Ellipse 23"/>
          <p:cNvSpPr/>
          <p:nvPr/>
        </p:nvSpPr>
        <p:spPr>
          <a:xfrm flipH="1">
            <a:off x="2631273" y="148478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25" name="Ellipse 24"/>
          <p:cNvSpPr/>
          <p:nvPr/>
        </p:nvSpPr>
        <p:spPr>
          <a:xfrm flipH="1">
            <a:off x="3351353" y="2564904"/>
            <a:ext cx="284543" cy="2594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4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1289060" y="156782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[278,345]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1835696" y="112474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[475,528]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2632477" y="112474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[425,721]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3136533" y="228790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[873,921]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6300192" y="764704"/>
            <a:ext cx="1815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Distanzen:</a:t>
            </a:r>
          </a:p>
          <a:p>
            <a:r>
              <a:rPr lang="de-DE" dirty="0"/>
              <a:t>t</a:t>
            </a:r>
            <a:r>
              <a:rPr lang="de-DE" dirty="0" smtClean="0"/>
              <a:t>(D,1) = 56,569</a:t>
            </a:r>
          </a:p>
          <a:p>
            <a:r>
              <a:rPr lang="de-DE" dirty="0"/>
              <a:t>t</a:t>
            </a:r>
            <a:r>
              <a:rPr lang="de-DE" dirty="0" smtClean="0"/>
              <a:t>(1,2) = 11,180</a:t>
            </a:r>
          </a:p>
          <a:p>
            <a:r>
              <a:rPr lang="de-DE" dirty="0" smtClean="0"/>
              <a:t>t(2,3) = 5</a:t>
            </a:r>
          </a:p>
          <a:p>
            <a:r>
              <a:rPr lang="de-DE" dirty="0" smtClean="0"/>
              <a:t>t(3,4) = 18,028</a:t>
            </a:r>
          </a:p>
          <a:p>
            <a:r>
              <a:rPr lang="de-DE" dirty="0" smtClean="0"/>
              <a:t>t(4,D) = 33,541</a:t>
            </a:r>
          </a:p>
          <a:p>
            <a:r>
              <a:rPr lang="de-DE" dirty="0" smtClean="0"/>
              <a:t>t(3,D) = 51,478</a:t>
            </a:r>
          </a:p>
          <a:p>
            <a:endParaRPr lang="de-DE" dirty="0"/>
          </a:p>
          <a:p>
            <a:r>
              <a:rPr lang="de-DE" dirty="0" smtClean="0"/>
              <a:t>Service Times: 90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83861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Braun</dc:creator>
  <cp:lastModifiedBy>Andreas Braun</cp:lastModifiedBy>
  <cp:revision>5</cp:revision>
  <cp:lastPrinted>2015-01-27T12:44:55Z</cp:lastPrinted>
  <dcterms:created xsi:type="dcterms:W3CDTF">2015-01-27T12:33:50Z</dcterms:created>
  <dcterms:modified xsi:type="dcterms:W3CDTF">2015-01-28T17:14:09Z</dcterms:modified>
</cp:coreProperties>
</file>