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9" r:id="rId9"/>
    <p:sldId id="268" r:id="rId10"/>
    <p:sldId id="272" r:id="rId11"/>
    <p:sldId id="270" r:id="rId12"/>
    <p:sldId id="281"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Jenkins Pipeline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Anil Mikkili</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80582" y="4150778"/>
            <a:ext cx="4500562" cy="1562959"/>
          </a:xfrm>
        </p:spPr>
        <p:txBody>
          <a:bodyPr/>
          <a:lstStyle/>
          <a:p>
            <a:r>
              <a:rPr lang="en-US" dirty="0"/>
              <a:t>I</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054096" y="422202"/>
            <a:ext cx="8830138" cy="6238898"/>
          </a:xfrm>
          <a:noFill/>
        </p:spPr>
        <p:txBody>
          <a:bodyPr>
            <a:normAutofit/>
          </a:bodyPr>
          <a:lstStyle/>
          <a:p>
            <a:pPr marL="0" indent="0">
              <a:buNone/>
            </a:pPr>
            <a:r>
              <a:rPr lang="en-US" sz="1800" dirty="0">
                <a:solidFill>
                  <a:schemeClr val="tx1"/>
                </a:solidFill>
              </a:rPr>
              <a:t> </a:t>
            </a:r>
            <a:r>
              <a:rPr lang="en-US" sz="1800" b="1" i="0" dirty="0">
                <a:solidFill>
                  <a:schemeClr val="tx1"/>
                </a:solidFill>
                <a:effectLst/>
                <a:latin typeface="Arial" panose="020B0604020202020204" pitchFamily="34" charset="0"/>
              </a:rPr>
              <a:t>Jenkins</a:t>
            </a:r>
            <a:r>
              <a:rPr lang="en-US" sz="1800" b="0" i="0" dirty="0">
                <a:solidFill>
                  <a:schemeClr val="tx1"/>
                </a:solidFill>
                <a:effectLst/>
                <a:latin typeface="Arial" panose="020B0604020202020204" pitchFamily="34" charset="0"/>
              </a:rPr>
              <a:t> is an </a:t>
            </a:r>
            <a:r>
              <a:rPr lang="en-US" sz="1800" dirty="0">
                <a:solidFill>
                  <a:schemeClr val="tx1"/>
                </a:solidFill>
                <a:latin typeface="Arial" panose="020B0604020202020204" pitchFamily="34" charset="0"/>
              </a:rPr>
              <a:t>open-source</a:t>
            </a:r>
            <a:r>
              <a:rPr lang="en-US" sz="1800" b="0" i="0" dirty="0">
                <a:solidFill>
                  <a:schemeClr val="tx1"/>
                </a:solidFill>
                <a:effectLst/>
                <a:latin typeface="Arial" panose="020B0604020202020204" pitchFamily="34" charset="0"/>
              </a:rPr>
              <a:t> automation server and written in java.</a:t>
            </a:r>
          </a:p>
          <a:p>
            <a:pPr marL="0" indent="0">
              <a:buNone/>
            </a:pPr>
            <a:r>
              <a:rPr lang="en-US" b="0" i="0" dirty="0">
                <a:solidFill>
                  <a:schemeClr val="tx1"/>
                </a:solidFill>
                <a:effectLst/>
                <a:latin typeface="Arial" panose="020B0604020202020204" pitchFamily="34" charset="0"/>
              </a:rPr>
              <a:t>It helps automate the parts of </a:t>
            </a:r>
            <a:r>
              <a:rPr lang="en-US" dirty="0">
                <a:solidFill>
                  <a:schemeClr val="tx1"/>
                </a:solidFill>
                <a:latin typeface="Arial" panose="020B0604020202020204" pitchFamily="34" charset="0"/>
              </a:rPr>
              <a:t>software development </a:t>
            </a:r>
            <a:r>
              <a:rPr lang="en-US" b="0" i="0" dirty="0">
                <a:solidFill>
                  <a:schemeClr val="tx1"/>
                </a:solidFill>
                <a:effectLst/>
                <a:latin typeface="Arial" panose="020B0604020202020204" pitchFamily="34" charset="0"/>
              </a:rPr>
              <a:t> related to building, testing, and deploying, facilitating continuous integration and continuous delivery.</a:t>
            </a:r>
          </a:p>
          <a:p>
            <a:pPr marL="0" indent="0">
              <a:buNone/>
            </a:pPr>
            <a:r>
              <a:rPr lang="en-US" dirty="0">
                <a:solidFill>
                  <a:schemeClr val="tx1"/>
                </a:solidFill>
              </a:rPr>
              <a:t>It supports version control tools, Subversion, Git and can execute Apache Ant, Apache Maven and  as well as arbitrary shell scripts and Windows batch commands.</a:t>
            </a:r>
          </a:p>
          <a:p>
            <a:pPr marL="0" indent="0">
              <a:buNone/>
            </a:pPr>
            <a:r>
              <a:rPr lang="en-US" dirty="0">
                <a:solidFill>
                  <a:schemeClr val="tx1"/>
                </a:solidFill>
              </a:rPr>
              <a:t>HISTORY:</a:t>
            </a:r>
          </a:p>
          <a:p>
            <a:pPr marL="0" indent="0">
              <a:buNone/>
            </a:pPr>
            <a:r>
              <a:rPr lang="en-US" b="0" i="0" dirty="0">
                <a:solidFill>
                  <a:schemeClr val="tx1"/>
                </a:solidFill>
                <a:effectLst/>
                <a:latin typeface="Arial" panose="020B0604020202020204" pitchFamily="34" charset="0"/>
              </a:rPr>
              <a:t>The Jenkins project was originally named </a:t>
            </a:r>
            <a:r>
              <a:rPr lang="en-US" i="1" dirty="0">
                <a:solidFill>
                  <a:schemeClr val="tx1"/>
                </a:solidFill>
                <a:latin typeface="Arial" panose="020B0604020202020204" pitchFamily="34" charset="0"/>
              </a:rPr>
              <a:t>Hudson</a:t>
            </a:r>
            <a:r>
              <a:rPr lang="en-US" b="0" i="0" dirty="0">
                <a:solidFill>
                  <a:schemeClr val="tx1"/>
                </a:solidFill>
                <a:effectLst/>
                <a:latin typeface="Arial" panose="020B0604020202020204" pitchFamily="34" charset="0"/>
              </a:rPr>
              <a:t>, and was renamed in 2011.</a:t>
            </a:r>
          </a:p>
          <a:p>
            <a:pPr marL="0" indent="0">
              <a:buNone/>
            </a:pPr>
            <a:r>
              <a:rPr lang="en-US" dirty="0">
                <a:solidFill>
                  <a:schemeClr val="tx1"/>
                </a:solidFill>
              </a:rPr>
              <a:t>The Oracle fork, Hudson, continued to be developed for a time before being donated to the Eclipse Foundation</a:t>
            </a:r>
            <a:r>
              <a:rPr lang="en-US" dirty="0">
                <a:solidFill>
                  <a:schemeClr val="tx1"/>
                </a:solidFill>
                <a:latin typeface="Arial" panose="020B0604020202020204" pitchFamily="34" charset="0"/>
              </a:rPr>
              <a:t>.</a:t>
            </a:r>
            <a:endParaRPr lang="en-US" dirty="0">
              <a:solidFill>
                <a:schemeClr val="tx1"/>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53975" y="106645"/>
            <a:ext cx="1208405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736216"/>
            <a:ext cx="5437187" cy="360001"/>
          </a:xfrm>
        </p:spPr>
        <p:txBody>
          <a:bodyPr vert="horz" wrap="square" lIns="0" tIns="0" rIns="0" bIns="0" rtlCol="0" anchor="b" anchorCtr="0">
            <a:normAutofit/>
          </a:bodyPr>
          <a:lstStyle/>
          <a:p>
            <a:pPr>
              <a:lnSpc>
                <a:spcPct val="100000"/>
              </a:lnSpc>
            </a:pPr>
            <a:r>
              <a:rPr lang="en-US" sz="2000" kern="1200" dirty="0">
                <a:solidFill>
                  <a:schemeClr val="tx1"/>
                </a:solidFill>
                <a:latin typeface="+mj-lt"/>
                <a:ea typeface="+mj-ea"/>
                <a:cs typeface="+mj-cs"/>
              </a:rPr>
              <a:t>Features of Jenkins Pipeline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8" y="1313895"/>
            <a:ext cx="10067110" cy="4778931"/>
          </a:xfrm>
        </p:spPr>
        <p:txBody>
          <a:bodyPr vert="horz" wrap="square" lIns="0" tIns="0" rIns="0" bIns="0" rtlCol="0">
            <a:normAutofit/>
          </a:bodyPr>
          <a:lstStyle/>
          <a:p>
            <a:pPr marL="0" indent="0">
              <a:lnSpc>
                <a:spcPct val="100000"/>
              </a:lnSpc>
              <a:buNone/>
            </a:pPr>
            <a:r>
              <a:rPr lang="en-US" sz="1800" b="1" dirty="0">
                <a:solidFill>
                  <a:srgbClr val="FFFF00">
                    <a:alpha val="60000"/>
                  </a:srgbClr>
                </a:solidFill>
              </a:rPr>
              <a:t>Plugins</a:t>
            </a:r>
            <a:r>
              <a:rPr lang="en-US" sz="1800" dirty="0"/>
              <a:t>:</a:t>
            </a:r>
          </a:p>
          <a:p>
            <a:pPr marL="0" indent="0">
              <a:lnSpc>
                <a:spcPct val="100000"/>
              </a:lnSpc>
              <a:buNone/>
            </a:pPr>
            <a:r>
              <a:rPr lang="en-US" sz="1800" dirty="0"/>
              <a:t>Plugins have been released for Jenkins that extend its use to projects written in languages other than Java.</a:t>
            </a:r>
          </a:p>
          <a:p>
            <a:pPr marL="0" indent="0">
              <a:lnSpc>
                <a:spcPct val="100000"/>
              </a:lnSpc>
              <a:buNone/>
            </a:pPr>
            <a:r>
              <a:rPr lang="en-US" sz="1600" b="0" i="0" dirty="0">
                <a:solidFill>
                  <a:schemeClr val="tx1"/>
                </a:solidFill>
                <a:effectLst/>
                <a:latin typeface="Arial" panose="020B0604020202020204" pitchFamily="34" charset="0"/>
              </a:rPr>
              <a:t>Plugins are available for integrating Jenkins with most version control systems and bug databases.</a:t>
            </a:r>
          </a:p>
          <a:p>
            <a:pPr marL="0" indent="0">
              <a:lnSpc>
                <a:spcPct val="100000"/>
              </a:lnSpc>
              <a:buNone/>
            </a:pPr>
            <a:r>
              <a:rPr lang="en-US" sz="1600" b="1" dirty="0">
                <a:solidFill>
                  <a:srgbClr val="00B050"/>
                </a:solidFill>
              </a:rPr>
              <a:t>Mailer</a:t>
            </a:r>
            <a:r>
              <a:rPr lang="en-US" sz="1600" dirty="0">
                <a:solidFill>
                  <a:schemeClr val="tx1"/>
                </a:solidFill>
              </a:rPr>
              <a:t>:</a:t>
            </a:r>
          </a:p>
          <a:p>
            <a:pPr marL="0" indent="0">
              <a:lnSpc>
                <a:spcPct val="100000"/>
              </a:lnSpc>
              <a:buNone/>
            </a:pPr>
            <a:r>
              <a:rPr lang="en-US" sz="1600" dirty="0">
                <a:solidFill>
                  <a:schemeClr val="tx1"/>
                </a:solidFill>
              </a:rPr>
              <a:t>Allows configuring email notifications for build results.</a:t>
            </a:r>
          </a:p>
          <a:p>
            <a:pPr marL="0" indent="0">
              <a:lnSpc>
                <a:spcPct val="100000"/>
              </a:lnSpc>
              <a:buNone/>
            </a:pPr>
            <a:r>
              <a:rPr lang="en-US" sz="1600" dirty="0">
                <a:solidFill>
                  <a:schemeClr val="tx1"/>
                </a:solidFill>
              </a:rPr>
              <a:t>Jenkins will send emails to the specified recipients whenever a certain important event occurs, such as:</a:t>
            </a:r>
          </a:p>
          <a:p>
            <a:pPr marL="0" indent="0">
              <a:lnSpc>
                <a:spcPct val="100000"/>
              </a:lnSpc>
              <a:buNone/>
            </a:pPr>
            <a:r>
              <a:rPr lang="en-US" sz="1600" dirty="0">
                <a:solidFill>
                  <a:schemeClr val="tx1"/>
                </a:solidFill>
              </a:rPr>
              <a:t>Failed build.</a:t>
            </a:r>
          </a:p>
          <a:p>
            <a:pPr marL="0" indent="0">
              <a:lnSpc>
                <a:spcPct val="100000"/>
              </a:lnSpc>
              <a:buNone/>
            </a:pPr>
            <a:r>
              <a:rPr lang="en-US" sz="1600" dirty="0">
                <a:solidFill>
                  <a:schemeClr val="tx1"/>
                </a:solidFill>
              </a:rPr>
              <a:t>Unstable build.</a:t>
            </a:r>
          </a:p>
          <a:p>
            <a:pPr marL="0" indent="0">
              <a:lnSpc>
                <a:spcPct val="100000"/>
              </a:lnSpc>
              <a:buNone/>
            </a:pPr>
            <a:r>
              <a:rPr lang="en-US" sz="1600" dirty="0">
                <a:solidFill>
                  <a:schemeClr val="tx1"/>
                </a:solidFill>
              </a:rPr>
              <a:t>Successful build after a failed build, indicating that a crisis is over</a:t>
            </a:r>
          </a:p>
          <a:p>
            <a:pPr marL="0" indent="0">
              <a:lnSpc>
                <a:spcPct val="100000"/>
              </a:lnSpc>
              <a:buNone/>
            </a:pPr>
            <a:r>
              <a:rPr lang="en-US" sz="1600" dirty="0">
                <a:solidFill>
                  <a:schemeClr val="tx1"/>
                </a:solidFill>
              </a:rPr>
              <a:t>Unstable build after a successful one, indicating that there's a regression</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	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733"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{132DFA03-E879-4F83-8A41-E3CEA3D8C798}tf33713516_win32</Template>
  <TotalTime>3785</TotalTime>
  <Words>782</Words>
  <Application>Microsoft Office PowerPoint</Application>
  <PresentationFormat>Widescreen</PresentationFormat>
  <Paragraphs>118</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Symbol</vt:lpstr>
      <vt:lpstr>Walbaum Display</vt:lpstr>
      <vt:lpstr>3DFloatVTI</vt:lpstr>
      <vt:lpstr>Jenkins Pipeline</vt:lpstr>
      <vt:lpstr>Agenda</vt:lpstr>
      <vt:lpstr>I</vt:lpstr>
      <vt:lpstr>Features of Jenkins Pipeline</vt:lpstr>
      <vt:lpstr>The way to get started is t 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Pipeline</dc:title>
  <dc:creator>Anil Mikkili</dc:creator>
  <cp:lastModifiedBy>Anil Mikkili</cp:lastModifiedBy>
  <cp:revision>1</cp:revision>
  <dcterms:created xsi:type="dcterms:W3CDTF">2022-10-15T17:11:08Z</dcterms:created>
  <dcterms:modified xsi:type="dcterms:W3CDTF">2022-10-18T08:16:59Z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