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5" r:id="rId4"/>
    <p:sldId id="263" r:id="rId5"/>
    <p:sldId id="264" r:id="rId6"/>
    <p:sldId id="257" r:id="rId7"/>
    <p:sldId id="258" r:id="rId8"/>
    <p:sldId id="259" r:id="rId9"/>
    <p:sldId id="260" r:id="rId10"/>
    <p:sldId id="261"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1" Type="http://schemas.openxmlformats.org/officeDocument/2006/relationships/hyperlink" Target="http://www.appdynamics.com/topics/ci-cd-tools"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1" Type="http://schemas.openxmlformats.org/officeDocument/2006/relationships/hyperlink" Target="http://www.appdynamics.com/topics/ci-cd-tools"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188317-121F-4160-A29B-FB47CE82EFF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D2FB0EC-1AF0-4823-9CD0-24B88A5CA2B4}">
      <dgm:prSet/>
      <dgm:spPr/>
      <dgm:t>
        <a:bodyPr/>
        <a:lstStyle/>
        <a:p>
          <a:r>
            <a:rPr lang="en-US"/>
            <a:t>It is difficult to estimate time and cost for each phase of the development process.</a:t>
          </a:r>
        </a:p>
      </dgm:t>
    </dgm:pt>
    <dgm:pt modelId="{205C4133-2329-408C-B1BD-FFC031CD22F3}" type="parTrans" cxnId="{B0F446A1-5D4B-443F-AB88-39092BC0CDD9}">
      <dgm:prSet/>
      <dgm:spPr/>
      <dgm:t>
        <a:bodyPr/>
        <a:lstStyle/>
        <a:p>
          <a:endParaRPr lang="en-US"/>
        </a:p>
      </dgm:t>
    </dgm:pt>
    <dgm:pt modelId="{44CA1AEA-AF0D-485F-9994-F55AEA06C485}" type="sibTrans" cxnId="{B0F446A1-5D4B-443F-AB88-39092BC0CDD9}">
      <dgm:prSet/>
      <dgm:spPr/>
      <dgm:t>
        <a:bodyPr/>
        <a:lstStyle/>
        <a:p>
          <a:endParaRPr lang="en-US"/>
        </a:p>
      </dgm:t>
    </dgm:pt>
    <dgm:pt modelId="{DD51AC71-650B-410C-B26B-DC49E6A266E0}">
      <dgm:prSet/>
      <dgm:spPr/>
      <dgm:t>
        <a:bodyPr/>
        <a:lstStyle/>
        <a:p>
          <a:r>
            <a:rPr lang="en-US"/>
            <a:t>Once an application is in the testing stage, it is very difficult to go back and change something that was not well-thought out in the concept stage.</a:t>
          </a:r>
        </a:p>
      </dgm:t>
    </dgm:pt>
    <dgm:pt modelId="{9CE06A64-8888-4C95-95AC-8B2EAB500FC6}" type="parTrans" cxnId="{26A4C18F-90AE-458A-A29A-5C7D95114786}">
      <dgm:prSet/>
      <dgm:spPr/>
      <dgm:t>
        <a:bodyPr/>
        <a:lstStyle/>
        <a:p>
          <a:endParaRPr lang="en-US"/>
        </a:p>
      </dgm:t>
    </dgm:pt>
    <dgm:pt modelId="{67529A8A-B882-45BD-BB86-A1B72EBD3690}" type="sibTrans" cxnId="{26A4C18F-90AE-458A-A29A-5C7D95114786}">
      <dgm:prSet/>
      <dgm:spPr/>
      <dgm:t>
        <a:bodyPr/>
        <a:lstStyle/>
        <a:p>
          <a:endParaRPr lang="en-US"/>
        </a:p>
      </dgm:t>
    </dgm:pt>
    <dgm:pt modelId="{58BC00F2-8DC7-4327-B493-48496CA4C7FD}">
      <dgm:prSet/>
      <dgm:spPr/>
      <dgm:t>
        <a:bodyPr/>
        <a:lstStyle/>
        <a:p>
          <a:r>
            <a:rPr lang="en-US"/>
            <a:t>Not a good model for complex and object-oriented projects. </a:t>
          </a:r>
        </a:p>
      </dgm:t>
    </dgm:pt>
    <dgm:pt modelId="{BD49EB1E-F469-4660-BDAF-DB9474B297D9}" type="parTrans" cxnId="{AF054172-BC1F-4D3D-87A1-A00CE3A06474}">
      <dgm:prSet/>
      <dgm:spPr/>
      <dgm:t>
        <a:bodyPr/>
        <a:lstStyle/>
        <a:p>
          <a:endParaRPr lang="en-US"/>
        </a:p>
      </dgm:t>
    </dgm:pt>
    <dgm:pt modelId="{D01857D3-ECC4-4B5C-B33B-012D32AF4264}" type="sibTrans" cxnId="{AF054172-BC1F-4D3D-87A1-A00CE3A06474}">
      <dgm:prSet/>
      <dgm:spPr/>
      <dgm:t>
        <a:bodyPr/>
        <a:lstStyle/>
        <a:p>
          <a:endParaRPr lang="en-US"/>
        </a:p>
      </dgm:t>
    </dgm:pt>
    <dgm:pt modelId="{11221AEE-C00F-4C26-BA2E-E2AA52FEA75D}">
      <dgm:prSet/>
      <dgm:spPr/>
      <dgm:t>
        <a:bodyPr/>
        <a:lstStyle/>
        <a:p>
          <a:r>
            <a:rPr lang="en-US"/>
            <a:t>Not suitable for the projects where requirements are at a moderate to high risk of changing.</a:t>
          </a:r>
        </a:p>
      </dgm:t>
    </dgm:pt>
    <dgm:pt modelId="{FC54350E-0C73-4306-B669-72C810687143}" type="parTrans" cxnId="{D3E1662E-AED4-41EA-B521-C832F7B9730D}">
      <dgm:prSet/>
      <dgm:spPr/>
      <dgm:t>
        <a:bodyPr/>
        <a:lstStyle/>
        <a:p>
          <a:endParaRPr lang="en-US"/>
        </a:p>
      </dgm:t>
    </dgm:pt>
    <dgm:pt modelId="{4BEFB3B3-8ABC-46C8-A55B-AF0C433FA2B7}" type="sibTrans" cxnId="{D3E1662E-AED4-41EA-B521-C832F7B9730D}">
      <dgm:prSet/>
      <dgm:spPr/>
      <dgm:t>
        <a:bodyPr/>
        <a:lstStyle/>
        <a:p>
          <a:endParaRPr lang="en-US"/>
        </a:p>
      </dgm:t>
    </dgm:pt>
    <dgm:pt modelId="{53297649-B400-4D71-A733-F538E1AB7BCF}" type="pres">
      <dgm:prSet presAssocID="{F0188317-121F-4160-A29B-FB47CE82EFF7}" presName="linear" presStyleCnt="0">
        <dgm:presLayoutVars>
          <dgm:animLvl val="lvl"/>
          <dgm:resizeHandles val="exact"/>
        </dgm:presLayoutVars>
      </dgm:prSet>
      <dgm:spPr/>
    </dgm:pt>
    <dgm:pt modelId="{64B3F629-38F6-4D1D-90F8-3B3B80125C37}" type="pres">
      <dgm:prSet presAssocID="{8D2FB0EC-1AF0-4823-9CD0-24B88A5CA2B4}" presName="parentText" presStyleLbl="node1" presStyleIdx="0" presStyleCnt="4">
        <dgm:presLayoutVars>
          <dgm:chMax val="0"/>
          <dgm:bulletEnabled val="1"/>
        </dgm:presLayoutVars>
      </dgm:prSet>
      <dgm:spPr/>
    </dgm:pt>
    <dgm:pt modelId="{298DD3E0-8C58-40CF-A276-7B95D1131BA7}" type="pres">
      <dgm:prSet presAssocID="{44CA1AEA-AF0D-485F-9994-F55AEA06C485}" presName="spacer" presStyleCnt="0"/>
      <dgm:spPr/>
    </dgm:pt>
    <dgm:pt modelId="{37979D56-8ABD-490F-B9D3-DA7F12F6C801}" type="pres">
      <dgm:prSet presAssocID="{DD51AC71-650B-410C-B26B-DC49E6A266E0}" presName="parentText" presStyleLbl="node1" presStyleIdx="1" presStyleCnt="4">
        <dgm:presLayoutVars>
          <dgm:chMax val="0"/>
          <dgm:bulletEnabled val="1"/>
        </dgm:presLayoutVars>
      </dgm:prSet>
      <dgm:spPr/>
    </dgm:pt>
    <dgm:pt modelId="{50171A9D-0995-40CA-A8D4-DDAE82AA105C}" type="pres">
      <dgm:prSet presAssocID="{67529A8A-B882-45BD-BB86-A1B72EBD3690}" presName="spacer" presStyleCnt="0"/>
      <dgm:spPr/>
    </dgm:pt>
    <dgm:pt modelId="{69C0C371-BE81-4239-A7B8-AFDF94FEA3A8}" type="pres">
      <dgm:prSet presAssocID="{58BC00F2-8DC7-4327-B493-48496CA4C7FD}" presName="parentText" presStyleLbl="node1" presStyleIdx="2" presStyleCnt="4">
        <dgm:presLayoutVars>
          <dgm:chMax val="0"/>
          <dgm:bulletEnabled val="1"/>
        </dgm:presLayoutVars>
      </dgm:prSet>
      <dgm:spPr/>
    </dgm:pt>
    <dgm:pt modelId="{7264F667-6E73-4A07-A059-1839859658D8}" type="pres">
      <dgm:prSet presAssocID="{D01857D3-ECC4-4B5C-B33B-012D32AF4264}" presName="spacer" presStyleCnt="0"/>
      <dgm:spPr/>
    </dgm:pt>
    <dgm:pt modelId="{E77F9671-6AC7-495F-9D2F-64811ECADE8B}" type="pres">
      <dgm:prSet presAssocID="{11221AEE-C00F-4C26-BA2E-E2AA52FEA75D}" presName="parentText" presStyleLbl="node1" presStyleIdx="3" presStyleCnt="4">
        <dgm:presLayoutVars>
          <dgm:chMax val="0"/>
          <dgm:bulletEnabled val="1"/>
        </dgm:presLayoutVars>
      </dgm:prSet>
      <dgm:spPr/>
    </dgm:pt>
  </dgm:ptLst>
  <dgm:cxnLst>
    <dgm:cxn modelId="{5D228501-211C-4026-940C-7CC9685BF2F2}" type="presOf" srcId="{11221AEE-C00F-4C26-BA2E-E2AA52FEA75D}" destId="{E77F9671-6AC7-495F-9D2F-64811ECADE8B}" srcOrd="0" destOrd="0" presId="urn:microsoft.com/office/officeart/2005/8/layout/vList2"/>
    <dgm:cxn modelId="{5E230A21-A501-4CF4-8EB2-E60A2440C91C}" type="presOf" srcId="{DD51AC71-650B-410C-B26B-DC49E6A266E0}" destId="{37979D56-8ABD-490F-B9D3-DA7F12F6C801}" srcOrd="0" destOrd="0" presId="urn:microsoft.com/office/officeart/2005/8/layout/vList2"/>
    <dgm:cxn modelId="{D3E1662E-AED4-41EA-B521-C832F7B9730D}" srcId="{F0188317-121F-4160-A29B-FB47CE82EFF7}" destId="{11221AEE-C00F-4C26-BA2E-E2AA52FEA75D}" srcOrd="3" destOrd="0" parTransId="{FC54350E-0C73-4306-B669-72C810687143}" sibTransId="{4BEFB3B3-8ABC-46C8-A55B-AF0C433FA2B7}"/>
    <dgm:cxn modelId="{7881A94D-88FE-48BC-A38B-F7C5205C51D6}" type="presOf" srcId="{58BC00F2-8DC7-4327-B493-48496CA4C7FD}" destId="{69C0C371-BE81-4239-A7B8-AFDF94FEA3A8}" srcOrd="0" destOrd="0" presId="urn:microsoft.com/office/officeart/2005/8/layout/vList2"/>
    <dgm:cxn modelId="{AF054172-BC1F-4D3D-87A1-A00CE3A06474}" srcId="{F0188317-121F-4160-A29B-FB47CE82EFF7}" destId="{58BC00F2-8DC7-4327-B493-48496CA4C7FD}" srcOrd="2" destOrd="0" parTransId="{BD49EB1E-F469-4660-BDAF-DB9474B297D9}" sibTransId="{D01857D3-ECC4-4B5C-B33B-012D32AF4264}"/>
    <dgm:cxn modelId="{D5E45187-C0CB-43F4-B386-312511038EAB}" type="presOf" srcId="{F0188317-121F-4160-A29B-FB47CE82EFF7}" destId="{53297649-B400-4D71-A733-F538E1AB7BCF}" srcOrd="0" destOrd="0" presId="urn:microsoft.com/office/officeart/2005/8/layout/vList2"/>
    <dgm:cxn modelId="{26A4C18F-90AE-458A-A29A-5C7D95114786}" srcId="{F0188317-121F-4160-A29B-FB47CE82EFF7}" destId="{DD51AC71-650B-410C-B26B-DC49E6A266E0}" srcOrd="1" destOrd="0" parTransId="{9CE06A64-8888-4C95-95AC-8B2EAB500FC6}" sibTransId="{67529A8A-B882-45BD-BB86-A1B72EBD3690}"/>
    <dgm:cxn modelId="{B0F446A1-5D4B-443F-AB88-39092BC0CDD9}" srcId="{F0188317-121F-4160-A29B-FB47CE82EFF7}" destId="{8D2FB0EC-1AF0-4823-9CD0-24B88A5CA2B4}" srcOrd="0" destOrd="0" parTransId="{205C4133-2329-408C-B1BD-FFC031CD22F3}" sibTransId="{44CA1AEA-AF0D-485F-9994-F55AEA06C485}"/>
    <dgm:cxn modelId="{441BE1A8-3462-475C-97DE-3E5DCB7A91BA}" type="presOf" srcId="{8D2FB0EC-1AF0-4823-9CD0-24B88A5CA2B4}" destId="{64B3F629-38F6-4D1D-90F8-3B3B80125C37}" srcOrd="0" destOrd="0" presId="urn:microsoft.com/office/officeart/2005/8/layout/vList2"/>
    <dgm:cxn modelId="{F5D12735-3917-4B82-82AF-40B9C7F94A07}" type="presParOf" srcId="{53297649-B400-4D71-A733-F538E1AB7BCF}" destId="{64B3F629-38F6-4D1D-90F8-3B3B80125C37}" srcOrd="0" destOrd="0" presId="urn:microsoft.com/office/officeart/2005/8/layout/vList2"/>
    <dgm:cxn modelId="{5F7C3EA1-7962-4447-B35D-D5ED2742400B}" type="presParOf" srcId="{53297649-B400-4D71-A733-F538E1AB7BCF}" destId="{298DD3E0-8C58-40CF-A276-7B95D1131BA7}" srcOrd="1" destOrd="0" presId="urn:microsoft.com/office/officeart/2005/8/layout/vList2"/>
    <dgm:cxn modelId="{25E76945-EAD9-48B9-8FB6-67331342584F}" type="presParOf" srcId="{53297649-B400-4D71-A733-F538E1AB7BCF}" destId="{37979D56-8ABD-490F-B9D3-DA7F12F6C801}" srcOrd="2" destOrd="0" presId="urn:microsoft.com/office/officeart/2005/8/layout/vList2"/>
    <dgm:cxn modelId="{CF4D14EE-008E-4FA1-8944-45A165967A79}" type="presParOf" srcId="{53297649-B400-4D71-A733-F538E1AB7BCF}" destId="{50171A9D-0995-40CA-A8D4-DDAE82AA105C}" srcOrd="3" destOrd="0" presId="urn:microsoft.com/office/officeart/2005/8/layout/vList2"/>
    <dgm:cxn modelId="{A9AD841F-3C84-46D0-9500-B9908356519A}" type="presParOf" srcId="{53297649-B400-4D71-A733-F538E1AB7BCF}" destId="{69C0C371-BE81-4239-A7B8-AFDF94FEA3A8}" srcOrd="4" destOrd="0" presId="urn:microsoft.com/office/officeart/2005/8/layout/vList2"/>
    <dgm:cxn modelId="{78021B21-ACC9-4C81-8EA8-4C9328C816D8}" type="presParOf" srcId="{53297649-B400-4D71-A733-F538E1AB7BCF}" destId="{7264F667-6E73-4A07-A059-1839859658D8}" srcOrd="5" destOrd="0" presId="urn:microsoft.com/office/officeart/2005/8/layout/vList2"/>
    <dgm:cxn modelId="{AD2A3C95-6D55-4A68-98B7-23609C4167BA}" type="presParOf" srcId="{53297649-B400-4D71-A733-F538E1AB7BCF}" destId="{E77F9671-6AC7-495F-9D2F-64811ECADE8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22893F-6C8B-4685-A1D5-884C0D92743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E7067F2-567C-43B8-9059-48E4F7ACE3DE}">
      <dgm:prSet/>
      <dgm:spPr/>
      <dgm:t>
        <a:bodyPr/>
        <a:lstStyle/>
        <a:p>
          <a:r>
            <a:rPr lang="en-US"/>
            <a:t>Agile development model is also a type of Incremental model.</a:t>
          </a:r>
        </a:p>
      </dgm:t>
    </dgm:pt>
    <dgm:pt modelId="{17214182-CA90-4D76-84C7-4502A62F625E}" type="parTrans" cxnId="{45D5B259-C0C4-43D2-9DBB-022A9251FE0F}">
      <dgm:prSet/>
      <dgm:spPr/>
      <dgm:t>
        <a:bodyPr/>
        <a:lstStyle/>
        <a:p>
          <a:endParaRPr lang="en-US"/>
        </a:p>
      </dgm:t>
    </dgm:pt>
    <dgm:pt modelId="{72E872D4-94DF-4638-A544-7AA497CD39D9}" type="sibTrans" cxnId="{45D5B259-C0C4-43D2-9DBB-022A9251FE0F}">
      <dgm:prSet/>
      <dgm:spPr/>
      <dgm:t>
        <a:bodyPr/>
        <a:lstStyle/>
        <a:p>
          <a:endParaRPr lang="en-US"/>
        </a:p>
      </dgm:t>
    </dgm:pt>
    <dgm:pt modelId="{F49154F9-B56C-4EED-96F4-0AFC915ABF02}">
      <dgm:prSet/>
      <dgm:spPr/>
      <dgm:t>
        <a:bodyPr/>
        <a:lstStyle/>
        <a:p>
          <a:r>
            <a:rPr lang="en-US"/>
            <a:t>Software is developed in incremental, rapid cycles.</a:t>
          </a:r>
        </a:p>
      </dgm:t>
    </dgm:pt>
    <dgm:pt modelId="{1DDFAD28-230A-4354-A869-BA00BBE6D1F9}" type="parTrans" cxnId="{A05A4F06-AB15-47B0-AD00-8140CB003941}">
      <dgm:prSet/>
      <dgm:spPr/>
      <dgm:t>
        <a:bodyPr/>
        <a:lstStyle/>
        <a:p>
          <a:endParaRPr lang="en-US"/>
        </a:p>
      </dgm:t>
    </dgm:pt>
    <dgm:pt modelId="{6DF9ADA9-0A38-4A50-89D0-0BF5E838BA72}" type="sibTrans" cxnId="{A05A4F06-AB15-47B0-AD00-8140CB003941}">
      <dgm:prSet/>
      <dgm:spPr/>
      <dgm:t>
        <a:bodyPr/>
        <a:lstStyle/>
        <a:p>
          <a:endParaRPr lang="en-US"/>
        </a:p>
      </dgm:t>
    </dgm:pt>
    <dgm:pt modelId="{B100CD6B-A4F5-4AB6-9D6B-8C932FDBF3DE}">
      <dgm:prSet/>
      <dgm:spPr/>
      <dgm:t>
        <a:bodyPr/>
        <a:lstStyle/>
        <a:p>
          <a:r>
            <a:rPr lang="en-US"/>
            <a:t>This results in small incremental releases with each release building on previous functionality.</a:t>
          </a:r>
        </a:p>
      </dgm:t>
    </dgm:pt>
    <dgm:pt modelId="{31BE2AA1-0DB8-4031-8150-0BEC2284E44F}" type="parTrans" cxnId="{4EF4FBB3-FB9A-4281-BA64-7F23DDA99E10}">
      <dgm:prSet/>
      <dgm:spPr/>
      <dgm:t>
        <a:bodyPr/>
        <a:lstStyle/>
        <a:p>
          <a:endParaRPr lang="en-US"/>
        </a:p>
      </dgm:t>
    </dgm:pt>
    <dgm:pt modelId="{E97F9C7B-EB0E-46DC-8382-7A8A36712ED9}" type="sibTrans" cxnId="{4EF4FBB3-FB9A-4281-BA64-7F23DDA99E10}">
      <dgm:prSet/>
      <dgm:spPr/>
      <dgm:t>
        <a:bodyPr/>
        <a:lstStyle/>
        <a:p>
          <a:endParaRPr lang="en-US"/>
        </a:p>
      </dgm:t>
    </dgm:pt>
    <dgm:pt modelId="{33CBC68B-3CD9-4466-89A2-2461426E589B}">
      <dgm:prSet/>
      <dgm:spPr/>
      <dgm:t>
        <a:bodyPr/>
        <a:lstStyle/>
        <a:p>
          <a:r>
            <a:rPr lang="en-US"/>
            <a:t>Each release is thoroughly tested to ensure software quality is maintained.</a:t>
          </a:r>
        </a:p>
      </dgm:t>
    </dgm:pt>
    <dgm:pt modelId="{FE6C96B4-1820-487B-A27D-3E2F662011E1}" type="parTrans" cxnId="{42AD09AB-BB73-4F6F-8CA4-D5B832BFBD61}">
      <dgm:prSet/>
      <dgm:spPr/>
      <dgm:t>
        <a:bodyPr/>
        <a:lstStyle/>
        <a:p>
          <a:endParaRPr lang="en-US"/>
        </a:p>
      </dgm:t>
    </dgm:pt>
    <dgm:pt modelId="{6BBCB318-4CD0-4D76-A564-CDF197FB5424}" type="sibTrans" cxnId="{42AD09AB-BB73-4F6F-8CA4-D5B832BFBD61}">
      <dgm:prSet/>
      <dgm:spPr/>
      <dgm:t>
        <a:bodyPr/>
        <a:lstStyle/>
        <a:p>
          <a:endParaRPr lang="en-US"/>
        </a:p>
      </dgm:t>
    </dgm:pt>
    <dgm:pt modelId="{6DC08189-520E-4C15-993A-D0ABD0AEB3A7}">
      <dgm:prSet/>
      <dgm:spPr/>
      <dgm:t>
        <a:bodyPr/>
        <a:lstStyle/>
        <a:p>
          <a:r>
            <a:rPr lang="en-US"/>
            <a:t>Agile software development method emphasis on iterative, incremental, and evolutionary development.</a:t>
          </a:r>
        </a:p>
      </dgm:t>
    </dgm:pt>
    <dgm:pt modelId="{F487D090-C96A-444E-A344-55686A7C135D}" type="parTrans" cxnId="{E3002C50-F9F9-4376-AE8E-CC2DFE4F6E80}">
      <dgm:prSet/>
      <dgm:spPr/>
      <dgm:t>
        <a:bodyPr/>
        <a:lstStyle/>
        <a:p>
          <a:endParaRPr lang="en-US"/>
        </a:p>
      </dgm:t>
    </dgm:pt>
    <dgm:pt modelId="{3728663A-850A-43FE-ACDD-4D9571147561}" type="sibTrans" cxnId="{E3002C50-F9F9-4376-AE8E-CC2DFE4F6E80}">
      <dgm:prSet/>
      <dgm:spPr/>
      <dgm:t>
        <a:bodyPr/>
        <a:lstStyle/>
        <a:p>
          <a:endParaRPr lang="en-US"/>
        </a:p>
      </dgm:t>
    </dgm:pt>
    <dgm:pt modelId="{53CAB4EF-D4AB-4D2A-B100-F9D3B3F6CB55}" type="pres">
      <dgm:prSet presAssocID="{3722893F-6C8B-4685-A1D5-884C0D927430}" presName="root" presStyleCnt="0">
        <dgm:presLayoutVars>
          <dgm:dir/>
          <dgm:resizeHandles val="exact"/>
        </dgm:presLayoutVars>
      </dgm:prSet>
      <dgm:spPr/>
    </dgm:pt>
    <dgm:pt modelId="{E3D6EBF6-EFBE-4CB4-9075-B7AF705939A4}" type="pres">
      <dgm:prSet presAssocID="{8E7067F2-567C-43B8-9059-48E4F7ACE3DE}" presName="compNode" presStyleCnt="0"/>
      <dgm:spPr/>
    </dgm:pt>
    <dgm:pt modelId="{855EBFFB-2386-482A-BD1D-E56E1785DB63}" type="pres">
      <dgm:prSet presAssocID="{8E7067F2-567C-43B8-9059-48E4F7ACE3D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6F386BFB-B2C3-4087-B426-D328164DAB4A}" type="pres">
      <dgm:prSet presAssocID="{8E7067F2-567C-43B8-9059-48E4F7ACE3DE}" presName="spaceRect" presStyleCnt="0"/>
      <dgm:spPr/>
    </dgm:pt>
    <dgm:pt modelId="{EC6445B4-864D-47B3-8FED-43FEF7CD082C}" type="pres">
      <dgm:prSet presAssocID="{8E7067F2-567C-43B8-9059-48E4F7ACE3DE}" presName="textRect" presStyleLbl="revTx" presStyleIdx="0" presStyleCnt="5">
        <dgm:presLayoutVars>
          <dgm:chMax val="1"/>
          <dgm:chPref val="1"/>
        </dgm:presLayoutVars>
      </dgm:prSet>
      <dgm:spPr/>
    </dgm:pt>
    <dgm:pt modelId="{C35BA339-F444-4C98-8B9D-FF5393B224A8}" type="pres">
      <dgm:prSet presAssocID="{72E872D4-94DF-4638-A544-7AA497CD39D9}" presName="sibTrans" presStyleCnt="0"/>
      <dgm:spPr/>
    </dgm:pt>
    <dgm:pt modelId="{CFC2681A-A852-4314-AF65-95F968223D7B}" type="pres">
      <dgm:prSet presAssocID="{F49154F9-B56C-4EED-96F4-0AFC915ABF02}" presName="compNode" presStyleCnt="0"/>
      <dgm:spPr/>
    </dgm:pt>
    <dgm:pt modelId="{097559B6-92EA-4D7D-9B0F-61C7C5CBE4AE}" type="pres">
      <dgm:prSet presAssocID="{F49154F9-B56C-4EED-96F4-0AFC915ABF0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4B527666-3B3E-4459-A373-27E2EA50A286}" type="pres">
      <dgm:prSet presAssocID="{F49154F9-B56C-4EED-96F4-0AFC915ABF02}" presName="spaceRect" presStyleCnt="0"/>
      <dgm:spPr/>
    </dgm:pt>
    <dgm:pt modelId="{7593D71B-F2B9-48F8-9AF1-E258A62ED2AF}" type="pres">
      <dgm:prSet presAssocID="{F49154F9-B56C-4EED-96F4-0AFC915ABF02}" presName="textRect" presStyleLbl="revTx" presStyleIdx="1" presStyleCnt="5">
        <dgm:presLayoutVars>
          <dgm:chMax val="1"/>
          <dgm:chPref val="1"/>
        </dgm:presLayoutVars>
      </dgm:prSet>
      <dgm:spPr/>
    </dgm:pt>
    <dgm:pt modelId="{C2E65AAC-659D-4446-9100-369E89567A4B}" type="pres">
      <dgm:prSet presAssocID="{6DF9ADA9-0A38-4A50-89D0-0BF5E838BA72}" presName="sibTrans" presStyleCnt="0"/>
      <dgm:spPr/>
    </dgm:pt>
    <dgm:pt modelId="{277C2373-9008-4BA6-835A-E9038BD212A9}" type="pres">
      <dgm:prSet presAssocID="{B100CD6B-A4F5-4AB6-9D6B-8C932FDBF3DE}" presName="compNode" presStyleCnt="0"/>
      <dgm:spPr/>
    </dgm:pt>
    <dgm:pt modelId="{57CACA9B-E1B4-4500-AFFC-216465FDDD64}" type="pres">
      <dgm:prSet presAssocID="{B100CD6B-A4F5-4AB6-9D6B-8C932FDBF3D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2B020B1D-A9EE-4562-983F-C55BD577E1FF}" type="pres">
      <dgm:prSet presAssocID="{B100CD6B-A4F5-4AB6-9D6B-8C932FDBF3DE}" presName="spaceRect" presStyleCnt="0"/>
      <dgm:spPr/>
    </dgm:pt>
    <dgm:pt modelId="{36A99A4B-2A1D-49C5-8214-70497FF1F8C3}" type="pres">
      <dgm:prSet presAssocID="{B100CD6B-A4F5-4AB6-9D6B-8C932FDBF3DE}" presName="textRect" presStyleLbl="revTx" presStyleIdx="2" presStyleCnt="5">
        <dgm:presLayoutVars>
          <dgm:chMax val="1"/>
          <dgm:chPref val="1"/>
        </dgm:presLayoutVars>
      </dgm:prSet>
      <dgm:spPr/>
    </dgm:pt>
    <dgm:pt modelId="{95195259-0445-4279-8EFE-C2F89912C992}" type="pres">
      <dgm:prSet presAssocID="{E97F9C7B-EB0E-46DC-8382-7A8A36712ED9}" presName="sibTrans" presStyleCnt="0"/>
      <dgm:spPr/>
    </dgm:pt>
    <dgm:pt modelId="{0D6EE705-3F4A-46BB-B0E9-4F8293F860E6}" type="pres">
      <dgm:prSet presAssocID="{33CBC68B-3CD9-4466-89A2-2461426E589B}" presName="compNode" presStyleCnt="0"/>
      <dgm:spPr/>
    </dgm:pt>
    <dgm:pt modelId="{94C8BBD6-BD27-4759-96D1-0FA43DE756B8}" type="pres">
      <dgm:prSet presAssocID="{33CBC68B-3CD9-4466-89A2-2461426E589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15A1C71D-5F68-4864-9283-BD002F5B07F1}" type="pres">
      <dgm:prSet presAssocID="{33CBC68B-3CD9-4466-89A2-2461426E589B}" presName="spaceRect" presStyleCnt="0"/>
      <dgm:spPr/>
    </dgm:pt>
    <dgm:pt modelId="{BB0713A7-014D-4723-983D-279D46EF0830}" type="pres">
      <dgm:prSet presAssocID="{33CBC68B-3CD9-4466-89A2-2461426E589B}" presName="textRect" presStyleLbl="revTx" presStyleIdx="3" presStyleCnt="5">
        <dgm:presLayoutVars>
          <dgm:chMax val="1"/>
          <dgm:chPref val="1"/>
        </dgm:presLayoutVars>
      </dgm:prSet>
      <dgm:spPr/>
    </dgm:pt>
    <dgm:pt modelId="{B3CCD60A-4A4A-4DDF-BD60-1A8498DA618D}" type="pres">
      <dgm:prSet presAssocID="{6BBCB318-4CD0-4D76-A564-CDF197FB5424}" presName="sibTrans" presStyleCnt="0"/>
      <dgm:spPr/>
    </dgm:pt>
    <dgm:pt modelId="{E75ADEF8-68CC-4E45-BCE2-9B886C4D608B}" type="pres">
      <dgm:prSet presAssocID="{6DC08189-520E-4C15-993A-D0ABD0AEB3A7}" presName="compNode" presStyleCnt="0"/>
      <dgm:spPr/>
    </dgm:pt>
    <dgm:pt modelId="{9404ED6C-A521-42BE-A484-915D28C3CC50}" type="pres">
      <dgm:prSet presAssocID="{6DC08189-520E-4C15-993A-D0ABD0AEB3A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ircular Flowchart"/>
        </a:ext>
      </dgm:extLst>
    </dgm:pt>
    <dgm:pt modelId="{0F382C2E-F748-4C2F-A299-3C1FF78295D8}" type="pres">
      <dgm:prSet presAssocID="{6DC08189-520E-4C15-993A-D0ABD0AEB3A7}" presName="spaceRect" presStyleCnt="0"/>
      <dgm:spPr/>
    </dgm:pt>
    <dgm:pt modelId="{8615F8BD-E393-431E-9B56-551B13DECBE7}" type="pres">
      <dgm:prSet presAssocID="{6DC08189-520E-4C15-993A-D0ABD0AEB3A7}" presName="textRect" presStyleLbl="revTx" presStyleIdx="4" presStyleCnt="5">
        <dgm:presLayoutVars>
          <dgm:chMax val="1"/>
          <dgm:chPref val="1"/>
        </dgm:presLayoutVars>
      </dgm:prSet>
      <dgm:spPr/>
    </dgm:pt>
  </dgm:ptLst>
  <dgm:cxnLst>
    <dgm:cxn modelId="{A05A4F06-AB15-47B0-AD00-8140CB003941}" srcId="{3722893F-6C8B-4685-A1D5-884C0D927430}" destId="{F49154F9-B56C-4EED-96F4-0AFC915ABF02}" srcOrd="1" destOrd="0" parTransId="{1DDFAD28-230A-4354-A869-BA00BBE6D1F9}" sibTransId="{6DF9ADA9-0A38-4A50-89D0-0BF5E838BA72}"/>
    <dgm:cxn modelId="{E4BA8D0C-083D-4624-9C5B-9F4ADC6B7CE8}" type="presOf" srcId="{33CBC68B-3CD9-4466-89A2-2461426E589B}" destId="{BB0713A7-014D-4723-983D-279D46EF0830}" srcOrd="0" destOrd="0" presId="urn:microsoft.com/office/officeart/2018/2/layout/IconLabelList"/>
    <dgm:cxn modelId="{BF75154C-F123-404E-A7AC-CF480E6A37E5}" type="presOf" srcId="{B100CD6B-A4F5-4AB6-9D6B-8C932FDBF3DE}" destId="{36A99A4B-2A1D-49C5-8214-70497FF1F8C3}" srcOrd="0" destOrd="0" presId="urn:microsoft.com/office/officeart/2018/2/layout/IconLabelList"/>
    <dgm:cxn modelId="{E3002C50-F9F9-4376-AE8E-CC2DFE4F6E80}" srcId="{3722893F-6C8B-4685-A1D5-884C0D927430}" destId="{6DC08189-520E-4C15-993A-D0ABD0AEB3A7}" srcOrd="4" destOrd="0" parTransId="{F487D090-C96A-444E-A344-55686A7C135D}" sibTransId="{3728663A-850A-43FE-ACDD-4D9571147561}"/>
    <dgm:cxn modelId="{F0A12159-076A-4229-B039-A40FC24C00AD}" type="presOf" srcId="{6DC08189-520E-4C15-993A-D0ABD0AEB3A7}" destId="{8615F8BD-E393-431E-9B56-551B13DECBE7}" srcOrd="0" destOrd="0" presId="urn:microsoft.com/office/officeart/2018/2/layout/IconLabelList"/>
    <dgm:cxn modelId="{45D5B259-C0C4-43D2-9DBB-022A9251FE0F}" srcId="{3722893F-6C8B-4685-A1D5-884C0D927430}" destId="{8E7067F2-567C-43B8-9059-48E4F7ACE3DE}" srcOrd="0" destOrd="0" parTransId="{17214182-CA90-4D76-84C7-4502A62F625E}" sibTransId="{72E872D4-94DF-4638-A544-7AA497CD39D9}"/>
    <dgm:cxn modelId="{68B7EF83-5346-4A04-8BB2-B8CE333F21AA}" type="presOf" srcId="{3722893F-6C8B-4685-A1D5-884C0D927430}" destId="{53CAB4EF-D4AB-4D2A-B100-F9D3B3F6CB55}" srcOrd="0" destOrd="0" presId="urn:microsoft.com/office/officeart/2018/2/layout/IconLabelList"/>
    <dgm:cxn modelId="{42AD09AB-BB73-4F6F-8CA4-D5B832BFBD61}" srcId="{3722893F-6C8B-4685-A1D5-884C0D927430}" destId="{33CBC68B-3CD9-4466-89A2-2461426E589B}" srcOrd="3" destOrd="0" parTransId="{FE6C96B4-1820-487B-A27D-3E2F662011E1}" sibTransId="{6BBCB318-4CD0-4D76-A564-CDF197FB5424}"/>
    <dgm:cxn modelId="{4EF4FBB3-FB9A-4281-BA64-7F23DDA99E10}" srcId="{3722893F-6C8B-4685-A1D5-884C0D927430}" destId="{B100CD6B-A4F5-4AB6-9D6B-8C932FDBF3DE}" srcOrd="2" destOrd="0" parTransId="{31BE2AA1-0DB8-4031-8150-0BEC2284E44F}" sibTransId="{E97F9C7B-EB0E-46DC-8382-7A8A36712ED9}"/>
    <dgm:cxn modelId="{08433EBC-8E44-49B4-BF3D-E89C97F55708}" type="presOf" srcId="{F49154F9-B56C-4EED-96F4-0AFC915ABF02}" destId="{7593D71B-F2B9-48F8-9AF1-E258A62ED2AF}" srcOrd="0" destOrd="0" presId="urn:microsoft.com/office/officeart/2018/2/layout/IconLabelList"/>
    <dgm:cxn modelId="{88C6AFFD-69D2-4756-8EAC-B34B47A9D4E6}" type="presOf" srcId="{8E7067F2-567C-43B8-9059-48E4F7ACE3DE}" destId="{EC6445B4-864D-47B3-8FED-43FEF7CD082C}" srcOrd="0" destOrd="0" presId="urn:microsoft.com/office/officeart/2018/2/layout/IconLabelList"/>
    <dgm:cxn modelId="{F4874F17-A5FA-4B46-AB1D-F581829A348F}" type="presParOf" srcId="{53CAB4EF-D4AB-4D2A-B100-F9D3B3F6CB55}" destId="{E3D6EBF6-EFBE-4CB4-9075-B7AF705939A4}" srcOrd="0" destOrd="0" presId="urn:microsoft.com/office/officeart/2018/2/layout/IconLabelList"/>
    <dgm:cxn modelId="{F21ACCD6-E238-4E04-A43E-91797242565C}" type="presParOf" srcId="{E3D6EBF6-EFBE-4CB4-9075-B7AF705939A4}" destId="{855EBFFB-2386-482A-BD1D-E56E1785DB63}" srcOrd="0" destOrd="0" presId="urn:microsoft.com/office/officeart/2018/2/layout/IconLabelList"/>
    <dgm:cxn modelId="{B1817D7A-4EF8-4057-BF33-9822EF082D2D}" type="presParOf" srcId="{E3D6EBF6-EFBE-4CB4-9075-B7AF705939A4}" destId="{6F386BFB-B2C3-4087-B426-D328164DAB4A}" srcOrd="1" destOrd="0" presId="urn:microsoft.com/office/officeart/2018/2/layout/IconLabelList"/>
    <dgm:cxn modelId="{72D9ED9A-D515-4922-AADF-D1D4628CD71C}" type="presParOf" srcId="{E3D6EBF6-EFBE-4CB4-9075-B7AF705939A4}" destId="{EC6445B4-864D-47B3-8FED-43FEF7CD082C}" srcOrd="2" destOrd="0" presId="urn:microsoft.com/office/officeart/2018/2/layout/IconLabelList"/>
    <dgm:cxn modelId="{EC3CB8AE-91DB-47CC-BBF9-C3DFB0A2B46A}" type="presParOf" srcId="{53CAB4EF-D4AB-4D2A-B100-F9D3B3F6CB55}" destId="{C35BA339-F444-4C98-8B9D-FF5393B224A8}" srcOrd="1" destOrd="0" presId="urn:microsoft.com/office/officeart/2018/2/layout/IconLabelList"/>
    <dgm:cxn modelId="{0AA6C669-6504-4B9A-8C83-3FAF87DDBFAC}" type="presParOf" srcId="{53CAB4EF-D4AB-4D2A-B100-F9D3B3F6CB55}" destId="{CFC2681A-A852-4314-AF65-95F968223D7B}" srcOrd="2" destOrd="0" presId="urn:microsoft.com/office/officeart/2018/2/layout/IconLabelList"/>
    <dgm:cxn modelId="{8F2EF5CB-2C28-4BA7-9177-85BDDE53EE50}" type="presParOf" srcId="{CFC2681A-A852-4314-AF65-95F968223D7B}" destId="{097559B6-92EA-4D7D-9B0F-61C7C5CBE4AE}" srcOrd="0" destOrd="0" presId="urn:microsoft.com/office/officeart/2018/2/layout/IconLabelList"/>
    <dgm:cxn modelId="{0626A310-0317-447D-BD14-D0AF74326858}" type="presParOf" srcId="{CFC2681A-A852-4314-AF65-95F968223D7B}" destId="{4B527666-3B3E-4459-A373-27E2EA50A286}" srcOrd="1" destOrd="0" presId="urn:microsoft.com/office/officeart/2018/2/layout/IconLabelList"/>
    <dgm:cxn modelId="{14CDF68C-2AC1-439B-A211-7467DAED120B}" type="presParOf" srcId="{CFC2681A-A852-4314-AF65-95F968223D7B}" destId="{7593D71B-F2B9-48F8-9AF1-E258A62ED2AF}" srcOrd="2" destOrd="0" presId="urn:microsoft.com/office/officeart/2018/2/layout/IconLabelList"/>
    <dgm:cxn modelId="{7A437DA9-3A85-42B9-AC81-09810DDE71B6}" type="presParOf" srcId="{53CAB4EF-D4AB-4D2A-B100-F9D3B3F6CB55}" destId="{C2E65AAC-659D-4446-9100-369E89567A4B}" srcOrd="3" destOrd="0" presId="urn:microsoft.com/office/officeart/2018/2/layout/IconLabelList"/>
    <dgm:cxn modelId="{B53DC9C8-F8A2-43E6-A81F-D55BEE81EF62}" type="presParOf" srcId="{53CAB4EF-D4AB-4D2A-B100-F9D3B3F6CB55}" destId="{277C2373-9008-4BA6-835A-E9038BD212A9}" srcOrd="4" destOrd="0" presId="urn:microsoft.com/office/officeart/2018/2/layout/IconLabelList"/>
    <dgm:cxn modelId="{1D8B7068-EC32-4AF3-9962-5CF087022923}" type="presParOf" srcId="{277C2373-9008-4BA6-835A-E9038BD212A9}" destId="{57CACA9B-E1B4-4500-AFFC-216465FDDD64}" srcOrd="0" destOrd="0" presId="urn:microsoft.com/office/officeart/2018/2/layout/IconLabelList"/>
    <dgm:cxn modelId="{7ACA3D82-8BF8-4456-97C7-C78A40268E4F}" type="presParOf" srcId="{277C2373-9008-4BA6-835A-E9038BD212A9}" destId="{2B020B1D-A9EE-4562-983F-C55BD577E1FF}" srcOrd="1" destOrd="0" presId="urn:microsoft.com/office/officeart/2018/2/layout/IconLabelList"/>
    <dgm:cxn modelId="{8D67AB9A-03BC-4843-A91A-18401C4A2C51}" type="presParOf" srcId="{277C2373-9008-4BA6-835A-E9038BD212A9}" destId="{36A99A4B-2A1D-49C5-8214-70497FF1F8C3}" srcOrd="2" destOrd="0" presId="urn:microsoft.com/office/officeart/2018/2/layout/IconLabelList"/>
    <dgm:cxn modelId="{BF9E2B16-FDAB-4A2C-A871-0A3E3016B664}" type="presParOf" srcId="{53CAB4EF-D4AB-4D2A-B100-F9D3B3F6CB55}" destId="{95195259-0445-4279-8EFE-C2F89912C992}" srcOrd="5" destOrd="0" presId="urn:microsoft.com/office/officeart/2018/2/layout/IconLabelList"/>
    <dgm:cxn modelId="{AF78B710-5313-4917-8B43-C616AF61E24C}" type="presParOf" srcId="{53CAB4EF-D4AB-4D2A-B100-F9D3B3F6CB55}" destId="{0D6EE705-3F4A-46BB-B0E9-4F8293F860E6}" srcOrd="6" destOrd="0" presId="urn:microsoft.com/office/officeart/2018/2/layout/IconLabelList"/>
    <dgm:cxn modelId="{EA48A907-FF84-4C4F-92A5-99171D4D5FC7}" type="presParOf" srcId="{0D6EE705-3F4A-46BB-B0E9-4F8293F860E6}" destId="{94C8BBD6-BD27-4759-96D1-0FA43DE756B8}" srcOrd="0" destOrd="0" presId="urn:microsoft.com/office/officeart/2018/2/layout/IconLabelList"/>
    <dgm:cxn modelId="{A458ADB2-735A-4F75-90DE-E748FDDDA767}" type="presParOf" srcId="{0D6EE705-3F4A-46BB-B0E9-4F8293F860E6}" destId="{15A1C71D-5F68-4864-9283-BD002F5B07F1}" srcOrd="1" destOrd="0" presId="urn:microsoft.com/office/officeart/2018/2/layout/IconLabelList"/>
    <dgm:cxn modelId="{5C155B18-D6AE-4682-A36D-3AA32064CA5B}" type="presParOf" srcId="{0D6EE705-3F4A-46BB-B0E9-4F8293F860E6}" destId="{BB0713A7-014D-4723-983D-279D46EF0830}" srcOrd="2" destOrd="0" presId="urn:microsoft.com/office/officeart/2018/2/layout/IconLabelList"/>
    <dgm:cxn modelId="{7CBC7EF4-FC6C-4FEB-933D-4075196EB843}" type="presParOf" srcId="{53CAB4EF-D4AB-4D2A-B100-F9D3B3F6CB55}" destId="{B3CCD60A-4A4A-4DDF-BD60-1A8498DA618D}" srcOrd="7" destOrd="0" presId="urn:microsoft.com/office/officeart/2018/2/layout/IconLabelList"/>
    <dgm:cxn modelId="{3CCA62D8-F4AE-46BE-AC28-12FB68F90FE1}" type="presParOf" srcId="{53CAB4EF-D4AB-4D2A-B100-F9D3B3F6CB55}" destId="{E75ADEF8-68CC-4E45-BCE2-9B886C4D608B}" srcOrd="8" destOrd="0" presId="urn:microsoft.com/office/officeart/2018/2/layout/IconLabelList"/>
    <dgm:cxn modelId="{6D0BE482-20B5-4126-9BE6-79FF4822B8F3}" type="presParOf" srcId="{E75ADEF8-68CC-4E45-BCE2-9B886C4D608B}" destId="{9404ED6C-A521-42BE-A484-915D28C3CC50}" srcOrd="0" destOrd="0" presId="urn:microsoft.com/office/officeart/2018/2/layout/IconLabelList"/>
    <dgm:cxn modelId="{C16ADF86-A05B-4F31-A06D-82983CE84103}" type="presParOf" srcId="{E75ADEF8-68CC-4E45-BCE2-9B886C4D608B}" destId="{0F382C2E-F748-4C2F-A299-3C1FF78295D8}" srcOrd="1" destOrd="0" presId="urn:microsoft.com/office/officeart/2018/2/layout/IconLabelList"/>
    <dgm:cxn modelId="{F64C6DAE-51DC-4D81-9023-4DF4E3E1EE0D}" type="presParOf" srcId="{E75ADEF8-68CC-4E45-BCE2-9B886C4D608B}" destId="{8615F8BD-E393-431E-9B56-551B13DECBE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9570B1-44C5-4B27-915C-4CE1D01D5C8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BE191071-D48F-464D-BCA7-2E3C1C8607B5}">
      <dgm:prSet/>
      <dgm:spPr/>
      <dgm:t>
        <a:bodyPr/>
        <a:lstStyle/>
        <a:p>
          <a:r>
            <a:rPr lang="en-US" b="0" i="0" dirty="0"/>
            <a:t>By enabling organizations to create stronger bonds between Dev, Ops and other stakeholders in the company, DevOps promotes shorter, more controllable iterations through the adoption of best practices, automation and new tools. </a:t>
          </a:r>
          <a:endParaRPr lang="en-US" dirty="0"/>
        </a:p>
      </dgm:t>
    </dgm:pt>
    <dgm:pt modelId="{2E0A647C-B8C8-4BD9-870B-B5CA7280FAE1}" type="parTrans" cxnId="{4FDB82BC-EE30-45CB-8E0F-86B47B9748E9}">
      <dgm:prSet/>
      <dgm:spPr/>
      <dgm:t>
        <a:bodyPr/>
        <a:lstStyle/>
        <a:p>
          <a:endParaRPr lang="en-US"/>
        </a:p>
      </dgm:t>
    </dgm:pt>
    <dgm:pt modelId="{EF9FF4B5-2294-4A15-B5D4-5324DE37FE25}" type="sibTrans" cxnId="{4FDB82BC-EE30-45CB-8E0F-86B47B9748E9}">
      <dgm:prSet/>
      <dgm:spPr/>
      <dgm:t>
        <a:bodyPr/>
        <a:lstStyle/>
        <a:p>
          <a:endParaRPr lang="en-US"/>
        </a:p>
      </dgm:t>
    </dgm:pt>
    <dgm:pt modelId="{5B6A02BB-3AA0-4EA6-91B2-C7F93555BA91}">
      <dgm:prSet/>
      <dgm:spPr/>
      <dgm:t>
        <a:bodyPr/>
        <a:lstStyle/>
        <a:p>
          <a:r>
            <a:rPr lang="en-US" b="0" i="0"/>
            <a:t>DevOps is not a technology per se, but it covers everything from the organisation to culture, processes and tooling.</a:t>
          </a:r>
          <a:endParaRPr lang="en-US"/>
        </a:p>
      </dgm:t>
    </dgm:pt>
    <dgm:pt modelId="{95DC5A7E-4283-4E06-A8EB-54D2B1D3E9AB}" type="parTrans" cxnId="{DB7BD6CD-1E00-4774-AC46-BD73FE56B269}">
      <dgm:prSet/>
      <dgm:spPr/>
      <dgm:t>
        <a:bodyPr/>
        <a:lstStyle/>
        <a:p>
          <a:endParaRPr lang="en-US"/>
        </a:p>
      </dgm:t>
    </dgm:pt>
    <dgm:pt modelId="{68199140-5F58-49A5-94BD-D4301445050C}" type="sibTrans" cxnId="{DB7BD6CD-1E00-4774-AC46-BD73FE56B269}">
      <dgm:prSet/>
      <dgm:spPr/>
      <dgm:t>
        <a:bodyPr/>
        <a:lstStyle/>
        <a:p>
          <a:endParaRPr lang="en-US"/>
        </a:p>
      </dgm:t>
    </dgm:pt>
    <dgm:pt modelId="{C31CE4E0-FB2F-47D6-9834-8254FE419412}">
      <dgm:prSet/>
      <dgm:spPr/>
      <dgm:t>
        <a:bodyPr/>
        <a:lstStyle/>
        <a:p>
          <a:r>
            <a:rPr lang="en-US" b="0" i="0"/>
            <a:t>Initial steps usually include </a:t>
          </a:r>
          <a:r>
            <a:rPr lang="en-US" b="0" i="0">
              <a:hlinkClick xmlns:r="http://schemas.openxmlformats.org/officeDocument/2006/relationships" r:id="rId1"/>
            </a:rPr>
            <a:t>Continuous integration and continuous delivery (CI/CD)</a:t>
          </a:r>
          <a:r>
            <a:rPr lang="en-US" b="0" i="0"/>
            <a:t>, real-time monitoring, incident response systems and collaboration platforms.</a:t>
          </a:r>
          <a:endParaRPr lang="en-US"/>
        </a:p>
      </dgm:t>
    </dgm:pt>
    <dgm:pt modelId="{B1B9955B-CF48-4CAA-862C-B117510CF1F5}" type="parTrans" cxnId="{A6FA15D6-7535-49C1-B327-BC2094C324E2}">
      <dgm:prSet/>
      <dgm:spPr/>
      <dgm:t>
        <a:bodyPr/>
        <a:lstStyle/>
        <a:p>
          <a:endParaRPr lang="en-US"/>
        </a:p>
      </dgm:t>
    </dgm:pt>
    <dgm:pt modelId="{E06E4AB5-BC6B-4FF9-BBDC-6B5447803564}" type="sibTrans" cxnId="{A6FA15D6-7535-49C1-B327-BC2094C324E2}">
      <dgm:prSet/>
      <dgm:spPr/>
      <dgm:t>
        <a:bodyPr/>
        <a:lstStyle/>
        <a:p>
          <a:endParaRPr lang="en-US"/>
        </a:p>
      </dgm:t>
    </dgm:pt>
    <dgm:pt modelId="{BA950A02-F2EE-4B1E-A092-FE3548297B91}" type="pres">
      <dgm:prSet presAssocID="{E79570B1-44C5-4B27-915C-4CE1D01D5C81}" presName="vert0" presStyleCnt="0">
        <dgm:presLayoutVars>
          <dgm:dir/>
          <dgm:animOne val="branch"/>
          <dgm:animLvl val="lvl"/>
        </dgm:presLayoutVars>
      </dgm:prSet>
      <dgm:spPr/>
    </dgm:pt>
    <dgm:pt modelId="{0FA1F380-03D8-42D3-B8CA-6864B80B49F0}" type="pres">
      <dgm:prSet presAssocID="{BE191071-D48F-464D-BCA7-2E3C1C8607B5}" presName="thickLine" presStyleLbl="alignNode1" presStyleIdx="0" presStyleCnt="3"/>
      <dgm:spPr/>
    </dgm:pt>
    <dgm:pt modelId="{B84628F9-DB5C-4DA7-A40C-AB830739C63D}" type="pres">
      <dgm:prSet presAssocID="{BE191071-D48F-464D-BCA7-2E3C1C8607B5}" presName="horz1" presStyleCnt="0"/>
      <dgm:spPr/>
    </dgm:pt>
    <dgm:pt modelId="{AB870E62-481A-47F6-899E-73835D120994}" type="pres">
      <dgm:prSet presAssocID="{BE191071-D48F-464D-BCA7-2E3C1C8607B5}" presName="tx1" presStyleLbl="revTx" presStyleIdx="0" presStyleCnt="3"/>
      <dgm:spPr/>
    </dgm:pt>
    <dgm:pt modelId="{F5AC8077-2396-45C1-9A13-1E7A76F38A5B}" type="pres">
      <dgm:prSet presAssocID="{BE191071-D48F-464D-BCA7-2E3C1C8607B5}" presName="vert1" presStyleCnt="0"/>
      <dgm:spPr/>
    </dgm:pt>
    <dgm:pt modelId="{73BB7CEE-CA26-44C3-9B7E-AD5ADE26A723}" type="pres">
      <dgm:prSet presAssocID="{5B6A02BB-3AA0-4EA6-91B2-C7F93555BA91}" presName="thickLine" presStyleLbl="alignNode1" presStyleIdx="1" presStyleCnt="3"/>
      <dgm:spPr/>
    </dgm:pt>
    <dgm:pt modelId="{C034525F-8E97-4D2D-842C-8B1FA26BD8C5}" type="pres">
      <dgm:prSet presAssocID="{5B6A02BB-3AA0-4EA6-91B2-C7F93555BA91}" presName="horz1" presStyleCnt="0"/>
      <dgm:spPr/>
    </dgm:pt>
    <dgm:pt modelId="{CAECBFCD-1E0D-4FEC-97DD-9C3F89F91BEE}" type="pres">
      <dgm:prSet presAssocID="{5B6A02BB-3AA0-4EA6-91B2-C7F93555BA91}" presName="tx1" presStyleLbl="revTx" presStyleIdx="1" presStyleCnt="3"/>
      <dgm:spPr/>
    </dgm:pt>
    <dgm:pt modelId="{68B152D0-CA85-4892-95DF-04FE793EA7FE}" type="pres">
      <dgm:prSet presAssocID="{5B6A02BB-3AA0-4EA6-91B2-C7F93555BA91}" presName="vert1" presStyleCnt="0"/>
      <dgm:spPr/>
    </dgm:pt>
    <dgm:pt modelId="{68D6D330-EA41-4730-855C-51F8F7B8DA33}" type="pres">
      <dgm:prSet presAssocID="{C31CE4E0-FB2F-47D6-9834-8254FE419412}" presName="thickLine" presStyleLbl="alignNode1" presStyleIdx="2" presStyleCnt="3"/>
      <dgm:spPr/>
    </dgm:pt>
    <dgm:pt modelId="{6B4E7FD9-ABB5-4E4F-BA73-BA426EC0ACED}" type="pres">
      <dgm:prSet presAssocID="{C31CE4E0-FB2F-47D6-9834-8254FE419412}" presName="horz1" presStyleCnt="0"/>
      <dgm:spPr/>
    </dgm:pt>
    <dgm:pt modelId="{458C449A-27F4-4AF3-B7C0-5EA4AFA2BD4A}" type="pres">
      <dgm:prSet presAssocID="{C31CE4E0-FB2F-47D6-9834-8254FE419412}" presName="tx1" presStyleLbl="revTx" presStyleIdx="2" presStyleCnt="3"/>
      <dgm:spPr/>
    </dgm:pt>
    <dgm:pt modelId="{F10AB109-58F7-426F-886B-1B5E3E62E0FE}" type="pres">
      <dgm:prSet presAssocID="{C31CE4E0-FB2F-47D6-9834-8254FE419412}" presName="vert1" presStyleCnt="0"/>
      <dgm:spPr/>
    </dgm:pt>
  </dgm:ptLst>
  <dgm:cxnLst>
    <dgm:cxn modelId="{A97A2609-0C83-482E-B2D4-BE47B95E05BF}" type="presOf" srcId="{E79570B1-44C5-4B27-915C-4CE1D01D5C81}" destId="{BA950A02-F2EE-4B1E-A092-FE3548297B91}" srcOrd="0" destOrd="0" presId="urn:microsoft.com/office/officeart/2008/layout/LinedList"/>
    <dgm:cxn modelId="{B449703E-4555-42C6-8DD0-EAF904B22024}" type="presOf" srcId="{BE191071-D48F-464D-BCA7-2E3C1C8607B5}" destId="{AB870E62-481A-47F6-899E-73835D120994}" srcOrd="0" destOrd="0" presId="urn:microsoft.com/office/officeart/2008/layout/LinedList"/>
    <dgm:cxn modelId="{5CCB084C-3934-4C91-9D7D-13BF68DAEAA4}" type="presOf" srcId="{5B6A02BB-3AA0-4EA6-91B2-C7F93555BA91}" destId="{CAECBFCD-1E0D-4FEC-97DD-9C3F89F91BEE}" srcOrd="0" destOrd="0" presId="urn:microsoft.com/office/officeart/2008/layout/LinedList"/>
    <dgm:cxn modelId="{41111791-9DED-42FC-85AE-B3E142D5448C}" type="presOf" srcId="{C31CE4E0-FB2F-47D6-9834-8254FE419412}" destId="{458C449A-27F4-4AF3-B7C0-5EA4AFA2BD4A}" srcOrd="0" destOrd="0" presId="urn:microsoft.com/office/officeart/2008/layout/LinedList"/>
    <dgm:cxn modelId="{4FDB82BC-EE30-45CB-8E0F-86B47B9748E9}" srcId="{E79570B1-44C5-4B27-915C-4CE1D01D5C81}" destId="{BE191071-D48F-464D-BCA7-2E3C1C8607B5}" srcOrd="0" destOrd="0" parTransId="{2E0A647C-B8C8-4BD9-870B-B5CA7280FAE1}" sibTransId="{EF9FF4B5-2294-4A15-B5D4-5324DE37FE25}"/>
    <dgm:cxn modelId="{DB7BD6CD-1E00-4774-AC46-BD73FE56B269}" srcId="{E79570B1-44C5-4B27-915C-4CE1D01D5C81}" destId="{5B6A02BB-3AA0-4EA6-91B2-C7F93555BA91}" srcOrd="1" destOrd="0" parTransId="{95DC5A7E-4283-4E06-A8EB-54D2B1D3E9AB}" sibTransId="{68199140-5F58-49A5-94BD-D4301445050C}"/>
    <dgm:cxn modelId="{A6FA15D6-7535-49C1-B327-BC2094C324E2}" srcId="{E79570B1-44C5-4B27-915C-4CE1D01D5C81}" destId="{C31CE4E0-FB2F-47D6-9834-8254FE419412}" srcOrd="2" destOrd="0" parTransId="{B1B9955B-CF48-4CAA-862C-B117510CF1F5}" sibTransId="{E06E4AB5-BC6B-4FF9-BBDC-6B5447803564}"/>
    <dgm:cxn modelId="{776E35D1-48D5-4F63-9014-38256456AD9A}" type="presParOf" srcId="{BA950A02-F2EE-4B1E-A092-FE3548297B91}" destId="{0FA1F380-03D8-42D3-B8CA-6864B80B49F0}" srcOrd="0" destOrd="0" presId="urn:microsoft.com/office/officeart/2008/layout/LinedList"/>
    <dgm:cxn modelId="{CEEF4127-CD1B-442C-8E30-62980AC73906}" type="presParOf" srcId="{BA950A02-F2EE-4B1E-A092-FE3548297B91}" destId="{B84628F9-DB5C-4DA7-A40C-AB830739C63D}" srcOrd="1" destOrd="0" presId="urn:microsoft.com/office/officeart/2008/layout/LinedList"/>
    <dgm:cxn modelId="{79984810-DF4D-47AB-A5CB-6D39941D7A3C}" type="presParOf" srcId="{B84628F9-DB5C-4DA7-A40C-AB830739C63D}" destId="{AB870E62-481A-47F6-899E-73835D120994}" srcOrd="0" destOrd="0" presId="urn:microsoft.com/office/officeart/2008/layout/LinedList"/>
    <dgm:cxn modelId="{7EE8E583-586B-4CB5-887D-786A7DB9C58B}" type="presParOf" srcId="{B84628F9-DB5C-4DA7-A40C-AB830739C63D}" destId="{F5AC8077-2396-45C1-9A13-1E7A76F38A5B}" srcOrd="1" destOrd="0" presId="urn:microsoft.com/office/officeart/2008/layout/LinedList"/>
    <dgm:cxn modelId="{562F1476-2F7E-4704-81B1-49F16E0977D6}" type="presParOf" srcId="{BA950A02-F2EE-4B1E-A092-FE3548297B91}" destId="{73BB7CEE-CA26-44C3-9B7E-AD5ADE26A723}" srcOrd="2" destOrd="0" presId="urn:microsoft.com/office/officeart/2008/layout/LinedList"/>
    <dgm:cxn modelId="{1A88D8EB-A877-463B-AA8F-56FB1261CF8D}" type="presParOf" srcId="{BA950A02-F2EE-4B1E-A092-FE3548297B91}" destId="{C034525F-8E97-4D2D-842C-8B1FA26BD8C5}" srcOrd="3" destOrd="0" presId="urn:microsoft.com/office/officeart/2008/layout/LinedList"/>
    <dgm:cxn modelId="{9E7055B2-24D3-4D80-B19D-6741093C320A}" type="presParOf" srcId="{C034525F-8E97-4D2D-842C-8B1FA26BD8C5}" destId="{CAECBFCD-1E0D-4FEC-97DD-9C3F89F91BEE}" srcOrd="0" destOrd="0" presId="urn:microsoft.com/office/officeart/2008/layout/LinedList"/>
    <dgm:cxn modelId="{93DBE088-0563-4216-8348-1E48BD4D4F0B}" type="presParOf" srcId="{C034525F-8E97-4D2D-842C-8B1FA26BD8C5}" destId="{68B152D0-CA85-4892-95DF-04FE793EA7FE}" srcOrd="1" destOrd="0" presId="urn:microsoft.com/office/officeart/2008/layout/LinedList"/>
    <dgm:cxn modelId="{AFABFFA4-10C2-40CB-A459-3D8A2E4AA2A9}" type="presParOf" srcId="{BA950A02-F2EE-4B1E-A092-FE3548297B91}" destId="{68D6D330-EA41-4730-855C-51F8F7B8DA33}" srcOrd="4" destOrd="0" presId="urn:microsoft.com/office/officeart/2008/layout/LinedList"/>
    <dgm:cxn modelId="{F8468166-4477-4DCF-8B87-91BB119146B3}" type="presParOf" srcId="{BA950A02-F2EE-4B1E-A092-FE3548297B91}" destId="{6B4E7FD9-ABB5-4E4F-BA73-BA426EC0ACED}" srcOrd="5" destOrd="0" presId="urn:microsoft.com/office/officeart/2008/layout/LinedList"/>
    <dgm:cxn modelId="{9C08EB7E-8805-481A-AF73-923E2077754C}" type="presParOf" srcId="{6B4E7FD9-ABB5-4E4F-BA73-BA426EC0ACED}" destId="{458C449A-27F4-4AF3-B7C0-5EA4AFA2BD4A}" srcOrd="0" destOrd="0" presId="urn:microsoft.com/office/officeart/2008/layout/LinedList"/>
    <dgm:cxn modelId="{E21B9639-FA86-4FDE-9D1F-E2F195465AA2}" type="presParOf" srcId="{6B4E7FD9-ABB5-4E4F-BA73-BA426EC0ACED}" destId="{F10AB109-58F7-426F-886B-1B5E3E62E0F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D0B447-1385-4C2B-9EA3-B2B2442C19C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C142B01-F01F-4A57-8ACA-E8EA42C3F29E}">
      <dgm:prSet/>
      <dgm:spPr/>
      <dgm:t>
        <a:bodyPr/>
        <a:lstStyle/>
        <a:p>
          <a:r>
            <a:rPr lang="en-US" b="1" i="0"/>
            <a:t>Continuous Development: - Git, SVN, CVS, Mercurial</a:t>
          </a:r>
          <a:endParaRPr lang="en-US"/>
        </a:p>
      </dgm:t>
    </dgm:pt>
    <dgm:pt modelId="{2476E0D8-4557-4F53-9EA7-F6397CAE3471}" type="parTrans" cxnId="{387ECA96-2436-4DC8-AAC4-2E89FD4AF5A2}">
      <dgm:prSet/>
      <dgm:spPr/>
      <dgm:t>
        <a:bodyPr/>
        <a:lstStyle/>
        <a:p>
          <a:endParaRPr lang="en-US"/>
        </a:p>
      </dgm:t>
    </dgm:pt>
    <dgm:pt modelId="{2C95B600-4A11-4153-B2AD-2F749DF5C9A0}" type="sibTrans" cxnId="{387ECA96-2436-4DC8-AAC4-2E89FD4AF5A2}">
      <dgm:prSet/>
      <dgm:spPr/>
      <dgm:t>
        <a:bodyPr/>
        <a:lstStyle/>
        <a:p>
          <a:endParaRPr lang="en-US"/>
        </a:p>
      </dgm:t>
    </dgm:pt>
    <dgm:pt modelId="{2DB5AF1A-1168-4DA4-AE70-8DDDA4DE07D6}">
      <dgm:prSet/>
      <dgm:spPr/>
      <dgm:t>
        <a:bodyPr/>
        <a:lstStyle/>
        <a:p>
          <a:r>
            <a:rPr lang="en-US" b="1" i="0" dirty="0"/>
            <a:t>Continuous Integration</a:t>
          </a:r>
          <a:r>
            <a:rPr lang="en-US" b="1" dirty="0"/>
            <a:t>: - </a:t>
          </a:r>
          <a:r>
            <a:rPr lang="en-US" b="1" i="0" dirty="0"/>
            <a:t> Jenkins, TeamCity, Travis</a:t>
          </a:r>
          <a:endParaRPr lang="en-US" dirty="0"/>
        </a:p>
      </dgm:t>
    </dgm:pt>
    <dgm:pt modelId="{58577666-AE9F-4217-9D75-8B9EB6A92328}" type="parTrans" cxnId="{73D28A96-8FF8-4C6E-9AB8-CE8EB38A7AD6}">
      <dgm:prSet/>
      <dgm:spPr/>
      <dgm:t>
        <a:bodyPr/>
        <a:lstStyle/>
        <a:p>
          <a:endParaRPr lang="en-US"/>
        </a:p>
      </dgm:t>
    </dgm:pt>
    <dgm:pt modelId="{DDDEF492-8834-4393-80F1-981E3B00380C}" type="sibTrans" cxnId="{73D28A96-8FF8-4C6E-9AB8-CE8EB38A7AD6}">
      <dgm:prSet/>
      <dgm:spPr/>
      <dgm:t>
        <a:bodyPr/>
        <a:lstStyle/>
        <a:p>
          <a:endParaRPr lang="en-US"/>
        </a:p>
      </dgm:t>
    </dgm:pt>
    <dgm:pt modelId="{E4E51041-7ABF-4C47-A9CF-24CBF1E38706}">
      <dgm:prSet/>
      <dgm:spPr/>
      <dgm:t>
        <a:bodyPr/>
        <a:lstStyle/>
        <a:p>
          <a:r>
            <a:rPr lang="en-US" b="1" i="0"/>
            <a:t>Continuous Testing: - Selenium TestNG, Junit</a:t>
          </a:r>
          <a:endParaRPr lang="en-US"/>
        </a:p>
      </dgm:t>
    </dgm:pt>
    <dgm:pt modelId="{01B4D069-AADD-429A-A736-3D371847A128}" type="parTrans" cxnId="{38969CF0-B943-4E98-8D68-B21493E6EDF0}">
      <dgm:prSet/>
      <dgm:spPr/>
      <dgm:t>
        <a:bodyPr/>
        <a:lstStyle/>
        <a:p>
          <a:endParaRPr lang="en-US"/>
        </a:p>
      </dgm:t>
    </dgm:pt>
    <dgm:pt modelId="{0BDB0CFC-53B9-44BF-9934-FF3AEC76BE7F}" type="sibTrans" cxnId="{38969CF0-B943-4E98-8D68-B21493E6EDF0}">
      <dgm:prSet/>
      <dgm:spPr/>
      <dgm:t>
        <a:bodyPr/>
        <a:lstStyle/>
        <a:p>
          <a:endParaRPr lang="en-US"/>
        </a:p>
      </dgm:t>
    </dgm:pt>
    <dgm:pt modelId="{13A24FAA-4C0F-4AB3-AAAB-39169808CACA}">
      <dgm:prSet/>
      <dgm:spPr/>
      <dgm:t>
        <a:bodyPr/>
        <a:lstStyle/>
        <a:p>
          <a:r>
            <a:rPr lang="en-US" b="1" i="0" dirty="0"/>
            <a:t>Continuous Deployment</a:t>
          </a:r>
          <a:r>
            <a:rPr lang="en-US" b="1" dirty="0"/>
            <a:t>: - Jenkins </a:t>
          </a:r>
          <a:endParaRPr lang="en-US" dirty="0"/>
        </a:p>
      </dgm:t>
    </dgm:pt>
    <dgm:pt modelId="{33B6F517-F510-402C-9B2F-942C8AD72D8F}" type="parTrans" cxnId="{D722DC9D-AD55-4DE2-B1BD-1379B0272AEA}">
      <dgm:prSet/>
      <dgm:spPr/>
      <dgm:t>
        <a:bodyPr/>
        <a:lstStyle/>
        <a:p>
          <a:endParaRPr lang="en-US"/>
        </a:p>
      </dgm:t>
    </dgm:pt>
    <dgm:pt modelId="{03C8F0A5-5D66-45D8-A627-A1F92C9001F0}" type="sibTrans" cxnId="{D722DC9D-AD55-4DE2-B1BD-1379B0272AEA}">
      <dgm:prSet/>
      <dgm:spPr/>
      <dgm:t>
        <a:bodyPr/>
        <a:lstStyle/>
        <a:p>
          <a:endParaRPr lang="en-US"/>
        </a:p>
      </dgm:t>
    </dgm:pt>
    <dgm:pt modelId="{8DF34A5A-8FD7-4A9A-8569-1A65052299B3}">
      <dgm:prSet/>
      <dgm:spPr/>
      <dgm:t>
        <a:bodyPr/>
        <a:lstStyle/>
        <a:p>
          <a:r>
            <a:rPr lang="en-US" b="1" i="0"/>
            <a:t>Configuration Management Tools : - Chef, Puppet, Ansible </a:t>
          </a:r>
          <a:endParaRPr lang="en-US"/>
        </a:p>
      </dgm:t>
    </dgm:pt>
    <dgm:pt modelId="{E95EC354-41BF-419C-BFDA-7BC1C733949C}" type="parTrans" cxnId="{391CF0A9-08E0-4D46-BAA2-B7A20E8442B5}">
      <dgm:prSet/>
      <dgm:spPr/>
      <dgm:t>
        <a:bodyPr/>
        <a:lstStyle/>
        <a:p>
          <a:endParaRPr lang="en-US"/>
        </a:p>
      </dgm:t>
    </dgm:pt>
    <dgm:pt modelId="{DA4AC67C-CD32-44B6-823B-C8CCB072D076}" type="sibTrans" cxnId="{391CF0A9-08E0-4D46-BAA2-B7A20E8442B5}">
      <dgm:prSet/>
      <dgm:spPr/>
      <dgm:t>
        <a:bodyPr/>
        <a:lstStyle/>
        <a:p>
          <a:endParaRPr lang="en-US"/>
        </a:p>
      </dgm:t>
    </dgm:pt>
    <dgm:pt modelId="{7E8E68C5-2D7D-4161-B8F1-AA8007E887A2}">
      <dgm:prSet/>
      <dgm:spPr/>
      <dgm:t>
        <a:bodyPr/>
        <a:lstStyle/>
        <a:p>
          <a:r>
            <a:rPr lang="en-US" b="1" i="0" dirty="0"/>
            <a:t>Continuous Monitoring</a:t>
          </a:r>
          <a:r>
            <a:rPr lang="en-US" b="1" dirty="0"/>
            <a:t>: - </a:t>
          </a:r>
          <a:r>
            <a:rPr lang="en-US" b="1" i="0" dirty="0"/>
            <a:t>Splunk, ELK Stack, Nagios, New Relic</a:t>
          </a:r>
          <a:endParaRPr lang="en-US" dirty="0"/>
        </a:p>
      </dgm:t>
    </dgm:pt>
    <dgm:pt modelId="{764F49A6-DB75-4886-8DC2-2248AFC6AFDB}" type="parTrans" cxnId="{01035573-DB35-4CEB-869D-77E5D68431DD}">
      <dgm:prSet/>
      <dgm:spPr/>
      <dgm:t>
        <a:bodyPr/>
        <a:lstStyle/>
        <a:p>
          <a:endParaRPr lang="en-US"/>
        </a:p>
      </dgm:t>
    </dgm:pt>
    <dgm:pt modelId="{0670D65E-12BC-4344-AE00-C14EA6EEAD4F}" type="sibTrans" cxnId="{01035573-DB35-4CEB-869D-77E5D68431DD}">
      <dgm:prSet/>
      <dgm:spPr/>
      <dgm:t>
        <a:bodyPr/>
        <a:lstStyle/>
        <a:p>
          <a:endParaRPr lang="en-US"/>
        </a:p>
      </dgm:t>
    </dgm:pt>
    <dgm:pt modelId="{41170A2E-C9B3-4FBD-AD5B-3012912A314D}" type="pres">
      <dgm:prSet presAssocID="{69D0B447-1385-4C2B-9EA3-B2B2442C19C9}" presName="diagram" presStyleCnt="0">
        <dgm:presLayoutVars>
          <dgm:dir/>
          <dgm:resizeHandles val="exact"/>
        </dgm:presLayoutVars>
      </dgm:prSet>
      <dgm:spPr/>
    </dgm:pt>
    <dgm:pt modelId="{E9EF3B91-68BE-4025-8C3A-156770C81732}" type="pres">
      <dgm:prSet presAssocID="{FC142B01-F01F-4A57-8ACA-E8EA42C3F29E}" presName="node" presStyleLbl="node1" presStyleIdx="0" presStyleCnt="6">
        <dgm:presLayoutVars>
          <dgm:bulletEnabled val="1"/>
        </dgm:presLayoutVars>
      </dgm:prSet>
      <dgm:spPr/>
    </dgm:pt>
    <dgm:pt modelId="{A82AAFCD-71AF-4D23-951F-167E2D613907}" type="pres">
      <dgm:prSet presAssocID="{2C95B600-4A11-4153-B2AD-2F749DF5C9A0}" presName="sibTrans" presStyleCnt="0"/>
      <dgm:spPr/>
    </dgm:pt>
    <dgm:pt modelId="{6E95F559-92CD-41E8-A766-7851D432765D}" type="pres">
      <dgm:prSet presAssocID="{2DB5AF1A-1168-4DA4-AE70-8DDDA4DE07D6}" presName="node" presStyleLbl="node1" presStyleIdx="1" presStyleCnt="6">
        <dgm:presLayoutVars>
          <dgm:bulletEnabled val="1"/>
        </dgm:presLayoutVars>
      </dgm:prSet>
      <dgm:spPr/>
    </dgm:pt>
    <dgm:pt modelId="{08EA721D-35B2-4083-A239-AF45A7C3EBCE}" type="pres">
      <dgm:prSet presAssocID="{DDDEF492-8834-4393-80F1-981E3B00380C}" presName="sibTrans" presStyleCnt="0"/>
      <dgm:spPr/>
    </dgm:pt>
    <dgm:pt modelId="{E0FFA6C0-6721-477C-AAAD-C05E271FA3BD}" type="pres">
      <dgm:prSet presAssocID="{E4E51041-7ABF-4C47-A9CF-24CBF1E38706}" presName="node" presStyleLbl="node1" presStyleIdx="2" presStyleCnt="6">
        <dgm:presLayoutVars>
          <dgm:bulletEnabled val="1"/>
        </dgm:presLayoutVars>
      </dgm:prSet>
      <dgm:spPr/>
    </dgm:pt>
    <dgm:pt modelId="{DF2CA8BA-46B0-47C1-AB18-18CCB58FF040}" type="pres">
      <dgm:prSet presAssocID="{0BDB0CFC-53B9-44BF-9934-FF3AEC76BE7F}" presName="sibTrans" presStyleCnt="0"/>
      <dgm:spPr/>
    </dgm:pt>
    <dgm:pt modelId="{FCF9A0D0-C5EA-4A5D-AFD8-63C528795048}" type="pres">
      <dgm:prSet presAssocID="{13A24FAA-4C0F-4AB3-AAAB-39169808CACA}" presName="node" presStyleLbl="node1" presStyleIdx="3" presStyleCnt="6">
        <dgm:presLayoutVars>
          <dgm:bulletEnabled val="1"/>
        </dgm:presLayoutVars>
      </dgm:prSet>
      <dgm:spPr/>
    </dgm:pt>
    <dgm:pt modelId="{74500C69-68FA-4B51-9513-1B841110FF3A}" type="pres">
      <dgm:prSet presAssocID="{03C8F0A5-5D66-45D8-A627-A1F92C9001F0}" presName="sibTrans" presStyleCnt="0"/>
      <dgm:spPr/>
    </dgm:pt>
    <dgm:pt modelId="{5A083D7F-5321-473E-9E14-7DA698B071BA}" type="pres">
      <dgm:prSet presAssocID="{8DF34A5A-8FD7-4A9A-8569-1A65052299B3}" presName="node" presStyleLbl="node1" presStyleIdx="4" presStyleCnt="6">
        <dgm:presLayoutVars>
          <dgm:bulletEnabled val="1"/>
        </dgm:presLayoutVars>
      </dgm:prSet>
      <dgm:spPr/>
    </dgm:pt>
    <dgm:pt modelId="{EACD5E1E-FA9A-4DF9-8285-49B3B13E60CC}" type="pres">
      <dgm:prSet presAssocID="{DA4AC67C-CD32-44B6-823B-C8CCB072D076}" presName="sibTrans" presStyleCnt="0"/>
      <dgm:spPr/>
    </dgm:pt>
    <dgm:pt modelId="{521A57A8-33BD-4C56-81E2-868943757DFB}" type="pres">
      <dgm:prSet presAssocID="{7E8E68C5-2D7D-4161-B8F1-AA8007E887A2}" presName="node" presStyleLbl="node1" presStyleIdx="5" presStyleCnt="6">
        <dgm:presLayoutVars>
          <dgm:bulletEnabled val="1"/>
        </dgm:presLayoutVars>
      </dgm:prSet>
      <dgm:spPr/>
    </dgm:pt>
  </dgm:ptLst>
  <dgm:cxnLst>
    <dgm:cxn modelId="{397ED90E-55E3-436E-BFC9-629421BE8C47}" type="presOf" srcId="{8DF34A5A-8FD7-4A9A-8569-1A65052299B3}" destId="{5A083D7F-5321-473E-9E14-7DA698B071BA}" srcOrd="0" destOrd="0" presId="urn:microsoft.com/office/officeart/2005/8/layout/default"/>
    <dgm:cxn modelId="{11ED8413-4C60-483D-801A-2605608057F6}" type="presOf" srcId="{E4E51041-7ABF-4C47-A9CF-24CBF1E38706}" destId="{E0FFA6C0-6721-477C-AAAD-C05E271FA3BD}" srcOrd="0" destOrd="0" presId="urn:microsoft.com/office/officeart/2005/8/layout/default"/>
    <dgm:cxn modelId="{BF1DD035-7C77-4550-9169-ABB649160956}" type="presOf" srcId="{7E8E68C5-2D7D-4161-B8F1-AA8007E887A2}" destId="{521A57A8-33BD-4C56-81E2-868943757DFB}" srcOrd="0" destOrd="0" presId="urn:microsoft.com/office/officeart/2005/8/layout/default"/>
    <dgm:cxn modelId="{AA8E5662-4A25-459E-8EBA-A503016EF5B1}" type="presOf" srcId="{2DB5AF1A-1168-4DA4-AE70-8DDDA4DE07D6}" destId="{6E95F559-92CD-41E8-A766-7851D432765D}" srcOrd="0" destOrd="0" presId="urn:microsoft.com/office/officeart/2005/8/layout/default"/>
    <dgm:cxn modelId="{756E9647-46D8-4C6E-A4EF-8C61769E15A0}" type="presOf" srcId="{FC142B01-F01F-4A57-8ACA-E8EA42C3F29E}" destId="{E9EF3B91-68BE-4025-8C3A-156770C81732}" srcOrd="0" destOrd="0" presId="urn:microsoft.com/office/officeart/2005/8/layout/default"/>
    <dgm:cxn modelId="{01035573-DB35-4CEB-869D-77E5D68431DD}" srcId="{69D0B447-1385-4C2B-9EA3-B2B2442C19C9}" destId="{7E8E68C5-2D7D-4161-B8F1-AA8007E887A2}" srcOrd="5" destOrd="0" parTransId="{764F49A6-DB75-4886-8DC2-2248AFC6AFDB}" sibTransId="{0670D65E-12BC-4344-AE00-C14EA6EEAD4F}"/>
    <dgm:cxn modelId="{73D28A96-8FF8-4C6E-9AB8-CE8EB38A7AD6}" srcId="{69D0B447-1385-4C2B-9EA3-B2B2442C19C9}" destId="{2DB5AF1A-1168-4DA4-AE70-8DDDA4DE07D6}" srcOrd="1" destOrd="0" parTransId="{58577666-AE9F-4217-9D75-8B9EB6A92328}" sibTransId="{DDDEF492-8834-4393-80F1-981E3B00380C}"/>
    <dgm:cxn modelId="{387ECA96-2436-4DC8-AAC4-2E89FD4AF5A2}" srcId="{69D0B447-1385-4C2B-9EA3-B2B2442C19C9}" destId="{FC142B01-F01F-4A57-8ACA-E8EA42C3F29E}" srcOrd="0" destOrd="0" parTransId="{2476E0D8-4557-4F53-9EA7-F6397CAE3471}" sibTransId="{2C95B600-4A11-4153-B2AD-2F749DF5C9A0}"/>
    <dgm:cxn modelId="{D722DC9D-AD55-4DE2-B1BD-1379B0272AEA}" srcId="{69D0B447-1385-4C2B-9EA3-B2B2442C19C9}" destId="{13A24FAA-4C0F-4AB3-AAAB-39169808CACA}" srcOrd="3" destOrd="0" parTransId="{33B6F517-F510-402C-9B2F-942C8AD72D8F}" sibTransId="{03C8F0A5-5D66-45D8-A627-A1F92C9001F0}"/>
    <dgm:cxn modelId="{34C197A8-EC1C-4422-94C6-3A36DD19A033}" type="presOf" srcId="{13A24FAA-4C0F-4AB3-AAAB-39169808CACA}" destId="{FCF9A0D0-C5EA-4A5D-AFD8-63C528795048}" srcOrd="0" destOrd="0" presId="urn:microsoft.com/office/officeart/2005/8/layout/default"/>
    <dgm:cxn modelId="{391CF0A9-08E0-4D46-BAA2-B7A20E8442B5}" srcId="{69D0B447-1385-4C2B-9EA3-B2B2442C19C9}" destId="{8DF34A5A-8FD7-4A9A-8569-1A65052299B3}" srcOrd="4" destOrd="0" parTransId="{E95EC354-41BF-419C-BFDA-7BC1C733949C}" sibTransId="{DA4AC67C-CD32-44B6-823B-C8CCB072D076}"/>
    <dgm:cxn modelId="{9D5ED5C2-4F49-4FDE-85CB-F7E1AE295F01}" type="presOf" srcId="{69D0B447-1385-4C2B-9EA3-B2B2442C19C9}" destId="{41170A2E-C9B3-4FBD-AD5B-3012912A314D}" srcOrd="0" destOrd="0" presId="urn:microsoft.com/office/officeart/2005/8/layout/default"/>
    <dgm:cxn modelId="{38969CF0-B943-4E98-8D68-B21493E6EDF0}" srcId="{69D0B447-1385-4C2B-9EA3-B2B2442C19C9}" destId="{E4E51041-7ABF-4C47-A9CF-24CBF1E38706}" srcOrd="2" destOrd="0" parTransId="{01B4D069-AADD-429A-A736-3D371847A128}" sibTransId="{0BDB0CFC-53B9-44BF-9934-FF3AEC76BE7F}"/>
    <dgm:cxn modelId="{9D4D360A-A0AA-473A-869C-D532FE03579B}" type="presParOf" srcId="{41170A2E-C9B3-4FBD-AD5B-3012912A314D}" destId="{E9EF3B91-68BE-4025-8C3A-156770C81732}" srcOrd="0" destOrd="0" presId="urn:microsoft.com/office/officeart/2005/8/layout/default"/>
    <dgm:cxn modelId="{18D98D4D-55C8-45AF-A88B-09D7235A8963}" type="presParOf" srcId="{41170A2E-C9B3-4FBD-AD5B-3012912A314D}" destId="{A82AAFCD-71AF-4D23-951F-167E2D613907}" srcOrd="1" destOrd="0" presId="urn:microsoft.com/office/officeart/2005/8/layout/default"/>
    <dgm:cxn modelId="{E878C7FD-B4E2-4C99-B96C-D315BB4C0828}" type="presParOf" srcId="{41170A2E-C9B3-4FBD-AD5B-3012912A314D}" destId="{6E95F559-92CD-41E8-A766-7851D432765D}" srcOrd="2" destOrd="0" presId="urn:microsoft.com/office/officeart/2005/8/layout/default"/>
    <dgm:cxn modelId="{F48EA50B-9D6B-4E87-A644-831800E98813}" type="presParOf" srcId="{41170A2E-C9B3-4FBD-AD5B-3012912A314D}" destId="{08EA721D-35B2-4083-A239-AF45A7C3EBCE}" srcOrd="3" destOrd="0" presId="urn:microsoft.com/office/officeart/2005/8/layout/default"/>
    <dgm:cxn modelId="{52D82492-5426-460B-A476-87123C5BB5EB}" type="presParOf" srcId="{41170A2E-C9B3-4FBD-AD5B-3012912A314D}" destId="{E0FFA6C0-6721-477C-AAAD-C05E271FA3BD}" srcOrd="4" destOrd="0" presId="urn:microsoft.com/office/officeart/2005/8/layout/default"/>
    <dgm:cxn modelId="{5058A63C-B152-4D8A-B637-43A6CEF5155E}" type="presParOf" srcId="{41170A2E-C9B3-4FBD-AD5B-3012912A314D}" destId="{DF2CA8BA-46B0-47C1-AB18-18CCB58FF040}" srcOrd="5" destOrd="0" presId="urn:microsoft.com/office/officeart/2005/8/layout/default"/>
    <dgm:cxn modelId="{8E6A8781-2394-462D-BAAE-E95D2C5CA17C}" type="presParOf" srcId="{41170A2E-C9B3-4FBD-AD5B-3012912A314D}" destId="{FCF9A0D0-C5EA-4A5D-AFD8-63C528795048}" srcOrd="6" destOrd="0" presId="urn:microsoft.com/office/officeart/2005/8/layout/default"/>
    <dgm:cxn modelId="{00A57B6D-4B85-44A3-99EC-F568A0D7FAEB}" type="presParOf" srcId="{41170A2E-C9B3-4FBD-AD5B-3012912A314D}" destId="{74500C69-68FA-4B51-9513-1B841110FF3A}" srcOrd="7" destOrd="0" presId="urn:microsoft.com/office/officeart/2005/8/layout/default"/>
    <dgm:cxn modelId="{505F613B-7022-4BAD-80C2-692204AE53F0}" type="presParOf" srcId="{41170A2E-C9B3-4FBD-AD5B-3012912A314D}" destId="{5A083D7F-5321-473E-9E14-7DA698B071BA}" srcOrd="8" destOrd="0" presId="urn:microsoft.com/office/officeart/2005/8/layout/default"/>
    <dgm:cxn modelId="{D22829BD-89A5-4088-92BF-A7DBDC1F3DFC}" type="presParOf" srcId="{41170A2E-C9B3-4FBD-AD5B-3012912A314D}" destId="{EACD5E1E-FA9A-4DF9-8285-49B3B13E60CC}" srcOrd="9" destOrd="0" presId="urn:microsoft.com/office/officeart/2005/8/layout/default"/>
    <dgm:cxn modelId="{58442800-29C3-4B20-8641-8D26CBF044EC}" type="presParOf" srcId="{41170A2E-C9B3-4FBD-AD5B-3012912A314D}" destId="{521A57A8-33BD-4C56-81E2-868943757DFB}"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FC916E-A166-4D7E-B5CC-3C80A896425F}" type="doc">
      <dgm:prSet loTypeId="urn:microsoft.com/office/officeart/2005/8/layout/default" loCatId="list" qsTypeId="urn:microsoft.com/office/officeart/2005/8/quickstyle/simple4" qsCatId="simple" csTypeId="urn:microsoft.com/office/officeart/2005/8/colors/accent6_2" csCatId="accent6"/>
      <dgm:spPr/>
      <dgm:t>
        <a:bodyPr/>
        <a:lstStyle/>
        <a:p>
          <a:endParaRPr lang="en-US"/>
        </a:p>
      </dgm:t>
    </dgm:pt>
    <dgm:pt modelId="{C50DEFE1-900E-48D9-9053-20F0A667A96F}">
      <dgm:prSet/>
      <dgm:spPr/>
      <dgm:t>
        <a:bodyPr/>
        <a:lstStyle/>
        <a:p>
          <a:r>
            <a:rPr lang="en-US"/>
            <a:t>What is OS?</a:t>
          </a:r>
        </a:p>
      </dgm:t>
    </dgm:pt>
    <dgm:pt modelId="{B121834E-BA9D-4415-AAC2-48F1990F5F8C}" type="parTrans" cxnId="{D03757E0-3BCD-42BF-99EA-88D568EF4772}">
      <dgm:prSet/>
      <dgm:spPr/>
      <dgm:t>
        <a:bodyPr/>
        <a:lstStyle/>
        <a:p>
          <a:endParaRPr lang="en-US"/>
        </a:p>
      </dgm:t>
    </dgm:pt>
    <dgm:pt modelId="{8BAB210C-08B8-4872-AC45-A5188C70BCF7}" type="sibTrans" cxnId="{D03757E0-3BCD-42BF-99EA-88D568EF4772}">
      <dgm:prSet/>
      <dgm:spPr/>
      <dgm:t>
        <a:bodyPr/>
        <a:lstStyle/>
        <a:p>
          <a:endParaRPr lang="en-US"/>
        </a:p>
      </dgm:t>
    </dgm:pt>
    <dgm:pt modelId="{B9835D6E-9DCE-43A4-B448-912666FF441B}">
      <dgm:prSet/>
      <dgm:spPr/>
      <dgm:t>
        <a:bodyPr/>
        <a:lstStyle/>
        <a:p>
          <a:r>
            <a:rPr lang="en-US" dirty="0"/>
            <a:t>It’s  an interface between user and Hardware</a:t>
          </a:r>
        </a:p>
      </dgm:t>
    </dgm:pt>
    <dgm:pt modelId="{E832CD2C-AE78-4C2C-8BFD-FD8F817E67A0}" type="parTrans" cxnId="{050C630C-262E-4A6D-9F0D-10F81AA14C9B}">
      <dgm:prSet/>
      <dgm:spPr/>
      <dgm:t>
        <a:bodyPr/>
        <a:lstStyle/>
        <a:p>
          <a:endParaRPr lang="en-US"/>
        </a:p>
      </dgm:t>
    </dgm:pt>
    <dgm:pt modelId="{96F4A838-1994-41FD-95DF-59215E993ED4}" type="sibTrans" cxnId="{050C630C-262E-4A6D-9F0D-10F81AA14C9B}">
      <dgm:prSet/>
      <dgm:spPr/>
      <dgm:t>
        <a:bodyPr/>
        <a:lstStyle/>
        <a:p>
          <a:endParaRPr lang="en-US"/>
        </a:p>
      </dgm:t>
    </dgm:pt>
    <dgm:pt modelId="{5E380451-3607-4DF5-A080-42DBAD875F04}">
      <dgm:prSet/>
      <dgm:spPr/>
      <dgm:t>
        <a:bodyPr/>
        <a:lstStyle/>
        <a:p>
          <a:r>
            <a:rPr lang="en-US" dirty="0"/>
            <a:t>Ex:- windows, Linux, Mac, Unix</a:t>
          </a:r>
        </a:p>
      </dgm:t>
    </dgm:pt>
    <dgm:pt modelId="{EAC1CEE2-864A-4A6E-9A73-C393836F9AA6}" type="parTrans" cxnId="{6CB6D585-AA0C-4F10-A1B0-12BA9ED6A28F}">
      <dgm:prSet/>
      <dgm:spPr/>
      <dgm:t>
        <a:bodyPr/>
        <a:lstStyle/>
        <a:p>
          <a:endParaRPr lang="en-US"/>
        </a:p>
      </dgm:t>
    </dgm:pt>
    <dgm:pt modelId="{F53782E8-6B4B-42AD-8ABB-84AAC71B056A}" type="sibTrans" cxnId="{6CB6D585-AA0C-4F10-A1B0-12BA9ED6A28F}">
      <dgm:prSet/>
      <dgm:spPr/>
      <dgm:t>
        <a:bodyPr/>
        <a:lstStyle/>
        <a:p>
          <a:endParaRPr lang="en-US"/>
        </a:p>
      </dgm:t>
    </dgm:pt>
    <dgm:pt modelId="{B80E3DA9-66E5-4A69-9BC4-3E16EFE6B530}">
      <dgm:prSet/>
      <dgm:spPr/>
      <dgm:t>
        <a:bodyPr/>
        <a:lstStyle/>
        <a:p>
          <a:r>
            <a:rPr lang="en-US" dirty="0"/>
            <a:t>Windows contains GUI and command line interface</a:t>
          </a:r>
        </a:p>
      </dgm:t>
    </dgm:pt>
    <dgm:pt modelId="{0A357BE2-5606-46EA-B014-AE76DE9154A1}" type="parTrans" cxnId="{0E6EAA40-2D9E-4FB6-B4CA-97E6263E4B6A}">
      <dgm:prSet/>
      <dgm:spPr/>
      <dgm:t>
        <a:bodyPr/>
        <a:lstStyle/>
        <a:p>
          <a:endParaRPr lang="en-US"/>
        </a:p>
      </dgm:t>
    </dgm:pt>
    <dgm:pt modelId="{84F7BF44-E2D5-4CA7-97F3-B453D19F5D00}" type="sibTrans" cxnId="{0E6EAA40-2D9E-4FB6-B4CA-97E6263E4B6A}">
      <dgm:prSet/>
      <dgm:spPr/>
      <dgm:t>
        <a:bodyPr/>
        <a:lstStyle/>
        <a:p>
          <a:endParaRPr lang="en-US"/>
        </a:p>
      </dgm:t>
    </dgm:pt>
    <dgm:pt modelId="{165D4185-3CAE-4E97-9F32-6CA5F2B86C28}">
      <dgm:prSet/>
      <dgm:spPr/>
      <dgm:t>
        <a:bodyPr/>
        <a:lstStyle/>
        <a:p>
          <a:r>
            <a:rPr lang="en-US"/>
            <a:t>Linux is secure , no virus attacks and no downtime.</a:t>
          </a:r>
        </a:p>
      </dgm:t>
    </dgm:pt>
    <dgm:pt modelId="{B4161D16-5BF8-4806-8BB8-03DE5FA33092}" type="parTrans" cxnId="{CABAE890-E095-42BF-BE78-E07CA8A1188E}">
      <dgm:prSet/>
      <dgm:spPr/>
      <dgm:t>
        <a:bodyPr/>
        <a:lstStyle/>
        <a:p>
          <a:endParaRPr lang="en-US"/>
        </a:p>
      </dgm:t>
    </dgm:pt>
    <dgm:pt modelId="{369D95F2-0196-46FD-8412-0A921A0A7762}" type="sibTrans" cxnId="{CABAE890-E095-42BF-BE78-E07CA8A1188E}">
      <dgm:prSet/>
      <dgm:spPr/>
      <dgm:t>
        <a:bodyPr/>
        <a:lstStyle/>
        <a:p>
          <a:endParaRPr lang="en-US"/>
        </a:p>
      </dgm:t>
    </dgm:pt>
    <dgm:pt modelId="{DCD59FEB-DB50-42CC-A21F-212E5D72493A}">
      <dgm:prSet/>
      <dgm:spPr/>
      <dgm:t>
        <a:bodyPr/>
        <a:lstStyle/>
        <a:p>
          <a:r>
            <a:rPr lang="en-US"/>
            <a:t>Virus:- its in the form of .exe and it corrupts the kernel or system files.</a:t>
          </a:r>
        </a:p>
      </dgm:t>
    </dgm:pt>
    <dgm:pt modelId="{81A97C15-01E5-4FC5-B0A9-1C022D9B26F4}" type="parTrans" cxnId="{47A9BC8E-DF50-49B7-972F-1ED7A9011982}">
      <dgm:prSet/>
      <dgm:spPr/>
      <dgm:t>
        <a:bodyPr/>
        <a:lstStyle/>
        <a:p>
          <a:endParaRPr lang="en-US"/>
        </a:p>
      </dgm:t>
    </dgm:pt>
    <dgm:pt modelId="{963FCC18-4D17-4C2B-9F54-03A9FF2BFCB2}" type="sibTrans" cxnId="{47A9BC8E-DF50-49B7-972F-1ED7A9011982}">
      <dgm:prSet/>
      <dgm:spPr/>
      <dgm:t>
        <a:bodyPr/>
        <a:lstStyle/>
        <a:p>
          <a:endParaRPr lang="en-US"/>
        </a:p>
      </dgm:t>
    </dgm:pt>
    <dgm:pt modelId="{2EE41B3C-5D8A-468A-80FD-179D5A06A1D0}">
      <dgm:prSet/>
      <dgm:spPr/>
      <dgm:t>
        <a:bodyPr/>
        <a:lstStyle/>
        <a:p>
          <a:r>
            <a:rPr lang="en-US"/>
            <a:t>Because Linux uses shell and its doesn’t identify .exe files so no virus attacks happens in it.</a:t>
          </a:r>
        </a:p>
      </dgm:t>
    </dgm:pt>
    <dgm:pt modelId="{892143C0-239C-4B42-BB0A-0B9B4EF8C452}" type="parTrans" cxnId="{6D56D886-310B-44F8-BBD4-7812C630189D}">
      <dgm:prSet/>
      <dgm:spPr/>
      <dgm:t>
        <a:bodyPr/>
        <a:lstStyle/>
        <a:p>
          <a:endParaRPr lang="en-US"/>
        </a:p>
      </dgm:t>
    </dgm:pt>
    <dgm:pt modelId="{72F19139-426E-49EF-B633-2C03A2D91150}" type="sibTrans" cxnId="{6D56D886-310B-44F8-BBD4-7812C630189D}">
      <dgm:prSet/>
      <dgm:spPr/>
      <dgm:t>
        <a:bodyPr/>
        <a:lstStyle/>
        <a:p>
          <a:endParaRPr lang="en-US"/>
        </a:p>
      </dgm:t>
    </dgm:pt>
    <dgm:pt modelId="{76004E89-4954-4C73-8CF3-5C260A25B3EC}">
      <dgm:prSet/>
      <dgm:spPr/>
      <dgm:t>
        <a:bodyPr/>
        <a:lstStyle/>
        <a:p>
          <a:r>
            <a:rPr lang="en-US"/>
            <a:t>Kernel:- core of OS.</a:t>
          </a:r>
        </a:p>
      </dgm:t>
    </dgm:pt>
    <dgm:pt modelId="{0BBE9391-75CD-449E-87D9-BEE1F5A2639D}" type="parTrans" cxnId="{351B0991-D674-4AA2-9FD9-16C56A75431B}">
      <dgm:prSet/>
      <dgm:spPr/>
      <dgm:t>
        <a:bodyPr/>
        <a:lstStyle/>
        <a:p>
          <a:endParaRPr lang="en-US"/>
        </a:p>
      </dgm:t>
    </dgm:pt>
    <dgm:pt modelId="{8D15472A-7C8F-4201-9159-4FEAE389CE09}" type="sibTrans" cxnId="{351B0991-D674-4AA2-9FD9-16C56A75431B}">
      <dgm:prSet/>
      <dgm:spPr/>
      <dgm:t>
        <a:bodyPr/>
        <a:lstStyle/>
        <a:p>
          <a:endParaRPr lang="en-US"/>
        </a:p>
      </dgm:t>
    </dgm:pt>
    <dgm:pt modelId="{805EA216-4950-45BB-A81A-F2FA52FECD7B}">
      <dgm:prSet/>
      <dgm:spPr/>
      <dgm:t>
        <a:bodyPr/>
        <a:lstStyle/>
        <a:p>
          <a:r>
            <a:rPr lang="en-US"/>
            <a:t>Shell :- interface between user and kernel and it executes the commands.</a:t>
          </a:r>
        </a:p>
      </dgm:t>
    </dgm:pt>
    <dgm:pt modelId="{A27B37E3-E72B-4B5E-8A4B-3554757FC166}" type="parTrans" cxnId="{B0FDD51C-D9BA-4F60-B41F-C5628EB67C53}">
      <dgm:prSet/>
      <dgm:spPr/>
      <dgm:t>
        <a:bodyPr/>
        <a:lstStyle/>
        <a:p>
          <a:endParaRPr lang="en-US"/>
        </a:p>
      </dgm:t>
    </dgm:pt>
    <dgm:pt modelId="{01F02437-0A38-4765-8E13-2596B15E6501}" type="sibTrans" cxnId="{B0FDD51C-D9BA-4F60-B41F-C5628EB67C53}">
      <dgm:prSet/>
      <dgm:spPr/>
      <dgm:t>
        <a:bodyPr/>
        <a:lstStyle/>
        <a:p>
          <a:endParaRPr lang="en-US"/>
        </a:p>
      </dgm:t>
    </dgm:pt>
    <dgm:pt modelId="{CFFE23E3-D708-45D2-A680-E802BB39E17C}">
      <dgm:prSet/>
      <dgm:spPr/>
      <dgm:t>
        <a:bodyPr/>
        <a:lstStyle/>
        <a:p>
          <a:r>
            <a:rPr lang="en-US"/>
            <a:t>Windows </a:t>
          </a:r>
          <a:r>
            <a:rPr lang="en-US">
              <a:sym typeface="Wingdings" panose="05000000000000000000" pitchFamily="2" charset="2"/>
            </a:rPr>
            <a:t></a:t>
          </a:r>
          <a:r>
            <a:rPr lang="en-US"/>
            <a:t> user-&gt;OS-&gt; Hardware</a:t>
          </a:r>
        </a:p>
      </dgm:t>
    </dgm:pt>
    <dgm:pt modelId="{DCA9EFA0-B026-48DE-AC51-29EBB1381D4C}" type="parTrans" cxnId="{AD3C016B-3EFF-4ADF-8F22-845E53D7AECE}">
      <dgm:prSet/>
      <dgm:spPr/>
      <dgm:t>
        <a:bodyPr/>
        <a:lstStyle/>
        <a:p>
          <a:endParaRPr lang="en-US"/>
        </a:p>
      </dgm:t>
    </dgm:pt>
    <dgm:pt modelId="{67EC71F2-57D7-43A6-AD39-4D25523197C6}" type="sibTrans" cxnId="{AD3C016B-3EFF-4ADF-8F22-845E53D7AECE}">
      <dgm:prSet/>
      <dgm:spPr/>
      <dgm:t>
        <a:bodyPr/>
        <a:lstStyle/>
        <a:p>
          <a:endParaRPr lang="en-US"/>
        </a:p>
      </dgm:t>
    </dgm:pt>
    <dgm:pt modelId="{577F08B2-7FD0-426A-A08F-7B6E1154F8CB}">
      <dgm:prSet/>
      <dgm:spPr/>
      <dgm:t>
        <a:bodyPr/>
        <a:lstStyle/>
        <a:p>
          <a:r>
            <a:rPr lang="en-US"/>
            <a:t>Linux </a:t>
          </a:r>
          <a:r>
            <a:rPr lang="en-US">
              <a:sym typeface="Wingdings" panose="05000000000000000000" pitchFamily="2" charset="2"/>
            </a:rPr>
            <a:t></a:t>
          </a:r>
          <a:r>
            <a:rPr lang="en-US"/>
            <a:t> User </a:t>
          </a:r>
          <a:r>
            <a:rPr lang="en-US">
              <a:sym typeface="Wingdings" panose="05000000000000000000" pitchFamily="2" charset="2"/>
            </a:rPr>
            <a:t></a:t>
          </a:r>
          <a:r>
            <a:rPr lang="en-US"/>
            <a:t> Shell </a:t>
          </a:r>
          <a:r>
            <a:rPr lang="en-US">
              <a:sym typeface="Wingdings" panose="05000000000000000000" pitchFamily="2" charset="2"/>
            </a:rPr>
            <a:t></a:t>
          </a:r>
          <a:r>
            <a:rPr lang="en-US"/>
            <a:t> Kernel</a:t>
          </a:r>
          <a:r>
            <a:rPr lang="en-US">
              <a:sym typeface="Wingdings" panose="05000000000000000000" pitchFamily="2" charset="2"/>
            </a:rPr>
            <a:t></a:t>
          </a:r>
          <a:r>
            <a:rPr lang="en-US"/>
            <a:t> Hardware.</a:t>
          </a:r>
        </a:p>
      </dgm:t>
    </dgm:pt>
    <dgm:pt modelId="{05D9C241-C6A7-4CE7-8506-714B54F68B0F}" type="parTrans" cxnId="{460E3A86-C616-4AF5-9FF0-EA77FF650DB4}">
      <dgm:prSet/>
      <dgm:spPr/>
      <dgm:t>
        <a:bodyPr/>
        <a:lstStyle/>
        <a:p>
          <a:endParaRPr lang="en-US"/>
        </a:p>
      </dgm:t>
    </dgm:pt>
    <dgm:pt modelId="{41F5DA52-B741-41AB-A91F-5D31667BAC0D}" type="sibTrans" cxnId="{460E3A86-C616-4AF5-9FF0-EA77FF650DB4}">
      <dgm:prSet/>
      <dgm:spPr/>
      <dgm:t>
        <a:bodyPr/>
        <a:lstStyle/>
        <a:p>
          <a:endParaRPr lang="en-US"/>
        </a:p>
      </dgm:t>
    </dgm:pt>
    <dgm:pt modelId="{7CF74F29-8361-4467-8708-7F62628323CE}">
      <dgm:prSet/>
      <dgm:spPr/>
      <dgm:t>
        <a:bodyPr/>
        <a:lstStyle/>
        <a:p>
          <a:r>
            <a:rPr lang="en-US"/>
            <a:t>Windows having Desktop versions and Server Versions </a:t>
          </a:r>
        </a:p>
      </dgm:t>
    </dgm:pt>
    <dgm:pt modelId="{7393E527-B398-47DC-BEC1-3948FE3EFEB3}" type="parTrans" cxnId="{890C6C16-9E62-4519-AF45-F9013BF9AF76}">
      <dgm:prSet/>
      <dgm:spPr/>
      <dgm:t>
        <a:bodyPr/>
        <a:lstStyle/>
        <a:p>
          <a:endParaRPr lang="en-US"/>
        </a:p>
      </dgm:t>
    </dgm:pt>
    <dgm:pt modelId="{847CE86F-7943-47E3-B1B3-C6C12E074B7C}" type="sibTrans" cxnId="{890C6C16-9E62-4519-AF45-F9013BF9AF76}">
      <dgm:prSet/>
      <dgm:spPr/>
      <dgm:t>
        <a:bodyPr/>
        <a:lstStyle/>
        <a:p>
          <a:endParaRPr lang="en-US"/>
        </a:p>
      </dgm:t>
    </dgm:pt>
    <dgm:pt modelId="{1D622E16-74EA-4AE2-A8B7-05681DDC3B7D}">
      <dgm:prSet/>
      <dgm:spPr/>
      <dgm:t>
        <a:bodyPr/>
        <a:lstStyle/>
        <a:p>
          <a:r>
            <a:rPr lang="en-US"/>
            <a:t>Desktop Versions:- Win 7,8,9,10,11,12</a:t>
          </a:r>
        </a:p>
      </dgm:t>
    </dgm:pt>
    <dgm:pt modelId="{2C6FA304-27C3-469B-8458-1954CA1D9074}" type="parTrans" cxnId="{8843E59C-01E5-4372-96B1-554697DE6F18}">
      <dgm:prSet/>
      <dgm:spPr/>
      <dgm:t>
        <a:bodyPr/>
        <a:lstStyle/>
        <a:p>
          <a:endParaRPr lang="en-US"/>
        </a:p>
      </dgm:t>
    </dgm:pt>
    <dgm:pt modelId="{E15BB989-6E0B-4472-A703-FFB9C90C0C4F}" type="sibTrans" cxnId="{8843E59C-01E5-4372-96B1-554697DE6F18}">
      <dgm:prSet/>
      <dgm:spPr/>
      <dgm:t>
        <a:bodyPr/>
        <a:lstStyle/>
        <a:p>
          <a:endParaRPr lang="en-US"/>
        </a:p>
      </dgm:t>
    </dgm:pt>
    <dgm:pt modelId="{F6A45EE9-4EC4-4785-8B96-E1A788F10818}">
      <dgm:prSet/>
      <dgm:spPr/>
      <dgm:t>
        <a:bodyPr/>
        <a:lstStyle/>
        <a:p>
          <a:r>
            <a:rPr lang="en-US"/>
            <a:t>Server versions:- Win 2003, 2008, 2012, 2016</a:t>
          </a:r>
        </a:p>
      </dgm:t>
    </dgm:pt>
    <dgm:pt modelId="{D2BDEA9A-7927-41EB-A371-6B9417AFBB7A}" type="parTrans" cxnId="{A0894D1A-2EBC-4508-B97A-C14C6103334E}">
      <dgm:prSet/>
      <dgm:spPr/>
      <dgm:t>
        <a:bodyPr/>
        <a:lstStyle/>
        <a:p>
          <a:endParaRPr lang="en-US"/>
        </a:p>
      </dgm:t>
    </dgm:pt>
    <dgm:pt modelId="{698A0E50-E019-4A1C-9A13-FC6A9108746D}" type="sibTrans" cxnId="{A0894D1A-2EBC-4508-B97A-C14C6103334E}">
      <dgm:prSet/>
      <dgm:spPr/>
      <dgm:t>
        <a:bodyPr/>
        <a:lstStyle/>
        <a:p>
          <a:endParaRPr lang="en-US"/>
        </a:p>
      </dgm:t>
    </dgm:pt>
    <dgm:pt modelId="{ED11B23C-16C3-4AAE-8202-393430A6A2C4}" type="pres">
      <dgm:prSet presAssocID="{C6FC916E-A166-4D7E-B5CC-3C80A896425F}" presName="diagram" presStyleCnt="0">
        <dgm:presLayoutVars>
          <dgm:dir/>
          <dgm:resizeHandles val="exact"/>
        </dgm:presLayoutVars>
      </dgm:prSet>
      <dgm:spPr/>
    </dgm:pt>
    <dgm:pt modelId="{A309D12F-EF9F-4DC9-9FBF-5403A26D9493}" type="pres">
      <dgm:prSet presAssocID="{C50DEFE1-900E-48D9-9053-20F0A667A96F}" presName="node" presStyleLbl="node1" presStyleIdx="0" presStyleCnt="14">
        <dgm:presLayoutVars>
          <dgm:bulletEnabled val="1"/>
        </dgm:presLayoutVars>
      </dgm:prSet>
      <dgm:spPr/>
    </dgm:pt>
    <dgm:pt modelId="{E23A0CB5-29D0-4972-B1B3-F58738F75AA5}" type="pres">
      <dgm:prSet presAssocID="{8BAB210C-08B8-4872-AC45-A5188C70BCF7}" presName="sibTrans" presStyleCnt="0"/>
      <dgm:spPr/>
    </dgm:pt>
    <dgm:pt modelId="{5687EF0C-818A-4D00-8541-DCD7C0890805}" type="pres">
      <dgm:prSet presAssocID="{B9835D6E-9DCE-43A4-B448-912666FF441B}" presName="node" presStyleLbl="node1" presStyleIdx="1" presStyleCnt="14">
        <dgm:presLayoutVars>
          <dgm:bulletEnabled val="1"/>
        </dgm:presLayoutVars>
      </dgm:prSet>
      <dgm:spPr/>
    </dgm:pt>
    <dgm:pt modelId="{7F75F2FE-24D2-4451-A816-2EB3859AC9FE}" type="pres">
      <dgm:prSet presAssocID="{96F4A838-1994-41FD-95DF-59215E993ED4}" presName="sibTrans" presStyleCnt="0"/>
      <dgm:spPr/>
    </dgm:pt>
    <dgm:pt modelId="{3B134771-E4BE-4C7A-AD10-6AC7CA051984}" type="pres">
      <dgm:prSet presAssocID="{5E380451-3607-4DF5-A080-42DBAD875F04}" presName="node" presStyleLbl="node1" presStyleIdx="2" presStyleCnt="14">
        <dgm:presLayoutVars>
          <dgm:bulletEnabled val="1"/>
        </dgm:presLayoutVars>
      </dgm:prSet>
      <dgm:spPr/>
    </dgm:pt>
    <dgm:pt modelId="{5BE700B9-C8F6-4C6F-8BEB-AFC51D8D5775}" type="pres">
      <dgm:prSet presAssocID="{F53782E8-6B4B-42AD-8ABB-84AAC71B056A}" presName="sibTrans" presStyleCnt="0"/>
      <dgm:spPr/>
    </dgm:pt>
    <dgm:pt modelId="{7E7BEEA9-F472-4C82-9FE7-52FA2051AE1A}" type="pres">
      <dgm:prSet presAssocID="{B80E3DA9-66E5-4A69-9BC4-3E16EFE6B530}" presName="node" presStyleLbl="node1" presStyleIdx="3" presStyleCnt="14">
        <dgm:presLayoutVars>
          <dgm:bulletEnabled val="1"/>
        </dgm:presLayoutVars>
      </dgm:prSet>
      <dgm:spPr/>
    </dgm:pt>
    <dgm:pt modelId="{484FC4AF-A686-460F-A70D-1F889E8922F7}" type="pres">
      <dgm:prSet presAssocID="{84F7BF44-E2D5-4CA7-97F3-B453D19F5D00}" presName="sibTrans" presStyleCnt="0"/>
      <dgm:spPr/>
    </dgm:pt>
    <dgm:pt modelId="{067A96B4-385B-413E-93F0-58ED1A5C5D0A}" type="pres">
      <dgm:prSet presAssocID="{165D4185-3CAE-4E97-9F32-6CA5F2B86C28}" presName="node" presStyleLbl="node1" presStyleIdx="4" presStyleCnt="14">
        <dgm:presLayoutVars>
          <dgm:bulletEnabled val="1"/>
        </dgm:presLayoutVars>
      </dgm:prSet>
      <dgm:spPr/>
    </dgm:pt>
    <dgm:pt modelId="{0BA1A3BE-2B55-4209-BB81-C7FB2C6CA738}" type="pres">
      <dgm:prSet presAssocID="{369D95F2-0196-46FD-8412-0A921A0A7762}" presName="sibTrans" presStyleCnt="0"/>
      <dgm:spPr/>
    </dgm:pt>
    <dgm:pt modelId="{17972EDC-1E83-40C0-A5D0-373343CC87DA}" type="pres">
      <dgm:prSet presAssocID="{DCD59FEB-DB50-42CC-A21F-212E5D72493A}" presName="node" presStyleLbl="node1" presStyleIdx="5" presStyleCnt="14">
        <dgm:presLayoutVars>
          <dgm:bulletEnabled val="1"/>
        </dgm:presLayoutVars>
      </dgm:prSet>
      <dgm:spPr/>
    </dgm:pt>
    <dgm:pt modelId="{B4B90940-CD60-4C20-912F-B27B600856C1}" type="pres">
      <dgm:prSet presAssocID="{963FCC18-4D17-4C2B-9F54-03A9FF2BFCB2}" presName="sibTrans" presStyleCnt="0"/>
      <dgm:spPr/>
    </dgm:pt>
    <dgm:pt modelId="{8768333A-24AC-450D-9D4C-7BADDA67EC5D}" type="pres">
      <dgm:prSet presAssocID="{2EE41B3C-5D8A-468A-80FD-179D5A06A1D0}" presName="node" presStyleLbl="node1" presStyleIdx="6" presStyleCnt="14">
        <dgm:presLayoutVars>
          <dgm:bulletEnabled val="1"/>
        </dgm:presLayoutVars>
      </dgm:prSet>
      <dgm:spPr/>
    </dgm:pt>
    <dgm:pt modelId="{02C37032-315C-4AE6-B9EA-4F8FDD298B64}" type="pres">
      <dgm:prSet presAssocID="{72F19139-426E-49EF-B633-2C03A2D91150}" presName="sibTrans" presStyleCnt="0"/>
      <dgm:spPr/>
    </dgm:pt>
    <dgm:pt modelId="{2A314FFF-CEB4-470C-905A-4D94CECB6E58}" type="pres">
      <dgm:prSet presAssocID="{76004E89-4954-4C73-8CF3-5C260A25B3EC}" presName="node" presStyleLbl="node1" presStyleIdx="7" presStyleCnt="14">
        <dgm:presLayoutVars>
          <dgm:bulletEnabled val="1"/>
        </dgm:presLayoutVars>
      </dgm:prSet>
      <dgm:spPr/>
    </dgm:pt>
    <dgm:pt modelId="{E0F032BF-E5C7-445E-A219-30064749479E}" type="pres">
      <dgm:prSet presAssocID="{8D15472A-7C8F-4201-9159-4FEAE389CE09}" presName="sibTrans" presStyleCnt="0"/>
      <dgm:spPr/>
    </dgm:pt>
    <dgm:pt modelId="{29E625A9-1B5C-404C-B699-3EC82527DA31}" type="pres">
      <dgm:prSet presAssocID="{805EA216-4950-45BB-A81A-F2FA52FECD7B}" presName="node" presStyleLbl="node1" presStyleIdx="8" presStyleCnt="14">
        <dgm:presLayoutVars>
          <dgm:bulletEnabled val="1"/>
        </dgm:presLayoutVars>
      </dgm:prSet>
      <dgm:spPr/>
    </dgm:pt>
    <dgm:pt modelId="{37AFE17A-AB6F-47C3-BDD6-4061D3EAB55F}" type="pres">
      <dgm:prSet presAssocID="{01F02437-0A38-4765-8E13-2596B15E6501}" presName="sibTrans" presStyleCnt="0"/>
      <dgm:spPr/>
    </dgm:pt>
    <dgm:pt modelId="{FAEF67DF-17E8-4FB5-A4D0-E161A7A4B2B2}" type="pres">
      <dgm:prSet presAssocID="{CFFE23E3-D708-45D2-A680-E802BB39E17C}" presName="node" presStyleLbl="node1" presStyleIdx="9" presStyleCnt="14">
        <dgm:presLayoutVars>
          <dgm:bulletEnabled val="1"/>
        </dgm:presLayoutVars>
      </dgm:prSet>
      <dgm:spPr/>
    </dgm:pt>
    <dgm:pt modelId="{822F6F79-B8A6-437B-8C32-09F2ECF5C69A}" type="pres">
      <dgm:prSet presAssocID="{67EC71F2-57D7-43A6-AD39-4D25523197C6}" presName="sibTrans" presStyleCnt="0"/>
      <dgm:spPr/>
    </dgm:pt>
    <dgm:pt modelId="{8C1A5235-D176-407E-8B43-2C5F8FC0465B}" type="pres">
      <dgm:prSet presAssocID="{577F08B2-7FD0-426A-A08F-7B6E1154F8CB}" presName="node" presStyleLbl="node1" presStyleIdx="10" presStyleCnt="14">
        <dgm:presLayoutVars>
          <dgm:bulletEnabled val="1"/>
        </dgm:presLayoutVars>
      </dgm:prSet>
      <dgm:spPr/>
    </dgm:pt>
    <dgm:pt modelId="{B1D21EBB-4740-40B2-B442-CA398431D026}" type="pres">
      <dgm:prSet presAssocID="{41F5DA52-B741-41AB-A91F-5D31667BAC0D}" presName="sibTrans" presStyleCnt="0"/>
      <dgm:spPr/>
    </dgm:pt>
    <dgm:pt modelId="{25325196-319E-47AD-9FF6-C77FB10D8A23}" type="pres">
      <dgm:prSet presAssocID="{7CF74F29-8361-4467-8708-7F62628323CE}" presName="node" presStyleLbl="node1" presStyleIdx="11" presStyleCnt="14">
        <dgm:presLayoutVars>
          <dgm:bulletEnabled val="1"/>
        </dgm:presLayoutVars>
      </dgm:prSet>
      <dgm:spPr/>
    </dgm:pt>
    <dgm:pt modelId="{58EBEE7A-DE8F-4B8F-BC68-8DAEA1552F1E}" type="pres">
      <dgm:prSet presAssocID="{847CE86F-7943-47E3-B1B3-C6C12E074B7C}" presName="sibTrans" presStyleCnt="0"/>
      <dgm:spPr/>
    </dgm:pt>
    <dgm:pt modelId="{7EE7ED46-8D79-45C0-A67D-FC5F2758B19B}" type="pres">
      <dgm:prSet presAssocID="{1D622E16-74EA-4AE2-A8B7-05681DDC3B7D}" presName="node" presStyleLbl="node1" presStyleIdx="12" presStyleCnt="14">
        <dgm:presLayoutVars>
          <dgm:bulletEnabled val="1"/>
        </dgm:presLayoutVars>
      </dgm:prSet>
      <dgm:spPr/>
    </dgm:pt>
    <dgm:pt modelId="{652B1D78-56F9-4113-B892-C1EECBA15DFB}" type="pres">
      <dgm:prSet presAssocID="{E15BB989-6E0B-4472-A703-FFB9C90C0C4F}" presName="sibTrans" presStyleCnt="0"/>
      <dgm:spPr/>
    </dgm:pt>
    <dgm:pt modelId="{B9CCE555-5BA1-4A26-B693-CFBB239FACDB}" type="pres">
      <dgm:prSet presAssocID="{F6A45EE9-4EC4-4785-8B96-E1A788F10818}" presName="node" presStyleLbl="node1" presStyleIdx="13" presStyleCnt="14">
        <dgm:presLayoutVars>
          <dgm:bulletEnabled val="1"/>
        </dgm:presLayoutVars>
      </dgm:prSet>
      <dgm:spPr/>
    </dgm:pt>
  </dgm:ptLst>
  <dgm:cxnLst>
    <dgm:cxn modelId="{050C630C-262E-4A6D-9F0D-10F81AA14C9B}" srcId="{C6FC916E-A166-4D7E-B5CC-3C80A896425F}" destId="{B9835D6E-9DCE-43A4-B448-912666FF441B}" srcOrd="1" destOrd="0" parTransId="{E832CD2C-AE78-4C2C-8BFD-FD8F817E67A0}" sibTransId="{96F4A838-1994-41FD-95DF-59215E993ED4}"/>
    <dgm:cxn modelId="{A159720D-01A5-4C87-8341-EB0945D70DE3}" type="presOf" srcId="{7CF74F29-8361-4467-8708-7F62628323CE}" destId="{25325196-319E-47AD-9FF6-C77FB10D8A23}" srcOrd="0" destOrd="0" presId="urn:microsoft.com/office/officeart/2005/8/layout/default"/>
    <dgm:cxn modelId="{259DC113-FA42-4A52-9330-92B495BD63B8}" type="presOf" srcId="{577F08B2-7FD0-426A-A08F-7B6E1154F8CB}" destId="{8C1A5235-D176-407E-8B43-2C5F8FC0465B}" srcOrd="0" destOrd="0" presId="urn:microsoft.com/office/officeart/2005/8/layout/default"/>
    <dgm:cxn modelId="{55FE3D14-A64F-4F27-AA23-420172E57F15}" type="presOf" srcId="{165D4185-3CAE-4E97-9F32-6CA5F2B86C28}" destId="{067A96B4-385B-413E-93F0-58ED1A5C5D0A}" srcOrd="0" destOrd="0" presId="urn:microsoft.com/office/officeart/2005/8/layout/default"/>
    <dgm:cxn modelId="{890C6C16-9E62-4519-AF45-F9013BF9AF76}" srcId="{C6FC916E-A166-4D7E-B5CC-3C80A896425F}" destId="{7CF74F29-8361-4467-8708-7F62628323CE}" srcOrd="11" destOrd="0" parTransId="{7393E527-B398-47DC-BEC1-3948FE3EFEB3}" sibTransId="{847CE86F-7943-47E3-B1B3-C6C12E074B7C}"/>
    <dgm:cxn modelId="{A0894D1A-2EBC-4508-B97A-C14C6103334E}" srcId="{C6FC916E-A166-4D7E-B5CC-3C80A896425F}" destId="{F6A45EE9-4EC4-4785-8B96-E1A788F10818}" srcOrd="13" destOrd="0" parTransId="{D2BDEA9A-7927-41EB-A371-6B9417AFBB7A}" sibTransId="{698A0E50-E019-4A1C-9A13-FC6A9108746D}"/>
    <dgm:cxn modelId="{B0FDD51C-D9BA-4F60-B41F-C5628EB67C53}" srcId="{C6FC916E-A166-4D7E-B5CC-3C80A896425F}" destId="{805EA216-4950-45BB-A81A-F2FA52FECD7B}" srcOrd="8" destOrd="0" parTransId="{A27B37E3-E72B-4B5E-8A4B-3554757FC166}" sibTransId="{01F02437-0A38-4765-8E13-2596B15E6501}"/>
    <dgm:cxn modelId="{0E6EAA40-2D9E-4FB6-B4CA-97E6263E4B6A}" srcId="{C6FC916E-A166-4D7E-B5CC-3C80A896425F}" destId="{B80E3DA9-66E5-4A69-9BC4-3E16EFE6B530}" srcOrd="3" destOrd="0" parTransId="{0A357BE2-5606-46EA-B014-AE76DE9154A1}" sibTransId="{84F7BF44-E2D5-4CA7-97F3-B453D19F5D00}"/>
    <dgm:cxn modelId="{7BB2D563-49A7-497A-B896-823837E789F0}" type="presOf" srcId="{76004E89-4954-4C73-8CF3-5C260A25B3EC}" destId="{2A314FFF-CEB4-470C-905A-4D94CECB6E58}" srcOrd="0" destOrd="0" presId="urn:microsoft.com/office/officeart/2005/8/layout/default"/>
    <dgm:cxn modelId="{3C701649-EAC3-45D7-8693-7AB5E85D3D54}" type="presOf" srcId="{C50DEFE1-900E-48D9-9053-20F0A667A96F}" destId="{A309D12F-EF9F-4DC9-9FBF-5403A26D9493}" srcOrd="0" destOrd="0" presId="urn:microsoft.com/office/officeart/2005/8/layout/default"/>
    <dgm:cxn modelId="{AD3C016B-3EFF-4ADF-8F22-845E53D7AECE}" srcId="{C6FC916E-A166-4D7E-B5CC-3C80A896425F}" destId="{CFFE23E3-D708-45D2-A680-E802BB39E17C}" srcOrd="9" destOrd="0" parTransId="{DCA9EFA0-B026-48DE-AC51-29EBB1381D4C}" sibTransId="{67EC71F2-57D7-43A6-AD39-4D25523197C6}"/>
    <dgm:cxn modelId="{D636AD51-ECF7-4599-9792-1E5AD7AD66B6}" type="presOf" srcId="{1D622E16-74EA-4AE2-A8B7-05681DDC3B7D}" destId="{7EE7ED46-8D79-45C0-A67D-FC5F2758B19B}" srcOrd="0" destOrd="0" presId="urn:microsoft.com/office/officeart/2005/8/layout/default"/>
    <dgm:cxn modelId="{3B418C72-CBDC-4A25-9341-333B7574B800}" type="presOf" srcId="{CFFE23E3-D708-45D2-A680-E802BB39E17C}" destId="{FAEF67DF-17E8-4FB5-A4D0-E161A7A4B2B2}" srcOrd="0" destOrd="0" presId="urn:microsoft.com/office/officeart/2005/8/layout/default"/>
    <dgm:cxn modelId="{4B373579-FCD3-42A6-B5A8-E571CB68DD44}" type="presOf" srcId="{DCD59FEB-DB50-42CC-A21F-212E5D72493A}" destId="{17972EDC-1E83-40C0-A5D0-373343CC87DA}" srcOrd="0" destOrd="0" presId="urn:microsoft.com/office/officeart/2005/8/layout/default"/>
    <dgm:cxn modelId="{6CB6D585-AA0C-4F10-A1B0-12BA9ED6A28F}" srcId="{C6FC916E-A166-4D7E-B5CC-3C80A896425F}" destId="{5E380451-3607-4DF5-A080-42DBAD875F04}" srcOrd="2" destOrd="0" parTransId="{EAC1CEE2-864A-4A6E-9A73-C393836F9AA6}" sibTransId="{F53782E8-6B4B-42AD-8ABB-84AAC71B056A}"/>
    <dgm:cxn modelId="{460E3A86-C616-4AF5-9FF0-EA77FF650DB4}" srcId="{C6FC916E-A166-4D7E-B5CC-3C80A896425F}" destId="{577F08B2-7FD0-426A-A08F-7B6E1154F8CB}" srcOrd="10" destOrd="0" parTransId="{05D9C241-C6A7-4CE7-8506-714B54F68B0F}" sibTransId="{41F5DA52-B741-41AB-A91F-5D31667BAC0D}"/>
    <dgm:cxn modelId="{6D56D886-310B-44F8-BBD4-7812C630189D}" srcId="{C6FC916E-A166-4D7E-B5CC-3C80A896425F}" destId="{2EE41B3C-5D8A-468A-80FD-179D5A06A1D0}" srcOrd="6" destOrd="0" parTransId="{892143C0-239C-4B42-BB0A-0B9B4EF8C452}" sibTransId="{72F19139-426E-49EF-B633-2C03A2D91150}"/>
    <dgm:cxn modelId="{B17D0A8C-4401-42A6-BA0A-12802B43C221}" type="presOf" srcId="{2EE41B3C-5D8A-468A-80FD-179D5A06A1D0}" destId="{8768333A-24AC-450D-9D4C-7BADDA67EC5D}" srcOrd="0" destOrd="0" presId="urn:microsoft.com/office/officeart/2005/8/layout/default"/>
    <dgm:cxn modelId="{47A9BC8E-DF50-49B7-972F-1ED7A9011982}" srcId="{C6FC916E-A166-4D7E-B5CC-3C80A896425F}" destId="{DCD59FEB-DB50-42CC-A21F-212E5D72493A}" srcOrd="5" destOrd="0" parTransId="{81A97C15-01E5-4FC5-B0A9-1C022D9B26F4}" sibTransId="{963FCC18-4D17-4C2B-9F54-03A9FF2BFCB2}"/>
    <dgm:cxn modelId="{11CFAF90-EF7A-4E00-8D72-1C610C1A2AB0}" type="presOf" srcId="{B80E3DA9-66E5-4A69-9BC4-3E16EFE6B530}" destId="{7E7BEEA9-F472-4C82-9FE7-52FA2051AE1A}" srcOrd="0" destOrd="0" presId="urn:microsoft.com/office/officeart/2005/8/layout/default"/>
    <dgm:cxn modelId="{CABAE890-E095-42BF-BE78-E07CA8A1188E}" srcId="{C6FC916E-A166-4D7E-B5CC-3C80A896425F}" destId="{165D4185-3CAE-4E97-9F32-6CA5F2B86C28}" srcOrd="4" destOrd="0" parTransId="{B4161D16-5BF8-4806-8BB8-03DE5FA33092}" sibTransId="{369D95F2-0196-46FD-8412-0A921A0A7762}"/>
    <dgm:cxn modelId="{351B0991-D674-4AA2-9FD9-16C56A75431B}" srcId="{C6FC916E-A166-4D7E-B5CC-3C80A896425F}" destId="{76004E89-4954-4C73-8CF3-5C260A25B3EC}" srcOrd="7" destOrd="0" parTransId="{0BBE9391-75CD-449E-87D9-BEE1F5A2639D}" sibTransId="{8D15472A-7C8F-4201-9159-4FEAE389CE09}"/>
    <dgm:cxn modelId="{4F5A1093-F034-4900-B43F-CFAE9E4ADEFF}" type="presOf" srcId="{F6A45EE9-4EC4-4785-8B96-E1A788F10818}" destId="{B9CCE555-5BA1-4A26-B693-CFBB239FACDB}" srcOrd="0" destOrd="0" presId="urn:microsoft.com/office/officeart/2005/8/layout/default"/>
    <dgm:cxn modelId="{8843E59C-01E5-4372-96B1-554697DE6F18}" srcId="{C6FC916E-A166-4D7E-B5CC-3C80A896425F}" destId="{1D622E16-74EA-4AE2-A8B7-05681DDC3B7D}" srcOrd="12" destOrd="0" parTransId="{2C6FA304-27C3-469B-8458-1954CA1D9074}" sibTransId="{E15BB989-6E0B-4472-A703-FFB9C90C0C4F}"/>
    <dgm:cxn modelId="{171903AC-EAF2-4EBC-8EE3-114F8326223A}" type="presOf" srcId="{805EA216-4950-45BB-A81A-F2FA52FECD7B}" destId="{29E625A9-1B5C-404C-B699-3EC82527DA31}" srcOrd="0" destOrd="0" presId="urn:microsoft.com/office/officeart/2005/8/layout/default"/>
    <dgm:cxn modelId="{74C35FB3-2CCC-4DBB-97A6-E7C380961AF8}" type="presOf" srcId="{5E380451-3607-4DF5-A080-42DBAD875F04}" destId="{3B134771-E4BE-4C7A-AD10-6AC7CA051984}" srcOrd="0" destOrd="0" presId="urn:microsoft.com/office/officeart/2005/8/layout/default"/>
    <dgm:cxn modelId="{CFC11CC1-1C0E-4C09-8862-4E19BF283136}" type="presOf" srcId="{C6FC916E-A166-4D7E-B5CC-3C80A896425F}" destId="{ED11B23C-16C3-4AAE-8202-393430A6A2C4}" srcOrd="0" destOrd="0" presId="urn:microsoft.com/office/officeart/2005/8/layout/default"/>
    <dgm:cxn modelId="{EAD85CDF-624D-4E2A-9502-9E6A2A6F0AFF}" type="presOf" srcId="{B9835D6E-9DCE-43A4-B448-912666FF441B}" destId="{5687EF0C-818A-4D00-8541-DCD7C0890805}" srcOrd="0" destOrd="0" presId="urn:microsoft.com/office/officeart/2005/8/layout/default"/>
    <dgm:cxn modelId="{D03757E0-3BCD-42BF-99EA-88D568EF4772}" srcId="{C6FC916E-A166-4D7E-B5CC-3C80A896425F}" destId="{C50DEFE1-900E-48D9-9053-20F0A667A96F}" srcOrd="0" destOrd="0" parTransId="{B121834E-BA9D-4415-AAC2-48F1990F5F8C}" sibTransId="{8BAB210C-08B8-4872-AC45-A5188C70BCF7}"/>
    <dgm:cxn modelId="{83C51D3A-96DC-439A-A51C-9ADF9DE69B15}" type="presParOf" srcId="{ED11B23C-16C3-4AAE-8202-393430A6A2C4}" destId="{A309D12F-EF9F-4DC9-9FBF-5403A26D9493}" srcOrd="0" destOrd="0" presId="urn:microsoft.com/office/officeart/2005/8/layout/default"/>
    <dgm:cxn modelId="{8FE86F75-2273-4FA2-A11C-896C790B2A76}" type="presParOf" srcId="{ED11B23C-16C3-4AAE-8202-393430A6A2C4}" destId="{E23A0CB5-29D0-4972-B1B3-F58738F75AA5}" srcOrd="1" destOrd="0" presId="urn:microsoft.com/office/officeart/2005/8/layout/default"/>
    <dgm:cxn modelId="{FAAFFE88-5DC0-4AE5-99ED-98C6F0300950}" type="presParOf" srcId="{ED11B23C-16C3-4AAE-8202-393430A6A2C4}" destId="{5687EF0C-818A-4D00-8541-DCD7C0890805}" srcOrd="2" destOrd="0" presId="urn:microsoft.com/office/officeart/2005/8/layout/default"/>
    <dgm:cxn modelId="{BC6A821A-FE36-4587-BC08-C82658E97DD3}" type="presParOf" srcId="{ED11B23C-16C3-4AAE-8202-393430A6A2C4}" destId="{7F75F2FE-24D2-4451-A816-2EB3859AC9FE}" srcOrd="3" destOrd="0" presId="urn:microsoft.com/office/officeart/2005/8/layout/default"/>
    <dgm:cxn modelId="{E2D2BADB-0A92-4077-A9B3-B28EB9A56C18}" type="presParOf" srcId="{ED11B23C-16C3-4AAE-8202-393430A6A2C4}" destId="{3B134771-E4BE-4C7A-AD10-6AC7CA051984}" srcOrd="4" destOrd="0" presId="urn:microsoft.com/office/officeart/2005/8/layout/default"/>
    <dgm:cxn modelId="{2032C694-47EE-4CDE-AEDD-7DA0E3AC653E}" type="presParOf" srcId="{ED11B23C-16C3-4AAE-8202-393430A6A2C4}" destId="{5BE700B9-C8F6-4C6F-8BEB-AFC51D8D5775}" srcOrd="5" destOrd="0" presId="urn:microsoft.com/office/officeart/2005/8/layout/default"/>
    <dgm:cxn modelId="{679FFACE-F2AD-4E5C-A182-ECDB45375B44}" type="presParOf" srcId="{ED11B23C-16C3-4AAE-8202-393430A6A2C4}" destId="{7E7BEEA9-F472-4C82-9FE7-52FA2051AE1A}" srcOrd="6" destOrd="0" presId="urn:microsoft.com/office/officeart/2005/8/layout/default"/>
    <dgm:cxn modelId="{37F67609-604F-41A5-8E8C-67A64DDEC69A}" type="presParOf" srcId="{ED11B23C-16C3-4AAE-8202-393430A6A2C4}" destId="{484FC4AF-A686-460F-A70D-1F889E8922F7}" srcOrd="7" destOrd="0" presId="urn:microsoft.com/office/officeart/2005/8/layout/default"/>
    <dgm:cxn modelId="{6B3D576D-F02F-4598-A073-075ED24407E5}" type="presParOf" srcId="{ED11B23C-16C3-4AAE-8202-393430A6A2C4}" destId="{067A96B4-385B-413E-93F0-58ED1A5C5D0A}" srcOrd="8" destOrd="0" presId="urn:microsoft.com/office/officeart/2005/8/layout/default"/>
    <dgm:cxn modelId="{13472016-9E12-40FC-A23E-D98BB27CFB75}" type="presParOf" srcId="{ED11B23C-16C3-4AAE-8202-393430A6A2C4}" destId="{0BA1A3BE-2B55-4209-BB81-C7FB2C6CA738}" srcOrd="9" destOrd="0" presId="urn:microsoft.com/office/officeart/2005/8/layout/default"/>
    <dgm:cxn modelId="{2041F6F4-7FD3-4266-9362-942B71D9F92B}" type="presParOf" srcId="{ED11B23C-16C3-4AAE-8202-393430A6A2C4}" destId="{17972EDC-1E83-40C0-A5D0-373343CC87DA}" srcOrd="10" destOrd="0" presId="urn:microsoft.com/office/officeart/2005/8/layout/default"/>
    <dgm:cxn modelId="{530F8008-7817-46DB-875C-5F6FFBBDC73C}" type="presParOf" srcId="{ED11B23C-16C3-4AAE-8202-393430A6A2C4}" destId="{B4B90940-CD60-4C20-912F-B27B600856C1}" srcOrd="11" destOrd="0" presId="urn:microsoft.com/office/officeart/2005/8/layout/default"/>
    <dgm:cxn modelId="{B69ED21A-970C-4DAD-8659-6D9504B74BAE}" type="presParOf" srcId="{ED11B23C-16C3-4AAE-8202-393430A6A2C4}" destId="{8768333A-24AC-450D-9D4C-7BADDA67EC5D}" srcOrd="12" destOrd="0" presId="urn:microsoft.com/office/officeart/2005/8/layout/default"/>
    <dgm:cxn modelId="{BEC0CAC5-ACB3-4EA4-9D36-D89C2CF421FF}" type="presParOf" srcId="{ED11B23C-16C3-4AAE-8202-393430A6A2C4}" destId="{02C37032-315C-4AE6-B9EA-4F8FDD298B64}" srcOrd="13" destOrd="0" presId="urn:microsoft.com/office/officeart/2005/8/layout/default"/>
    <dgm:cxn modelId="{4CF92527-DA7B-4C17-B74D-2D72F49D71C6}" type="presParOf" srcId="{ED11B23C-16C3-4AAE-8202-393430A6A2C4}" destId="{2A314FFF-CEB4-470C-905A-4D94CECB6E58}" srcOrd="14" destOrd="0" presId="urn:microsoft.com/office/officeart/2005/8/layout/default"/>
    <dgm:cxn modelId="{783DEE2D-664A-4CCB-84BE-9A6AE2D19810}" type="presParOf" srcId="{ED11B23C-16C3-4AAE-8202-393430A6A2C4}" destId="{E0F032BF-E5C7-445E-A219-30064749479E}" srcOrd="15" destOrd="0" presId="urn:microsoft.com/office/officeart/2005/8/layout/default"/>
    <dgm:cxn modelId="{65D06643-BA71-45C7-AEF7-D1FDA405C8BE}" type="presParOf" srcId="{ED11B23C-16C3-4AAE-8202-393430A6A2C4}" destId="{29E625A9-1B5C-404C-B699-3EC82527DA31}" srcOrd="16" destOrd="0" presId="urn:microsoft.com/office/officeart/2005/8/layout/default"/>
    <dgm:cxn modelId="{EA442D8E-1FB1-4498-AA3F-DBB31BBBE10A}" type="presParOf" srcId="{ED11B23C-16C3-4AAE-8202-393430A6A2C4}" destId="{37AFE17A-AB6F-47C3-BDD6-4061D3EAB55F}" srcOrd="17" destOrd="0" presId="urn:microsoft.com/office/officeart/2005/8/layout/default"/>
    <dgm:cxn modelId="{D5C211FC-B5C0-47B4-993E-3DCA33A92D5B}" type="presParOf" srcId="{ED11B23C-16C3-4AAE-8202-393430A6A2C4}" destId="{FAEF67DF-17E8-4FB5-A4D0-E161A7A4B2B2}" srcOrd="18" destOrd="0" presId="urn:microsoft.com/office/officeart/2005/8/layout/default"/>
    <dgm:cxn modelId="{D74BB89F-1B6A-4A02-9F54-E4E4D20FF35A}" type="presParOf" srcId="{ED11B23C-16C3-4AAE-8202-393430A6A2C4}" destId="{822F6F79-B8A6-437B-8C32-09F2ECF5C69A}" srcOrd="19" destOrd="0" presId="urn:microsoft.com/office/officeart/2005/8/layout/default"/>
    <dgm:cxn modelId="{4320DE59-D19B-4F1A-A0DC-8127EE17670E}" type="presParOf" srcId="{ED11B23C-16C3-4AAE-8202-393430A6A2C4}" destId="{8C1A5235-D176-407E-8B43-2C5F8FC0465B}" srcOrd="20" destOrd="0" presId="urn:microsoft.com/office/officeart/2005/8/layout/default"/>
    <dgm:cxn modelId="{85575820-F872-4883-8392-4C929DF408AA}" type="presParOf" srcId="{ED11B23C-16C3-4AAE-8202-393430A6A2C4}" destId="{B1D21EBB-4740-40B2-B442-CA398431D026}" srcOrd="21" destOrd="0" presId="urn:microsoft.com/office/officeart/2005/8/layout/default"/>
    <dgm:cxn modelId="{BDDE816E-5A1A-4CE8-873D-9FB90BAC8035}" type="presParOf" srcId="{ED11B23C-16C3-4AAE-8202-393430A6A2C4}" destId="{25325196-319E-47AD-9FF6-C77FB10D8A23}" srcOrd="22" destOrd="0" presId="urn:microsoft.com/office/officeart/2005/8/layout/default"/>
    <dgm:cxn modelId="{960DDFDB-6F76-4F04-8CD8-D7AEA3EE87BD}" type="presParOf" srcId="{ED11B23C-16C3-4AAE-8202-393430A6A2C4}" destId="{58EBEE7A-DE8F-4B8F-BC68-8DAEA1552F1E}" srcOrd="23" destOrd="0" presId="urn:microsoft.com/office/officeart/2005/8/layout/default"/>
    <dgm:cxn modelId="{CBE2755B-0DAD-4A82-B8EB-219D9E17ADC5}" type="presParOf" srcId="{ED11B23C-16C3-4AAE-8202-393430A6A2C4}" destId="{7EE7ED46-8D79-45C0-A67D-FC5F2758B19B}" srcOrd="24" destOrd="0" presId="urn:microsoft.com/office/officeart/2005/8/layout/default"/>
    <dgm:cxn modelId="{242792F8-586A-440B-B518-E20EBF0C6A39}" type="presParOf" srcId="{ED11B23C-16C3-4AAE-8202-393430A6A2C4}" destId="{652B1D78-56F9-4113-B892-C1EECBA15DFB}" srcOrd="25" destOrd="0" presId="urn:microsoft.com/office/officeart/2005/8/layout/default"/>
    <dgm:cxn modelId="{99969D63-B95A-4336-AD40-C5589E0A4A9F}" type="presParOf" srcId="{ED11B23C-16C3-4AAE-8202-393430A6A2C4}" destId="{B9CCE555-5BA1-4A26-B693-CFBB239FACDB}" srcOrd="2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3F629-38F6-4D1D-90F8-3B3B80125C37}">
      <dsp:nvSpPr>
        <dsp:cNvPr id="0" name=""/>
        <dsp:cNvSpPr/>
      </dsp:nvSpPr>
      <dsp:spPr>
        <a:xfrm>
          <a:off x="0" y="195916"/>
          <a:ext cx="6263640" cy="123069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is difficult to estimate time and cost for each phase of the development process.</a:t>
          </a:r>
        </a:p>
      </dsp:txBody>
      <dsp:txXfrm>
        <a:off x="60077" y="255993"/>
        <a:ext cx="6143486" cy="1110539"/>
      </dsp:txXfrm>
    </dsp:sp>
    <dsp:sp modelId="{37979D56-8ABD-490F-B9D3-DA7F12F6C801}">
      <dsp:nvSpPr>
        <dsp:cNvPr id="0" name=""/>
        <dsp:cNvSpPr/>
      </dsp:nvSpPr>
      <dsp:spPr>
        <a:xfrm>
          <a:off x="0" y="1489970"/>
          <a:ext cx="6263640" cy="1230693"/>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Once an application is in the testing stage, it is very difficult to go back and change something that was not well-thought out in the concept stage.</a:t>
          </a:r>
        </a:p>
      </dsp:txBody>
      <dsp:txXfrm>
        <a:off x="60077" y="1550047"/>
        <a:ext cx="6143486" cy="1110539"/>
      </dsp:txXfrm>
    </dsp:sp>
    <dsp:sp modelId="{69C0C371-BE81-4239-A7B8-AFDF94FEA3A8}">
      <dsp:nvSpPr>
        <dsp:cNvPr id="0" name=""/>
        <dsp:cNvSpPr/>
      </dsp:nvSpPr>
      <dsp:spPr>
        <a:xfrm>
          <a:off x="0" y="2784023"/>
          <a:ext cx="6263640" cy="1230693"/>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Not a good model for complex and object-oriented projects. </a:t>
          </a:r>
        </a:p>
      </dsp:txBody>
      <dsp:txXfrm>
        <a:off x="60077" y="2844100"/>
        <a:ext cx="6143486" cy="1110539"/>
      </dsp:txXfrm>
    </dsp:sp>
    <dsp:sp modelId="{E77F9671-6AC7-495F-9D2F-64811ECADE8B}">
      <dsp:nvSpPr>
        <dsp:cNvPr id="0" name=""/>
        <dsp:cNvSpPr/>
      </dsp:nvSpPr>
      <dsp:spPr>
        <a:xfrm>
          <a:off x="0" y="4078077"/>
          <a:ext cx="6263640" cy="1230693"/>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Not suitable for the projects where requirements are at a moderate to high risk of changing.</a:t>
          </a:r>
        </a:p>
      </dsp:txBody>
      <dsp:txXfrm>
        <a:off x="60077" y="4138154"/>
        <a:ext cx="6143486" cy="11105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5EBFFB-2386-482A-BD1D-E56E1785DB63}">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6445B4-864D-47B3-8FED-43FEF7CD082C}">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Agile development model is also a type of Incremental model.</a:t>
          </a:r>
        </a:p>
      </dsp:txBody>
      <dsp:txXfrm>
        <a:off x="333914" y="2276522"/>
        <a:ext cx="1800000" cy="720000"/>
      </dsp:txXfrm>
    </dsp:sp>
    <dsp:sp modelId="{097559B6-92EA-4D7D-9B0F-61C7C5CBE4AE}">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93D71B-F2B9-48F8-9AF1-E258A62ED2AF}">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Software is developed in incremental, rapid cycles.</a:t>
          </a:r>
        </a:p>
      </dsp:txBody>
      <dsp:txXfrm>
        <a:off x="2448914" y="2276522"/>
        <a:ext cx="1800000" cy="720000"/>
      </dsp:txXfrm>
    </dsp:sp>
    <dsp:sp modelId="{57CACA9B-E1B4-4500-AFFC-216465FDDD64}">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A99A4B-2A1D-49C5-8214-70497FF1F8C3}">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This results in small incremental releases with each release building on previous functionality.</a:t>
          </a:r>
        </a:p>
      </dsp:txBody>
      <dsp:txXfrm>
        <a:off x="4563914" y="2276522"/>
        <a:ext cx="1800000" cy="720000"/>
      </dsp:txXfrm>
    </dsp:sp>
    <dsp:sp modelId="{94C8BBD6-BD27-4759-96D1-0FA43DE756B8}">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0713A7-014D-4723-983D-279D46EF0830}">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Each release is thoroughly tested to ensure software quality is maintained.</a:t>
          </a:r>
        </a:p>
      </dsp:txBody>
      <dsp:txXfrm>
        <a:off x="6678914" y="2276522"/>
        <a:ext cx="1800000" cy="720000"/>
      </dsp:txXfrm>
    </dsp:sp>
    <dsp:sp modelId="{9404ED6C-A521-42BE-A484-915D28C3CC50}">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15F8BD-E393-431E-9B56-551B13DECBE7}">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Agile software development method emphasis on iterative, incremental, and evolutionary development.</a:t>
          </a:r>
        </a:p>
      </dsp:txBody>
      <dsp:txXfrm>
        <a:off x="8793914" y="2276522"/>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A1F380-03D8-42D3-B8CA-6864B80B49F0}">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870E62-481A-47F6-899E-73835D120994}">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By enabling organizations to create stronger bonds between Dev, Ops and other stakeholders in the company, DevOps promotes shorter, more controllable iterations through the adoption of best practices, automation and new tools. </a:t>
          </a:r>
          <a:endParaRPr lang="en-US" sz="2100" kern="1200" dirty="0"/>
        </a:p>
      </dsp:txBody>
      <dsp:txXfrm>
        <a:off x="0" y="2492"/>
        <a:ext cx="6492875" cy="1700138"/>
      </dsp:txXfrm>
    </dsp:sp>
    <dsp:sp modelId="{73BB7CEE-CA26-44C3-9B7E-AD5ADE26A723}">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ECBFCD-1E0D-4FEC-97DD-9C3F89F91BEE}">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DevOps is not a technology per se, but it covers everything from the organisation to culture, processes and tooling.</a:t>
          </a:r>
          <a:endParaRPr lang="en-US" sz="2100" kern="1200"/>
        </a:p>
      </dsp:txBody>
      <dsp:txXfrm>
        <a:off x="0" y="1702630"/>
        <a:ext cx="6492875" cy="1700138"/>
      </dsp:txXfrm>
    </dsp:sp>
    <dsp:sp modelId="{68D6D330-EA41-4730-855C-51F8F7B8DA33}">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8C449A-27F4-4AF3-B7C0-5EA4AFA2BD4A}">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Initial steps usually include </a:t>
          </a:r>
          <a:r>
            <a:rPr lang="en-US" sz="2100" b="0" i="0" kern="1200">
              <a:hlinkClick xmlns:r="http://schemas.openxmlformats.org/officeDocument/2006/relationships" r:id="rId1"/>
            </a:rPr>
            <a:t>Continuous integration and continuous delivery (CI/CD)</a:t>
          </a:r>
          <a:r>
            <a:rPr lang="en-US" sz="2100" b="0" i="0" kern="1200"/>
            <a:t>, real-time monitoring, incident response systems and collaboration platforms.</a:t>
          </a:r>
          <a:endParaRPr lang="en-US" sz="2100" kern="1200"/>
        </a:p>
      </dsp:txBody>
      <dsp:txXfrm>
        <a:off x="0" y="3402769"/>
        <a:ext cx="6492875" cy="1700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F3B91-68BE-4025-8C3A-156770C81732}">
      <dsp:nvSpPr>
        <dsp:cNvPr id="0" name=""/>
        <dsp:cNvSpPr/>
      </dsp:nvSpPr>
      <dsp:spPr>
        <a:xfrm>
          <a:off x="0" y="371012"/>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i="0" kern="1200"/>
            <a:t>Continuous Development: - Git, SVN, CVS, Mercurial</a:t>
          </a:r>
          <a:endParaRPr lang="en-US" sz="3100" kern="1200"/>
        </a:p>
      </dsp:txBody>
      <dsp:txXfrm>
        <a:off x="0" y="371012"/>
        <a:ext cx="3286125" cy="1971675"/>
      </dsp:txXfrm>
    </dsp:sp>
    <dsp:sp modelId="{6E95F559-92CD-41E8-A766-7851D432765D}">
      <dsp:nvSpPr>
        <dsp:cNvPr id="0" name=""/>
        <dsp:cNvSpPr/>
      </dsp:nvSpPr>
      <dsp:spPr>
        <a:xfrm>
          <a:off x="3614737" y="371012"/>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i="0" kern="1200" dirty="0"/>
            <a:t>Continuous Integration</a:t>
          </a:r>
          <a:r>
            <a:rPr lang="en-US" sz="3100" b="1" kern="1200" dirty="0"/>
            <a:t>: - </a:t>
          </a:r>
          <a:r>
            <a:rPr lang="en-US" sz="3100" b="1" i="0" kern="1200" dirty="0"/>
            <a:t> Jenkins, TeamCity, Travis</a:t>
          </a:r>
          <a:endParaRPr lang="en-US" sz="3100" kern="1200" dirty="0"/>
        </a:p>
      </dsp:txBody>
      <dsp:txXfrm>
        <a:off x="3614737" y="371012"/>
        <a:ext cx="3286125" cy="1971675"/>
      </dsp:txXfrm>
    </dsp:sp>
    <dsp:sp modelId="{E0FFA6C0-6721-477C-AAAD-C05E271FA3BD}">
      <dsp:nvSpPr>
        <dsp:cNvPr id="0" name=""/>
        <dsp:cNvSpPr/>
      </dsp:nvSpPr>
      <dsp:spPr>
        <a:xfrm>
          <a:off x="7229475" y="371012"/>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i="0" kern="1200"/>
            <a:t>Continuous Testing: - Selenium TestNG, Junit</a:t>
          </a:r>
          <a:endParaRPr lang="en-US" sz="3100" kern="1200"/>
        </a:p>
      </dsp:txBody>
      <dsp:txXfrm>
        <a:off x="7229475" y="371012"/>
        <a:ext cx="3286125" cy="1971675"/>
      </dsp:txXfrm>
    </dsp:sp>
    <dsp:sp modelId="{FCF9A0D0-C5EA-4A5D-AFD8-63C528795048}">
      <dsp:nvSpPr>
        <dsp:cNvPr id="0" name=""/>
        <dsp:cNvSpPr/>
      </dsp:nvSpPr>
      <dsp:spPr>
        <a:xfrm>
          <a:off x="0" y="2671300"/>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i="0" kern="1200" dirty="0"/>
            <a:t>Continuous Deployment</a:t>
          </a:r>
          <a:r>
            <a:rPr lang="en-US" sz="3100" b="1" kern="1200" dirty="0"/>
            <a:t>: - Jenkins </a:t>
          </a:r>
          <a:endParaRPr lang="en-US" sz="3100" kern="1200" dirty="0"/>
        </a:p>
      </dsp:txBody>
      <dsp:txXfrm>
        <a:off x="0" y="2671300"/>
        <a:ext cx="3286125" cy="1971675"/>
      </dsp:txXfrm>
    </dsp:sp>
    <dsp:sp modelId="{5A083D7F-5321-473E-9E14-7DA698B071BA}">
      <dsp:nvSpPr>
        <dsp:cNvPr id="0" name=""/>
        <dsp:cNvSpPr/>
      </dsp:nvSpPr>
      <dsp:spPr>
        <a:xfrm>
          <a:off x="3614737" y="2671300"/>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i="0" kern="1200"/>
            <a:t>Configuration Management Tools : - Chef, Puppet, Ansible </a:t>
          </a:r>
          <a:endParaRPr lang="en-US" sz="3100" kern="1200"/>
        </a:p>
      </dsp:txBody>
      <dsp:txXfrm>
        <a:off x="3614737" y="2671300"/>
        <a:ext cx="3286125" cy="1971675"/>
      </dsp:txXfrm>
    </dsp:sp>
    <dsp:sp modelId="{521A57A8-33BD-4C56-81E2-868943757DFB}">
      <dsp:nvSpPr>
        <dsp:cNvPr id="0" name=""/>
        <dsp:cNvSpPr/>
      </dsp:nvSpPr>
      <dsp:spPr>
        <a:xfrm>
          <a:off x="7229475" y="2671300"/>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i="0" kern="1200" dirty="0"/>
            <a:t>Continuous Monitoring</a:t>
          </a:r>
          <a:r>
            <a:rPr lang="en-US" sz="3100" b="1" kern="1200" dirty="0"/>
            <a:t>: - </a:t>
          </a:r>
          <a:r>
            <a:rPr lang="en-US" sz="3100" b="1" i="0" kern="1200" dirty="0"/>
            <a:t>Splunk, ELK Stack, Nagios, New Relic</a:t>
          </a:r>
          <a:endParaRPr lang="en-US" sz="3100" kern="1200" dirty="0"/>
        </a:p>
      </dsp:txBody>
      <dsp:txXfrm>
        <a:off x="7229475" y="2671300"/>
        <a:ext cx="3286125" cy="19716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9D12F-EF9F-4DC9-9FBF-5403A26D9493}">
      <dsp:nvSpPr>
        <dsp:cNvPr id="0" name=""/>
        <dsp:cNvSpPr/>
      </dsp:nvSpPr>
      <dsp:spPr>
        <a:xfrm>
          <a:off x="3594" y="390004"/>
          <a:ext cx="1946002" cy="116760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What is OS?</a:t>
          </a:r>
        </a:p>
      </dsp:txBody>
      <dsp:txXfrm>
        <a:off x="3594" y="390004"/>
        <a:ext cx="1946002" cy="1167601"/>
      </dsp:txXfrm>
    </dsp:sp>
    <dsp:sp modelId="{5687EF0C-818A-4D00-8541-DCD7C0890805}">
      <dsp:nvSpPr>
        <dsp:cNvPr id="0" name=""/>
        <dsp:cNvSpPr/>
      </dsp:nvSpPr>
      <dsp:spPr>
        <a:xfrm>
          <a:off x="2144196" y="390004"/>
          <a:ext cx="1946002" cy="116760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It’s  an interface between user and Hardware</a:t>
          </a:r>
        </a:p>
      </dsp:txBody>
      <dsp:txXfrm>
        <a:off x="2144196" y="390004"/>
        <a:ext cx="1946002" cy="1167601"/>
      </dsp:txXfrm>
    </dsp:sp>
    <dsp:sp modelId="{3B134771-E4BE-4C7A-AD10-6AC7CA051984}">
      <dsp:nvSpPr>
        <dsp:cNvPr id="0" name=""/>
        <dsp:cNvSpPr/>
      </dsp:nvSpPr>
      <dsp:spPr>
        <a:xfrm>
          <a:off x="4284798" y="390004"/>
          <a:ext cx="1946002" cy="116760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Ex:- windows, Linux, Mac, Unix</a:t>
          </a:r>
        </a:p>
      </dsp:txBody>
      <dsp:txXfrm>
        <a:off x="4284798" y="390004"/>
        <a:ext cx="1946002" cy="1167601"/>
      </dsp:txXfrm>
    </dsp:sp>
    <dsp:sp modelId="{7E7BEEA9-F472-4C82-9FE7-52FA2051AE1A}">
      <dsp:nvSpPr>
        <dsp:cNvPr id="0" name=""/>
        <dsp:cNvSpPr/>
      </dsp:nvSpPr>
      <dsp:spPr>
        <a:xfrm>
          <a:off x="6425401" y="390004"/>
          <a:ext cx="1946002" cy="116760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Windows contains GUI and command line interface</a:t>
          </a:r>
        </a:p>
      </dsp:txBody>
      <dsp:txXfrm>
        <a:off x="6425401" y="390004"/>
        <a:ext cx="1946002" cy="1167601"/>
      </dsp:txXfrm>
    </dsp:sp>
    <dsp:sp modelId="{067A96B4-385B-413E-93F0-58ED1A5C5D0A}">
      <dsp:nvSpPr>
        <dsp:cNvPr id="0" name=""/>
        <dsp:cNvSpPr/>
      </dsp:nvSpPr>
      <dsp:spPr>
        <a:xfrm>
          <a:off x="8566003" y="390004"/>
          <a:ext cx="1946002" cy="116760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Linux is secure , no virus attacks and no downtime.</a:t>
          </a:r>
        </a:p>
      </dsp:txBody>
      <dsp:txXfrm>
        <a:off x="8566003" y="390004"/>
        <a:ext cx="1946002" cy="1167601"/>
      </dsp:txXfrm>
    </dsp:sp>
    <dsp:sp modelId="{17972EDC-1E83-40C0-A5D0-373343CC87DA}">
      <dsp:nvSpPr>
        <dsp:cNvPr id="0" name=""/>
        <dsp:cNvSpPr/>
      </dsp:nvSpPr>
      <dsp:spPr>
        <a:xfrm>
          <a:off x="3594" y="1752205"/>
          <a:ext cx="1946002" cy="116760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Virus:- its in the form of .exe and it corrupts the kernel or system files.</a:t>
          </a:r>
        </a:p>
      </dsp:txBody>
      <dsp:txXfrm>
        <a:off x="3594" y="1752205"/>
        <a:ext cx="1946002" cy="1167601"/>
      </dsp:txXfrm>
    </dsp:sp>
    <dsp:sp modelId="{8768333A-24AC-450D-9D4C-7BADDA67EC5D}">
      <dsp:nvSpPr>
        <dsp:cNvPr id="0" name=""/>
        <dsp:cNvSpPr/>
      </dsp:nvSpPr>
      <dsp:spPr>
        <a:xfrm>
          <a:off x="2144196" y="1752205"/>
          <a:ext cx="1946002" cy="116760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Because Linux uses shell and its doesn’t identify .exe files so no virus attacks happens in it.</a:t>
          </a:r>
        </a:p>
      </dsp:txBody>
      <dsp:txXfrm>
        <a:off x="2144196" y="1752205"/>
        <a:ext cx="1946002" cy="1167601"/>
      </dsp:txXfrm>
    </dsp:sp>
    <dsp:sp modelId="{2A314FFF-CEB4-470C-905A-4D94CECB6E58}">
      <dsp:nvSpPr>
        <dsp:cNvPr id="0" name=""/>
        <dsp:cNvSpPr/>
      </dsp:nvSpPr>
      <dsp:spPr>
        <a:xfrm>
          <a:off x="4284798" y="1752205"/>
          <a:ext cx="1946002" cy="116760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Kernel:- core of OS.</a:t>
          </a:r>
        </a:p>
      </dsp:txBody>
      <dsp:txXfrm>
        <a:off x="4284798" y="1752205"/>
        <a:ext cx="1946002" cy="1167601"/>
      </dsp:txXfrm>
    </dsp:sp>
    <dsp:sp modelId="{29E625A9-1B5C-404C-B699-3EC82527DA31}">
      <dsp:nvSpPr>
        <dsp:cNvPr id="0" name=""/>
        <dsp:cNvSpPr/>
      </dsp:nvSpPr>
      <dsp:spPr>
        <a:xfrm>
          <a:off x="6425401" y="1752205"/>
          <a:ext cx="1946002" cy="116760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Shell :- interface between user and kernel and it executes the commands.</a:t>
          </a:r>
        </a:p>
      </dsp:txBody>
      <dsp:txXfrm>
        <a:off x="6425401" y="1752205"/>
        <a:ext cx="1946002" cy="1167601"/>
      </dsp:txXfrm>
    </dsp:sp>
    <dsp:sp modelId="{FAEF67DF-17E8-4FB5-A4D0-E161A7A4B2B2}">
      <dsp:nvSpPr>
        <dsp:cNvPr id="0" name=""/>
        <dsp:cNvSpPr/>
      </dsp:nvSpPr>
      <dsp:spPr>
        <a:xfrm>
          <a:off x="8566003" y="1752205"/>
          <a:ext cx="1946002" cy="116760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Windows </a:t>
          </a:r>
          <a:r>
            <a:rPr lang="en-US" sz="1500" kern="1200">
              <a:sym typeface="Wingdings" panose="05000000000000000000" pitchFamily="2" charset="2"/>
            </a:rPr>
            <a:t></a:t>
          </a:r>
          <a:r>
            <a:rPr lang="en-US" sz="1500" kern="1200"/>
            <a:t> user-&gt;OS-&gt; Hardware</a:t>
          </a:r>
        </a:p>
      </dsp:txBody>
      <dsp:txXfrm>
        <a:off x="8566003" y="1752205"/>
        <a:ext cx="1946002" cy="1167601"/>
      </dsp:txXfrm>
    </dsp:sp>
    <dsp:sp modelId="{8C1A5235-D176-407E-8B43-2C5F8FC0465B}">
      <dsp:nvSpPr>
        <dsp:cNvPr id="0" name=""/>
        <dsp:cNvSpPr/>
      </dsp:nvSpPr>
      <dsp:spPr>
        <a:xfrm>
          <a:off x="1073895" y="3114407"/>
          <a:ext cx="1946002" cy="116760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Linux </a:t>
          </a:r>
          <a:r>
            <a:rPr lang="en-US" sz="1500" kern="1200">
              <a:sym typeface="Wingdings" panose="05000000000000000000" pitchFamily="2" charset="2"/>
            </a:rPr>
            <a:t></a:t>
          </a:r>
          <a:r>
            <a:rPr lang="en-US" sz="1500" kern="1200"/>
            <a:t> User </a:t>
          </a:r>
          <a:r>
            <a:rPr lang="en-US" sz="1500" kern="1200">
              <a:sym typeface="Wingdings" panose="05000000000000000000" pitchFamily="2" charset="2"/>
            </a:rPr>
            <a:t></a:t>
          </a:r>
          <a:r>
            <a:rPr lang="en-US" sz="1500" kern="1200"/>
            <a:t> Shell </a:t>
          </a:r>
          <a:r>
            <a:rPr lang="en-US" sz="1500" kern="1200">
              <a:sym typeface="Wingdings" panose="05000000000000000000" pitchFamily="2" charset="2"/>
            </a:rPr>
            <a:t></a:t>
          </a:r>
          <a:r>
            <a:rPr lang="en-US" sz="1500" kern="1200"/>
            <a:t> Kernel</a:t>
          </a:r>
          <a:r>
            <a:rPr lang="en-US" sz="1500" kern="1200">
              <a:sym typeface="Wingdings" panose="05000000000000000000" pitchFamily="2" charset="2"/>
            </a:rPr>
            <a:t></a:t>
          </a:r>
          <a:r>
            <a:rPr lang="en-US" sz="1500" kern="1200"/>
            <a:t> Hardware.</a:t>
          </a:r>
        </a:p>
      </dsp:txBody>
      <dsp:txXfrm>
        <a:off x="1073895" y="3114407"/>
        <a:ext cx="1946002" cy="1167601"/>
      </dsp:txXfrm>
    </dsp:sp>
    <dsp:sp modelId="{25325196-319E-47AD-9FF6-C77FB10D8A23}">
      <dsp:nvSpPr>
        <dsp:cNvPr id="0" name=""/>
        <dsp:cNvSpPr/>
      </dsp:nvSpPr>
      <dsp:spPr>
        <a:xfrm>
          <a:off x="3214497" y="3114407"/>
          <a:ext cx="1946002" cy="116760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Windows having Desktop versions and Server Versions </a:t>
          </a:r>
        </a:p>
      </dsp:txBody>
      <dsp:txXfrm>
        <a:off x="3214497" y="3114407"/>
        <a:ext cx="1946002" cy="1167601"/>
      </dsp:txXfrm>
    </dsp:sp>
    <dsp:sp modelId="{7EE7ED46-8D79-45C0-A67D-FC5F2758B19B}">
      <dsp:nvSpPr>
        <dsp:cNvPr id="0" name=""/>
        <dsp:cNvSpPr/>
      </dsp:nvSpPr>
      <dsp:spPr>
        <a:xfrm>
          <a:off x="5355100" y="3114407"/>
          <a:ext cx="1946002" cy="116760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Desktop Versions:- Win 7,8,9,10,11,12</a:t>
          </a:r>
        </a:p>
      </dsp:txBody>
      <dsp:txXfrm>
        <a:off x="5355100" y="3114407"/>
        <a:ext cx="1946002" cy="1167601"/>
      </dsp:txXfrm>
    </dsp:sp>
    <dsp:sp modelId="{B9CCE555-5BA1-4A26-B693-CFBB239FACDB}">
      <dsp:nvSpPr>
        <dsp:cNvPr id="0" name=""/>
        <dsp:cNvSpPr/>
      </dsp:nvSpPr>
      <dsp:spPr>
        <a:xfrm>
          <a:off x="7495702" y="3114407"/>
          <a:ext cx="1946002" cy="116760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Server versions:- Win 2003, 2008, 2012, 2016</a:t>
          </a:r>
        </a:p>
      </dsp:txBody>
      <dsp:txXfrm>
        <a:off x="7495702" y="3114407"/>
        <a:ext cx="1946002" cy="11676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6BCF-AF17-DB2A-916C-D702AEDA97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3FFFF7-0F6F-FAD4-2137-88F162F1E1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A63484-D4B4-619D-D03F-EBC76E3AECB3}"/>
              </a:ext>
            </a:extLst>
          </p:cNvPr>
          <p:cNvSpPr>
            <a:spLocks noGrp="1"/>
          </p:cNvSpPr>
          <p:nvPr>
            <p:ph type="dt" sz="half" idx="10"/>
          </p:nvPr>
        </p:nvSpPr>
        <p:spPr/>
        <p:txBody>
          <a:bodyPr/>
          <a:lstStyle/>
          <a:p>
            <a:fld id="{E2DE3FEB-F906-48F0-9071-EFD195881AFA}" type="datetimeFigureOut">
              <a:rPr lang="en-US" smtClean="0"/>
              <a:t>9/12/2022</a:t>
            </a:fld>
            <a:endParaRPr lang="en-US"/>
          </a:p>
        </p:txBody>
      </p:sp>
      <p:sp>
        <p:nvSpPr>
          <p:cNvPr id="5" name="Footer Placeholder 4">
            <a:extLst>
              <a:ext uri="{FF2B5EF4-FFF2-40B4-BE49-F238E27FC236}">
                <a16:creationId xmlns:a16="http://schemas.microsoft.com/office/drawing/2014/main" id="{75906DFE-BFFD-F538-A130-12FB11D9A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3A631-51A3-E0EC-9740-AE764AF7CBB2}"/>
              </a:ext>
            </a:extLst>
          </p:cNvPr>
          <p:cNvSpPr>
            <a:spLocks noGrp="1"/>
          </p:cNvSpPr>
          <p:nvPr>
            <p:ph type="sldNum" sz="quarter" idx="12"/>
          </p:nvPr>
        </p:nvSpPr>
        <p:spPr/>
        <p:txBody>
          <a:bodyPr/>
          <a:lstStyle/>
          <a:p>
            <a:fld id="{77F76130-3430-41AB-989B-8EB31BA7DE2D}" type="slidenum">
              <a:rPr lang="en-US" smtClean="0"/>
              <a:t>‹#›</a:t>
            </a:fld>
            <a:endParaRPr lang="en-US"/>
          </a:p>
        </p:txBody>
      </p:sp>
    </p:spTree>
    <p:extLst>
      <p:ext uri="{BB962C8B-B14F-4D97-AF65-F5344CB8AC3E}">
        <p14:creationId xmlns:p14="http://schemas.microsoft.com/office/powerpoint/2010/main" val="1037066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EFEC-9B83-B40E-D25E-9A29CA4A5A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EA7F53-BEF9-915B-E431-5049105DDE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30F48C-241D-CE4B-B0B3-681F982BD365}"/>
              </a:ext>
            </a:extLst>
          </p:cNvPr>
          <p:cNvSpPr>
            <a:spLocks noGrp="1"/>
          </p:cNvSpPr>
          <p:nvPr>
            <p:ph type="dt" sz="half" idx="10"/>
          </p:nvPr>
        </p:nvSpPr>
        <p:spPr/>
        <p:txBody>
          <a:bodyPr/>
          <a:lstStyle/>
          <a:p>
            <a:fld id="{E2DE3FEB-F906-48F0-9071-EFD195881AFA}" type="datetimeFigureOut">
              <a:rPr lang="en-US" smtClean="0"/>
              <a:t>9/12/2022</a:t>
            </a:fld>
            <a:endParaRPr lang="en-US"/>
          </a:p>
        </p:txBody>
      </p:sp>
      <p:sp>
        <p:nvSpPr>
          <p:cNvPr id="5" name="Footer Placeholder 4">
            <a:extLst>
              <a:ext uri="{FF2B5EF4-FFF2-40B4-BE49-F238E27FC236}">
                <a16:creationId xmlns:a16="http://schemas.microsoft.com/office/drawing/2014/main" id="{BC5572C8-7F36-7C03-CDC8-321372704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B31F6-8B26-E96F-2CD1-675CFF10F5F2}"/>
              </a:ext>
            </a:extLst>
          </p:cNvPr>
          <p:cNvSpPr>
            <a:spLocks noGrp="1"/>
          </p:cNvSpPr>
          <p:nvPr>
            <p:ph type="sldNum" sz="quarter" idx="12"/>
          </p:nvPr>
        </p:nvSpPr>
        <p:spPr/>
        <p:txBody>
          <a:bodyPr/>
          <a:lstStyle/>
          <a:p>
            <a:fld id="{77F76130-3430-41AB-989B-8EB31BA7DE2D}" type="slidenum">
              <a:rPr lang="en-US" smtClean="0"/>
              <a:t>‹#›</a:t>
            </a:fld>
            <a:endParaRPr lang="en-US"/>
          </a:p>
        </p:txBody>
      </p:sp>
    </p:spTree>
    <p:extLst>
      <p:ext uri="{BB962C8B-B14F-4D97-AF65-F5344CB8AC3E}">
        <p14:creationId xmlns:p14="http://schemas.microsoft.com/office/powerpoint/2010/main" val="2293368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647D7F-2560-28A5-2D37-84F763B9F2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D8AA9-CBA3-439C-0B58-715937E91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98EEA-903D-2AFE-47BB-43AE55E59CC9}"/>
              </a:ext>
            </a:extLst>
          </p:cNvPr>
          <p:cNvSpPr>
            <a:spLocks noGrp="1"/>
          </p:cNvSpPr>
          <p:nvPr>
            <p:ph type="dt" sz="half" idx="10"/>
          </p:nvPr>
        </p:nvSpPr>
        <p:spPr/>
        <p:txBody>
          <a:bodyPr/>
          <a:lstStyle/>
          <a:p>
            <a:fld id="{E2DE3FEB-F906-48F0-9071-EFD195881AFA}" type="datetimeFigureOut">
              <a:rPr lang="en-US" smtClean="0"/>
              <a:t>9/12/2022</a:t>
            </a:fld>
            <a:endParaRPr lang="en-US"/>
          </a:p>
        </p:txBody>
      </p:sp>
      <p:sp>
        <p:nvSpPr>
          <p:cNvPr id="5" name="Footer Placeholder 4">
            <a:extLst>
              <a:ext uri="{FF2B5EF4-FFF2-40B4-BE49-F238E27FC236}">
                <a16:creationId xmlns:a16="http://schemas.microsoft.com/office/drawing/2014/main" id="{42742FFE-0D71-A5B0-62C8-494773057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509FA-5380-064A-C3BD-BB0093EB675A}"/>
              </a:ext>
            </a:extLst>
          </p:cNvPr>
          <p:cNvSpPr>
            <a:spLocks noGrp="1"/>
          </p:cNvSpPr>
          <p:nvPr>
            <p:ph type="sldNum" sz="quarter" idx="12"/>
          </p:nvPr>
        </p:nvSpPr>
        <p:spPr/>
        <p:txBody>
          <a:bodyPr/>
          <a:lstStyle/>
          <a:p>
            <a:fld id="{77F76130-3430-41AB-989B-8EB31BA7DE2D}" type="slidenum">
              <a:rPr lang="en-US" smtClean="0"/>
              <a:t>‹#›</a:t>
            </a:fld>
            <a:endParaRPr lang="en-US"/>
          </a:p>
        </p:txBody>
      </p:sp>
    </p:spTree>
    <p:extLst>
      <p:ext uri="{BB962C8B-B14F-4D97-AF65-F5344CB8AC3E}">
        <p14:creationId xmlns:p14="http://schemas.microsoft.com/office/powerpoint/2010/main" val="651962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3738D-DEF0-718E-2E12-A202F5325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711077-8D40-F586-F3E7-5130497875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CDF489-F1ED-7799-05A4-D68FABC614BD}"/>
              </a:ext>
            </a:extLst>
          </p:cNvPr>
          <p:cNvSpPr>
            <a:spLocks noGrp="1"/>
          </p:cNvSpPr>
          <p:nvPr>
            <p:ph type="dt" sz="half" idx="10"/>
          </p:nvPr>
        </p:nvSpPr>
        <p:spPr/>
        <p:txBody>
          <a:bodyPr/>
          <a:lstStyle/>
          <a:p>
            <a:fld id="{E2DE3FEB-F906-48F0-9071-EFD195881AFA}" type="datetimeFigureOut">
              <a:rPr lang="en-US" smtClean="0"/>
              <a:t>9/12/2022</a:t>
            </a:fld>
            <a:endParaRPr lang="en-US"/>
          </a:p>
        </p:txBody>
      </p:sp>
      <p:sp>
        <p:nvSpPr>
          <p:cNvPr id="5" name="Footer Placeholder 4">
            <a:extLst>
              <a:ext uri="{FF2B5EF4-FFF2-40B4-BE49-F238E27FC236}">
                <a16:creationId xmlns:a16="http://schemas.microsoft.com/office/drawing/2014/main" id="{8BA455B7-7958-F478-D62F-854E3F78B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DB9E6-5C92-7317-336B-3E1EC55A1C15}"/>
              </a:ext>
            </a:extLst>
          </p:cNvPr>
          <p:cNvSpPr>
            <a:spLocks noGrp="1"/>
          </p:cNvSpPr>
          <p:nvPr>
            <p:ph type="sldNum" sz="quarter" idx="12"/>
          </p:nvPr>
        </p:nvSpPr>
        <p:spPr/>
        <p:txBody>
          <a:bodyPr/>
          <a:lstStyle/>
          <a:p>
            <a:fld id="{77F76130-3430-41AB-989B-8EB31BA7DE2D}" type="slidenum">
              <a:rPr lang="en-US" smtClean="0"/>
              <a:t>‹#›</a:t>
            </a:fld>
            <a:endParaRPr lang="en-US"/>
          </a:p>
        </p:txBody>
      </p:sp>
    </p:spTree>
    <p:extLst>
      <p:ext uri="{BB962C8B-B14F-4D97-AF65-F5344CB8AC3E}">
        <p14:creationId xmlns:p14="http://schemas.microsoft.com/office/powerpoint/2010/main" val="149513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ACBE6-7D0F-1090-536D-89C6761FBF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D961AD-806B-B5F6-8348-7D1D0B7C7E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16CC1A-8D48-D204-9527-18A0991094B4}"/>
              </a:ext>
            </a:extLst>
          </p:cNvPr>
          <p:cNvSpPr>
            <a:spLocks noGrp="1"/>
          </p:cNvSpPr>
          <p:nvPr>
            <p:ph type="dt" sz="half" idx="10"/>
          </p:nvPr>
        </p:nvSpPr>
        <p:spPr/>
        <p:txBody>
          <a:bodyPr/>
          <a:lstStyle/>
          <a:p>
            <a:fld id="{E2DE3FEB-F906-48F0-9071-EFD195881AFA}" type="datetimeFigureOut">
              <a:rPr lang="en-US" smtClean="0"/>
              <a:t>9/12/2022</a:t>
            </a:fld>
            <a:endParaRPr lang="en-US"/>
          </a:p>
        </p:txBody>
      </p:sp>
      <p:sp>
        <p:nvSpPr>
          <p:cNvPr id="5" name="Footer Placeholder 4">
            <a:extLst>
              <a:ext uri="{FF2B5EF4-FFF2-40B4-BE49-F238E27FC236}">
                <a16:creationId xmlns:a16="http://schemas.microsoft.com/office/drawing/2014/main" id="{7C8F652A-88CB-E91C-E17C-EAD072EF1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D0324-9423-4EBA-46F7-600CCCF1F510}"/>
              </a:ext>
            </a:extLst>
          </p:cNvPr>
          <p:cNvSpPr>
            <a:spLocks noGrp="1"/>
          </p:cNvSpPr>
          <p:nvPr>
            <p:ph type="sldNum" sz="quarter" idx="12"/>
          </p:nvPr>
        </p:nvSpPr>
        <p:spPr/>
        <p:txBody>
          <a:bodyPr/>
          <a:lstStyle/>
          <a:p>
            <a:fld id="{77F76130-3430-41AB-989B-8EB31BA7DE2D}" type="slidenum">
              <a:rPr lang="en-US" smtClean="0"/>
              <a:t>‹#›</a:t>
            </a:fld>
            <a:endParaRPr lang="en-US"/>
          </a:p>
        </p:txBody>
      </p:sp>
    </p:spTree>
    <p:extLst>
      <p:ext uri="{BB962C8B-B14F-4D97-AF65-F5344CB8AC3E}">
        <p14:creationId xmlns:p14="http://schemas.microsoft.com/office/powerpoint/2010/main" val="372036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D3D2-92C8-F6BB-04E6-96A53A482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7D4CE9-9A34-96BE-2898-A7E395B615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063B5D-8E0F-CA38-0C59-2FC786FAB8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935516-944B-854C-70E0-4C4AB9F9098A}"/>
              </a:ext>
            </a:extLst>
          </p:cNvPr>
          <p:cNvSpPr>
            <a:spLocks noGrp="1"/>
          </p:cNvSpPr>
          <p:nvPr>
            <p:ph type="dt" sz="half" idx="10"/>
          </p:nvPr>
        </p:nvSpPr>
        <p:spPr/>
        <p:txBody>
          <a:bodyPr/>
          <a:lstStyle/>
          <a:p>
            <a:fld id="{E2DE3FEB-F906-48F0-9071-EFD195881AFA}" type="datetimeFigureOut">
              <a:rPr lang="en-US" smtClean="0"/>
              <a:t>9/12/2022</a:t>
            </a:fld>
            <a:endParaRPr lang="en-US"/>
          </a:p>
        </p:txBody>
      </p:sp>
      <p:sp>
        <p:nvSpPr>
          <p:cNvPr id="6" name="Footer Placeholder 5">
            <a:extLst>
              <a:ext uri="{FF2B5EF4-FFF2-40B4-BE49-F238E27FC236}">
                <a16:creationId xmlns:a16="http://schemas.microsoft.com/office/drawing/2014/main" id="{64A5F349-9873-CA17-2FB4-DD22908519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E43587-1B3B-5D0B-E6FF-2666ABC5E81A}"/>
              </a:ext>
            </a:extLst>
          </p:cNvPr>
          <p:cNvSpPr>
            <a:spLocks noGrp="1"/>
          </p:cNvSpPr>
          <p:nvPr>
            <p:ph type="sldNum" sz="quarter" idx="12"/>
          </p:nvPr>
        </p:nvSpPr>
        <p:spPr/>
        <p:txBody>
          <a:bodyPr/>
          <a:lstStyle/>
          <a:p>
            <a:fld id="{77F76130-3430-41AB-989B-8EB31BA7DE2D}" type="slidenum">
              <a:rPr lang="en-US" smtClean="0"/>
              <a:t>‹#›</a:t>
            </a:fld>
            <a:endParaRPr lang="en-US"/>
          </a:p>
        </p:txBody>
      </p:sp>
    </p:spTree>
    <p:extLst>
      <p:ext uri="{BB962C8B-B14F-4D97-AF65-F5344CB8AC3E}">
        <p14:creationId xmlns:p14="http://schemas.microsoft.com/office/powerpoint/2010/main" val="2023128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76DD0-39DF-290A-A50B-B9C56B0DD5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6F9E32-8DA0-BBE6-748A-BB9C1E86D1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F85420-2D0C-78F3-252A-CBD90AFF4A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ADDBEE-58CB-727D-2A4E-C3F719ABF3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49BA72-98F6-761D-C8A3-D4BABFE119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926650-31A3-B456-4767-AFA74EF02E79}"/>
              </a:ext>
            </a:extLst>
          </p:cNvPr>
          <p:cNvSpPr>
            <a:spLocks noGrp="1"/>
          </p:cNvSpPr>
          <p:nvPr>
            <p:ph type="dt" sz="half" idx="10"/>
          </p:nvPr>
        </p:nvSpPr>
        <p:spPr/>
        <p:txBody>
          <a:bodyPr/>
          <a:lstStyle/>
          <a:p>
            <a:fld id="{E2DE3FEB-F906-48F0-9071-EFD195881AFA}" type="datetimeFigureOut">
              <a:rPr lang="en-US" smtClean="0"/>
              <a:t>9/12/2022</a:t>
            </a:fld>
            <a:endParaRPr lang="en-US"/>
          </a:p>
        </p:txBody>
      </p:sp>
      <p:sp>
        <p:nvSpPr>
          <p:cNvPr id="8" name="Footer Placeholder 7">
            <a:extLst>
              <a:ext uri="{FF2B5EF4-FFF2-40B4-BE49-F238E27FC236}">
                <a16:creationId xmlns:a16="http://schemas.microsoft.com/office/drawing/2014/main" id="{F33B8B68-7B41-1404-E3EB-781815DCA9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57DB57-CBE8-53C1-BF77-EAAE6DE5A198}"/>
              </a:ext>
            </a:extLst>
          </p:cNvPr>
          <p:cNvSpPr>
            <a:spLocks noGrp="1"/>
          </p:cNvSpPr>
          <p:nvPr>
            <p:ph type="sldNum" sz="quarter" idx="12"/>
          </p:nvPr>
        </p:nvSpPr>
        <p:spPr/>
        <p:txBody>
          <a:bodyPr/>
          <a:lstStyle/>
          <a:p>
            <a:fld id="{77F76130-3430-41AB-989B-8EB31BA7DE2D}" type="slidenum">
              <a:rPr lang="en-US" smtClean="0"/>
              <a:t>‹#›</a:t>
            </a:fld>
            <a:endParaRPr lang="en-US"/>
          </a:p>
        </p:txBody>
      </p:sp>
    </p:spTree>
    <p:extLst>
      <p:ext uri="{BB962C8B-B14F-4D97-AF65-F5344CB8AC3E}">
        <p14:creationId xmlns:p14="http://schemas.microsoft.com/office/powerpoint/2010/main" val="3159859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B9BD-F8C6-BF54-0034-5A4B3BF5BD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D266E1-1E60-1C78-B99D-20AF322E4175}"/>
              </a:ext>
            </a:extLst>
          </p:cNvPr>
          <p:cNvSpPr>
            <a:spLocks noGrp="1"/>
          </p:cNvSpPr>
          <p:nvPr>
            <p:ph type="dt" sz="half" idx="10"/>
          </p:nvPr>
        </p:nvSpPr>
        <p:spPr/>
        <p:txBody>
          <a:bodyPr/>
          <a:lstStyle/>
          <a:p>
            <a:fld id="{E2DE3FEB-F906-48F0-9071-EFD195881AFA}" type="datetimeFigureOut">
              <a:rPr lang="en-US" smtClean="0"/>
              <a:t>9/12/2022</a:t>
            </a:fld>
            <a:endParaRPr lang="en-US"/>
          </a:p>
        </p:txBody>
      </p:sp>
      <p:sp>
        <p:nvSpPr>
          <p:cNvPr id="4" name="Footer Placeholder 3">
            <a:extLst>
              <a:ext uri="{FF2B5EF4-FFF2-40B4-BE49-F238E27FC236}">
                <a16:creationId xmlns:a16="http://schemas.microsoft.com/office/drawing/2014/main" id="{7E0F16C5-1621-950F-633D-8E0710D4ED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7058BF-BE2A-3049-7121-876A6BF984A2}"/>
              </a:ext>
            </a:extLst>
          </p:cNvPr>
          <p:cNvSpPr>
            <a:spLocks noGrp="1"/>
          </p:cNvSpPr>
          <p:nvPr>
            <p:ph type="sldNum" sz="quarter" idx="12"/>
          </p:nvPr>
        </p:nvSpPr>
        <p:spPr/>
        <p:txBody>
          <a:bodyPr/>
          <a:lstStyle/>
          <a:p>
            <a:fld id="{77F76130-3430-41AB-989B-8EB31BA7DE2D}" type="slidenum">
              <a:rPr lang="en-US" smtClean="0"/>
              <a:t>‹#›</a:t>
            </a:fld>
            <a:endParaRPr lang="en-US"/>
          </a:p>
        </p:txBody>
      </p:sp>
    </p:spTree>
    <p:extLst>
      <p:ext uri="{BB962C8B-B14F-4D97-AF65-F5344CB8AC3E}">
        <p14:creationId xmlns:p14="http://schemas.microsoft.com/office/powerpoint/2010/main" val="138397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1007B8-71FF-8165-C139-104678A23001}"/>
              </a:ext>
            </a:extLst>
          </p:cNvPr>
          <p:cNvSpPr>
            <a:spLocks noGrp="1"/>
          </p:cNvSpPr>
          <p:nvPr>
            <p:ph type="dt" sz="half" idx="10"/>
          </p:nvPr>
        </p:nvSpPr>
        <p:spPr/>
        <p:txBody>
          <a:bodyPr/>
          <a:lstStyle/>
          <a:p>
            <a:fld id="{E2DE3FEB-F906-48F0-9071-EFD195881AFA}" type="datetimeFigureOut">
              <a:rPr lang="en-US" smtClean="0"/>
              <a:t>9/12/2022</a:t>
            </a:fld>
            <a:endParaRPr lang="en-US"/>
          </a:p>
        </p:txBody>
      </p:sp>
      <p:sp>
        <p:nvSpPr>
          <p:cNvPr id="3" name="Footer Placeholder 2">
            <a:extLst>
              <a:ext uri="{FF2B5EF4-FFF2-40B4-BE49-F238E27FC236}">
                <a16:creationId xmlns:a16="http://schemas.microsoft.com/office/drawing/2014/main" id="{885C41D3-7313-9E89-CA75-9A5CCE97EC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315279-EC73-0E1F-D3D6-70A2D783022C}"/>
              </a:ext>
            </a:extLst>
          </p:cNvPr>
          <p:cNvSpPr>
            <a:spLocks noGrp="1"/>
          </p:cNvSpPr>
          <p:nvPr>
            <p:ph type="sldNum" sz="quarter" idx="12"/>
          </p:nvPr>
        </p:nvSpPr>
        <p:spPr/>
        <p:txBody>
          <a:bodyPr/>
          <a:lstStyle/>
          <a:p>
            <a:fld id="{77F76130-3430-41AB-989B-8EB31BA7DE2D}" type="slidenum">
              <a:rPr lang="en-US" smtClean="0"/>
              <a:t>‹#›</a:t>
            </a:fld>
            <a:endParaRPr lang="en-US"/>
          </a:p>
        </p:txBody>
      </p:sp>
    </p:spTree>
    <p:extLst>
      <p:ext uri="{BB962C8B-B14F-4D97-AF65-F5344CB8AC3E}">
        <p14:creationId xmlns:p14="http://schemas.microsoft.com/office/powerpoint/2010/main" val="122371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030A6-9E03-8E5A-C720-459FD70BB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902404-B31D-0F60-A5E5-173CE55329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D5403D-0232-53AA-1DCF-C67CF276B4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F89B0-A473-2F9D-346C-95E49DAB80A7}"/>
              </a:ext>
            </a:extLst>
          </p:cNvPr>
          <p:cNvSpPr>
            <a:spLocks noGrp="1"/>
          </p:cNvSpPr>
          <p:nvPr>
            <p:ph type="dt" sz="half" idx="10"/>
          </p:nvPr>
        </p:nvSpPr>
        <p:spPr/>
        <p:txBody>
          <a:bodyPr/>
          <a:lstStyle/>
          <a:p>
            <a:fld id="{E2DE3FEB-F906-48F0-9071-EFD195881AFA}" type="datetimeFigureOut">
              <a:rPr lang="en-US" smtClean="0"/>
              <a:t>9/12/2022</a:t>
            </a:fld>
            <a:endParaRPr lang="en-US"/>
          </a:p>
        </p:txBody>
      </p:sp>
      <p:sp>
        <p:nvSpPr>
          <p:cNvPr id="6" name="Footer Placeholder 5">
            <a:extLst>
              <a:ext uri="{FF2B5EF4-FFF2-40B4-BE49-F238E27FC236}">
                <a16:creationId xmlns:a16="http://schemas.microsoft.com/office/drawing/2014/main" id="{7A8E5F8D-5DF6-AB47-A875-D69B77EC20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E69D5-DC90-3009-45E9-59578FB6C0AD}"/>
              </a:ext>
            </a:extLst>
          </p:cNvPr>
          <p:cNvSpPr>
            <a:spLocks noGrp="1"/>
          </p:cNvSpPr>
          <p:nvPr>
            <p:ph type="sldNum" sz="quarter" idx="12"/>
          </p:nvPr>
        </p:nvSpPr>
        <p:spPr/>
        <p:txBody>
          <a:bodyPr/>
          <a:lstStyle/>
          <a:p>
            <a:fld id="{77F76130-3430-41AB-989B-8EB31BA7DE2D}" type="slidenum">
              <a:rPr lang="en-US" smtClean="0"/>
              <a:t>‹#›</a:t>
            </a:fld>
            <a:endParaRPr lang="en-US"/>
          </a:p>
        </p:txBody>
      </p:sp>
    </p:spTree>
    <p:extLst>
      <p:ext uri="{BB962C8B-B14F-4D97-AF65-F5344CB8AC3E}">
        <p14:creationId xmlns:p14="http://schemas.microsoft.com/office/powerpoint/2010/main" val="979690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3BA9-FF82-0902-5A0C-0B063A9B34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1D69BB-CB95-5600-A0E0-64F8EEDCB8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49F71E-8BF3-1C05-5EDD-F56C1C9FD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2ADF55-6171-F987-38FA-FDEE6A9591CD}"/>
              </a:ext>
            </a:extLst>
          </p:cNvPr>
          <p:cNvSpPr>
            <a:spLocks noGrp="1"/>
          </p:cNvSpPr>
          <p:nvPr>
            <p:ph type="dt" sz="half" idx="10"/>
          </p:nvPr>
        </p:nvSpPr>
        <p:spPr/>
        <p:txBody>
          <a:bodyPr/>
          <a:lstStyle/>
          <a:p>
            <a:fld id="{E2DE3FEB-F906-48F0-9071-EFD195881AFA}" type="datetimeFigureOut">
              <a:rPr lang="en-US" smtClean="0"/>
              <a:t>9/12/2022</a:t>
            </a:fld>
            <a:endParaRPr lang="en-US"/>
          </a:p>
        </p:txBody>
      </p:sp>
      <p:sp>
        <p:nvSpPr>
          <p:cNvPr id="6" name="Footer Placeholder 5">
            <a:extLst>
              <a:ext uri="{FF2B5EF4-FFF2-40B4-BE49-F238E27FC236}">
                <a16:creationId xmlns:a16="http://schemas.microsoft.com/office/drawing/2014/main" id="{497C0854-8672-75BC-38C7-EFCF87EAE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DFDC79-7986-E19A-72FE-AA5AFCCCF114}"/>
              </a:ext>
            </a:extLst>
          </p:cNvPr>
          <p:cNvSpPr>
            <a:spLocks noGrp="1"/>
          </p:cNvSpPr>
          <p:nvPr>
            <p:ph type="sldNum" sz="quarter" idx="12"/>
          </p:nvPr>
        </p:nvSpPr>
        <p:spPr/>
        <p:txBody>
          <a:bodyPr/>
          <a:lstStyle/>
          <a:p>
            <a:fld id="{77F76130-3430-41AB-989B-8EB31BA7DE2D}" type="slidenum">
              <a:rPr lang="en-US" smtClean="0"/>
              <a:t>‹#›</a:t>
            </a:fld>
            <a:endParaRPr lang="en-US"/>
          </a:p>
        </p:txBody>
      </p:sp>
    </p:spTree>
    <p:extLst>
      <p:ext uri="{BB962C8B-B14F-4D97-AF65-F5344CB8AC3E}">
        <p14:creationId xmlns:p14="http://schemas.microsoft.com/office/powerpoint/2010/main" val="402539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F0FACE-5684-7CBD-6BC1-F393E2E4CF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921FBC-CE33-C2E6-2DAA-26FA75A41F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2F072-4556-3B07-ECE3-D9A1FBAEC2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E3FEB-F906-48F0-9071-EFD195881AFA}" type="datetimeFigureOut">
              <a:rPr lang="en-US" smtClean="0"/>
              <a:t>9/12/2022</a:t>
            </a:fld>
            <a:endParaRPr lang="en-US"/>
          </a:p>
        </p:txBody>
      </p:sp>
      <p:sp>
        <p:nvSpPr>
          <p:cNvPr id="5" name="Footer Placeholder 4">
            <a:extLst>
              <a:ext uri="{FF2B5EF4-FFF2-40B4-BE49-F238E27FC236}">
                <a16:creationId xmlns:a16="http://schemas.microsoft.com/office/drawing/2014/main" id="{F2F2666D-9046-E6AF-3014-EAF354F423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D15DAD-3B94-458B-C9A9-09DB18EE93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76130-3430-41AB-989B-8EB31BA7DE2D}" type="slidenum">
              <a:rPr lang="en-US" smtClean="0"/>
              <a:t>‹#›</a:t>
            </a:fld>
            <a:endParaRPr lang="en-US"/>
          </a:p>
        </p:txBody>
      </p:sp>
    </p:spTree>
    <p:extLst>
      <p:ext uri="{BB962C8B-B14F-4D97-AF65-F5344CB8AC3E}">
        <p14:creationId xmlns:p14="http://schemas.microsoft.com/office/powerpoint/2010/main" val="803040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hyperlink" Target="https://blog.xebialabs.com/2018/09/05/in-honor-of-robert-stroud-a-devops-luminary-amazing-colleague-and-good-frien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appdynamics.com/topics/what-is-ai-op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59600B48-2BA8-BB35-F9E9-B6F8B8D6671B}"/>
              </a:ext>
            </a:extLst>
          </p:cNvPr>
          <p:cNvSpPr>
            <a:spLocks noGrp="1"/>
          </p:cNvSpPr>
          <p:nvPr>
            <p:ph type="ctrTitle"/>
          </p:nvPr>
        </p:nvSpPr>
        <p:spPr>
          <a:xfrm>
            <a:off x="3977196" y="1526958"/>
            <a:ext cx="4545368" cy="2634209"/>
          </a:xfrm>
        </p:spPr>
        <p:txBody>
          <a:bodyPr>
            <a:normAutofit fontScale="90000"/>
          </a:bodyPr>
          <a:lstStyle/>
          <a:p>
            <a:br>
              <a:rPr lang="en-US" sz="5200" dirty="0">
                <a:solidFill>
                  <a:schemeClr val="tx2"/>
                </a:solidFill>
              </a:rPr>
            </a:br>
            <a:br>
              <a:rPr lang="en-US" sz="5200" dirty="0">
                <a:solidFill>
                  <a:schemeClr val="tx2"/>
                </a:solidFill>
              </a:rPr>
            </a:br>
            <a:br>
              <a:rPr lang="en-US" sz="5200" dirty="0">
                <a:solidFill>
                  <a:schemeClr val="tx2"/>
                </a:solidFill>
              </a:rPr>
            </a:br>
            <a:br>
              <a:rPr lang="en-US" sz="5200" dirty="0">
                <a:solidFill>
                  <a:schemeClr val="tx2"/>
                </a:solidFill>
              </a:rPr>
            </a:br>
            <a:br>
              <a:rPr lang="en-US" sz="5200" dirty="0">
                <a:solidFill>
                  <a:schemeClr val="tx2"/>
                </a:solidFill>
              </a:rPr>
            </a:br>
            <a:br>
              <a:rPr lang="en-US" sz="5200" dirty="0">
                <a:solidFill>
                  <a:schemeClr val="tx2"/>
                </a:solidFill>
              </a:rPr>
            </a:br>
            <a:br>
              <a:rPr lang="en-US" sz="5200" dirty="0">
                <a:solidFill>
                  <a:schemeClr val="tx2"/>
                </a:solidFill>
              </a:rPr>
            </a:br>
            <a:r>
              <a:rPr lang="en-US" sz="5200" dirty="0">
                <a:solidFill>
                  <a:schemeClr val="tx2"/>
                </a:solidFill>
              </a:rPr>
              <a:t>DevOps </a:t>
            </a:r>
            <a:br>
              <a:rPr lang="en-US" sz="5200" dirty="0">
                <a:solidFill>
                  <a:schemeClr val="tx2"/>
                </a:solidFill>
              </a:rPr>
            </a:br>
            <a:r>
              <a:rPr lang="en-US" sz="5200" dirty="0">
                <a:solidFill>
                  <a:schemeClr val="tx2"/>
                </a:solidFill>
              </a:rPr>
              <a:t>By</a:t>
            </a:r>
            <a:br>
              <a:rPr lang="en-US" sz="5200" dirty="0">
                <a:solidFill>
                  <a:schemeClr val="tx2"/>
                </a:solidFill>
              </a:rPr>
            </a:br>
            <a:r>
              <a:rPr lang="en-US" sz="5200" dirty="0">
                <a:solidFill>
                  <a:schemeClr val="tx2"/>
                </a:solidFill>
              </a:rPr>
              <a:t> </a:t>
            </a:r>
          </a:p>
        </p:txBody>
      </p:sp>
      <p:sp>
        <p:nvSpPr>
          <p:cNvPr id="3" name="Subtitle 2">
            <a:extLst>
              <a:ext uri="{FF2B5EF4-FFF2-40B4-BE49-F238E27FC236}">
                <a16:creationId xmlns:a16="http://schemas.microsoft.com/office/drawing/2014/main" id="{D1B24358-04E8-F494-732C-667A51CBF2BF}"/>
              </a:ext>
            </a:extLst>
          </p:cNvPr>
          <p:cNvSpPr>
            <a:spLocks noGrp="1"/>
          </p:cNvSpPr>
          <p:nvPr>
            <p:ph type="subTitle" idx="1"/>
          </p:nvPr>
        </p:nvSpPr>
        <p:spPr>
          <a:xfrm>
            <a:off x="4669653" y="4165152"/>
            <a:ext cx="3293617" cy="682079"/>
          </a:xfrm>
        </p:spPr>
        <p:txBody>
          <a:bodyPr>
            <a:noAutofit/>
          </a:bodyPr>
          <a:lstStyle/>
          <a:p>
            <a:r>
              <a:rPr lang="en-US" sz="3600" dirty="0">
                <a:solidFill>
                  <a:srgbClr val="0070C0"/>
                </a:solidFill>
              </a:rPr>
              <a:t>Anil Mikkili</a:t>
            </a:r>
          </a:p>
          <a:p>
            <a:r>
              <a:rPr lang="en-US" sz="3600" dirty="0">
                <a:solidFill>
                  <a:srgbClr val="0070C0"/>
                </a:solidFill>
              </a:rPr>
              <a:t>			</a:t>
            </a:r>
          </a:p>
        </p:txBody>
      </p:sp>
    </p:spTree>
    <p:extLst>
      <p:ext uri="{BB962C8B-B14F-4D97-AF65-F5344CB8AC3E}">
        <p14:creationId xmlns:p14="http://schemas.microsoft.com/office/powerpoint/2010/main" val="178335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7CB4-0C60-B8E8-6D0F-228F17E237B1}"/>
              </a:ext>
            </a:extLst>
          </p:cNvPr>
          <p:cNvSpPr>
            <a:spLocks noGrp="1"/>
          </p:cNvSpPr>
          <p:nvPr>
            <p:ph type="title"/>
          </p:nvPr>
        </p:nvSpPr>
        <p:spPr>
          <a:xfrm>
            <a:off x="838200" y="365126"/>
            <a:ext cx="10515600" cy="726828"/>
          </a:xfrm>
        </p:spPr>
        <p:txBody>
          <a:bodyPr>
            <a:normAutofit/>
          </a:bodyPr>
          <a:lstStyle/>
          <a:p>
            <a:r>
              <a:rPr lang="en-US" sz="2800" b="1" dirty="0"/>
              <a:t>DevOps Tools</a:t>
            </a:r>
          </a:p>
        </p:txBody>
      </p:sp>
      <p:graphicFrame>
        <p:nvGraphicFramePr>
          <p:cNvPr id="5" name="Content Placeholder 2">
            <a:extLst>
              <a:ext uri="{FF2B5EF4-FFF2-40B4-BE49-F238E27FC236}">
                <a16:creationId xmlns:a16="http://schemas.microsoft.com/office/drawing/2014/main" id="{08C3396A-25D6-5B50-3F04-7AD6E2A1D303}"/>
              </a:ext>
            </a:extLst>
          </p:cNvPr>
          <p:cNvGraphicFramePr>
            <a:graphicFrameLocks noGrp="1"/>
          </p:cNvGraphicFramePr>
          <p:nvPr>
            <p:ph idx="1"/>
            <p:extLst>
              <p:ext uri="{D42A27DB-BD31-4B8C-83A1-F6EECF244321}">
                <p14:modId xmlns:p14="http://schemas.microsoft.com/office/powerpoint/2010/main" val="1292151356"/>
              </p:ext>
            </p:extLst>
          </p:nvPr>
        </p:nvGraphicFramePr>
        <p:xfrm>
          <a:off x="838200" y="1162975"/>
          <a:ext cx="10515600" cy="5013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4709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E8583E-3587-0887-C70F-F8EB3B51A588}"/>
              </a:ext>
            </a:extLst>
          </p:cNvPr>
          <p:cNvSpPr>
            <a:spLocks noGrp="1"/>
          </p:cNvSpPr>
          <p:nvPr>
            <p:ph type="title"/>
          </p:nvPr>
        </p:nvSpPr>
        <p:spPr>
          <a:xfrm>
            <a:off x="838200" y="365125"/>
            <a:ext cx="10515600" cy="911225"/>
          </a:xfrm>
        </p:spPr>
        <p:txBody>
          <a:bodyPr>
            <a:normAutofit/>
          </a:bodyPr>
          <a:lstStyle/>
          <a:p>
            <a:r>
              <a:rPr lang="en-US" dirty="0"/>
              <a:t>LINUX Commands</a:t>
            </a:r>
          </a:p>
        </p:txBody>
      </p:sp>
      <p:graphicFrame>
        <p:nvGraphicFramePr>
          <p:cNvPr id="5" name="Content Placeholder 2">
            <a:extLst>
              <a:ext uri="{FF2B5EF4-FFF2-40B4-BE49-F238E27FC236}">
                <a16:creationId xmlns:a16="http://schemas.microsoft.com/office/drawing/2014/main" id="{E0D9EC37-C53A-B9D0-B1F8-98B940064ECC}"/>
              </a:ext>
            </a:extLst>
          </p:cNvPr>
          <p:cNvGraphicFramePr>
            <a:graphicFrameLocks noGrp="1"/>
          </p:cNvGraphicFramePr>
          <p:nvPr>
            <p:ph idx="1"/>
            <p:extLst>
              <p:ext uri="{D42A27DB-BD31-4B8C-83A1-F6EECF244321}">
                <p14:modId xmlns:p14="http://schemas.microsoft.com/office/powerpoint/2010/main" val="475511666"/>
              </p:ext>
            </p:extLst>
          </p:nvPr>
        </p:nvGraphicFramePr>
        <p:xfrm>
          <a:off x="838200" y="1504950"/>
          <a:ext cx="10515600" cy="4672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886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24E694-6A68-0C93-E43B-DB47791164EB}"/>
              </a:ext>
            </a:extLst>
          </p:cNvPr>
          <p:cNvSpPr>
            <a:spLocks noGrp="1"/>
          </p:cNvSpPr>
          <p:nvPr>
            <p:ph type="title"/>
          </p:nvPr>
        </p:nvSpPr>
        <p:spPr>
          <a:xfrm>
            <a:off x="1102368" y="694268"/>
            <a:ext cx="3553510" cy="5477932"/>
          </a:xfrm>
        </p:spPr>
        <p:txBody>
          <a:bodyPr>
            <a:normAutofit/>
          </a:bodyPr>
          <a:lstStyle/>
          <a:p>
            <a:pPr algn="ctr"/>
            <a:r>
              <a:rPr lang="en-US" sz="2400" b="1" dirty="0">
                <a:solidFill>
                  <a:schemeClr val="accent4">
                    <a:lumMod val="40000"/>
                    <a:lumOff val="60000"/>
                  </a:schemeClr>
                </a:solidFill>
              </a:rPr>
              <a:t>What is VPC?</a:t>
            </a:r>
            <a:br>
              <a:rPr lang="en-US" sz="2400" b="1" dirty="0">
                <a:solidFill>
                  <a:schemeClr val="bg1"/>
                </a:solidFill>
              </a:rPr>
            </a:br>
            <a:br>
              <a:rPr lang="en-US" sz="2400" dirty="0">
                <a:solidFill>
                  <a:schemeClr val="bg1"/>
                </a:solidFill>
              </a:rPr>
            </a:br>
            <a:r>
              <a:rPr lang="en-US" sz="2400" b="0" i="0" dirty="0">
                <a:solidFill>
                  <a:schemeClr val="bg1"/>
                </a:solidFill>
                <a:effectLst/>
                <a:latin typeface="Amazon Ember"/>
              </a:rPr>
              <a:t>Amazon Virtual Private Cloud (Amazon VPC) enables you to launch AWS resources into a virtual network that you've defined. This virtual network closely resembles a traditional network that you'd operate in your own data center, with the benefits of using the scalable infrastructure of AWS.</a:t>
            </a:r>
            <a:br>
              <a:rPr lang="en-US" sz="2400" dirty="0">
                <a:solidFill>
                  <a:schemeClr val="bg1"/>
                </a:solidFill>
              </a:rPr>
            </a:br>
            <a:endParaRPr lang="en-US" sz="2400" dirty="0">
              <a:solidFill>
                <a:schemeClr val="bg1"/>
              </a:solidFill>
            </a:endParaRPr>
          </a:p>
        </p:txBody>
      </p:sp>
      <p:grpSp>
        <p:nvGrpSpPr>
          <p:cNvPr id="4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41" name="Freeform: Shape 4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4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45" name="Freeform: Shape 4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59" name="Oval 5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6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D9957898-E96C-D320-C928-6382BFEFFF44}"/>
              </a:ext>
            </a:extLst>
          </p:cNvPr>
          <p:cNvSpPr>
            <a:spLocks noGrp="1"/>
          </p:cNvSpPr>
          <p:nvPr>
            <p:ph idx="1"/>
          </p:nvPr>
        </p:nvSpPr>
        <p:spPr>
          <a:xfrm>
            <a:off x="6234868" y="1130846"/>
            <a:ext cx="5217173" cy="4351338"/>
          </a:xfrm>
        </p:spPr>
        <p:txBody>
          <a:bodyPr>
            <a:normAutofit/>
          </a:bodyPr>
          <a:lstStyle/>
          <a:p>
            <a:pPr marL="0" indent="0">
              <a:buNone/>
            </a:pPr>
            <a:r>
              <a:rPr lang="en-US" b="0" i="0" dirty="0">
                <a:solidFill>
                  <a:srgbClr val="00B050"/>
                </a:solidFill>
                <a:effectLst/>
                <a:latin typeface="Amazon Ember"/>
              </a:rPr>
              <a:t>What is subnet?</a:t>
            </a:r>
          </a:p>
          <a:p>
            <a:r>
              <a:rPr lang="en-US" b="0" i="0" dirty="0">
                <a:solidFill>
                  <a:schemeClr val="bg1"/>
                </a:solidFill>
                <a:effectLst/>
                <a:latin typeface="Amazon Ember"/>
              </a:rPr>
              <a:t>A </a:t>
            </a:r>
            <a:r>
              <a:rPr lang="en-US" b="0" i="1" dirty="0">
                <a:solidFill>
                  <a:schemeClr val="bg1"/>
                </a:solidFill>
                <a:effectLst/>
                <a:latin typeface="Amazon Ember"/>
              </a:rPr>
              <a:t>subnet</a:t>
            </a:r>
            <a:r>
              <a:rPr lang="en-US" b="0" i="0" dirty="0">
                <a:solidFill>
                  <a:schemeClr val="bg1"/>
                </a:solidFill>
                <a:effectLst/>
                <a:latin typeface="Amazon Ember"/>
              </a:rPr>
              <a:t> is a range of IP addresses in your VPC.</a:t>
            </a:r>
          </a:p>
          <a:p>
            <a:r>
              <a:rPr lang="en-US" b="0" i="0" dirty="0">
                <a:solidFill>
                  <a:schemeClr val="bg1"/>
                </a:solidFill>
                <a:effectLst/>
                <a:latin typeface="Amazon Ember"/>
              </a:rPr>
              <a:t> You can attach AWS resources, such as EC2 instances and RDS DB instances, to subnets. </a:t>
            </a:r>
          </a:p>
          <a:p>
            <a:r>
              <a:rPr lang="en-US" b="0" i="0" dirty="0">
                <a:solidFill>
                  <a:schemeClr val="bg1"/>
                </a:solidFill>
                <a:effectLst/>
                <a:latin typeface="Amazon Ember"/>
              </a:rPr>
              <a:t>You can create subnets to group instances together according to your security and operational needs.</a:t>
            </a:r>
            <a:endParaRPr lang="en-US" dirty="0">
              <a:solidFill>
                <a:schemeClr val="bg1"/>
              </a:solidFill>
            </a:endParaRPr>
          </a:p>
        </p:txBody>
      </p:sp>
    </p:spTree>
    <p:extLst>
      <p:ext uri="{BB962C8B-B14F-4D97-AF65-F5344CB8AC3E}">
        <p14:creationId xmlns:p14="http://schemas.microsoft.com/office/powerpoint/2010/main" val="2732599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32FD-2FEB-8989-9C2A-DFE9D549DFC9}"/>
              </a:ext>
            </a:extLst>
          </p:cNvPr>
          <p:cNvSpPr>
            <a:spLocks noGrp="1"/>
          </p:cNvSpPr>
          <p:nvPr>
            <p:ph type="title"/>
          </p:nvPr>
        </p:nvSpPr>
        <p:spPr/>
        <p:txBody>
          <a:bodyPr/>
          <a:lstStyle/>
          <a:p>
            <a:r>
              <a:rPr lang="en-US" dirty="0"/>
              <a:t>ANSIBLE</a:t>
            </a:r>
          </a:p>
        </p:txBody>
      </p:sp>
      <p:sp>
        <p:nvSpPr>
          <p:cNvPr id="3" name="Content Placeholder 2">
            <a:extLst>
              <a:ext uri="{FF2B5EF4-FFF2-40B4-BE49-F238E27FC236}">
                <a16:creationId xmlns:a16="http://schemas.microsoft.com/office/drawing/2014/main" id="{AEB6E932-4483-C469-1B8A-35BC23B20E38}"/>
              </a:ext>
            </a:extLst>
          </p:cNvPr>
          <p:cNvSpPr>
            <a:spLocks noGrp="1"/>
          </p:cNvSpPr>
          <p:nvPr>
            <p:ph idx="1"/>
          </p:nvPr>
        </p:nvSpPr>
        <p:spPr/>
        <p:txBody>
          <a:bodyPr/>
          <a:lstStyle/>
          <a:p>
            <a:r>
              <a:rPr lang="en-US" dirty="0"/>
              <a:t>Ansible is a open source, configuration management tool.</a:t>
            </a:r>
          </a:p>
          <a:p>
            <a:r>
              <a:rPr lang="en-US" dirty="0"/>
              <a:t>Ansible is Deployment tool maintained by </a:t>
            </a:r>
            <a:r>
              <a:rPr lang="en-US" dirty="0" err="1"/>
              <a:t>Redhat</a:t>
            </a:r>
            <a:r>
              <a:rPr lang="en-US" dirty="0"/>
              <a:t>.</a:t>
            </a:r>
          </a:p>
          <a:p>
            <a:r>
              <a:rPr lang="en-US" dirty="0"/>
              <a:t>Ansible is written by Python.</a:t>
            </a:r>
          </a:p>
          <a:p>
            <a:r>
              <a:rPr lang="en-US"/>
              <a:t>Ansible manages </a:t>
            </a:r>
            <a:endParaRPr lang="en-US" dirty="0"/>
          </a:p>
          <a:p>
            <a:endParaRPr lang="en-US" dirty="0"/>
          </a:p>
        </p:txBody>
      </p:sp>
    </p:spTree>
    <p:extLst>
      <p:ext uri="{BB962C8B-B14F-4D97-AF65-F5344CB8AC3E}">
        <p14:creationId xmlns:p14="http://schemas.microsoft.com/office/powerpoint/2010/main" val="77708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8337-BEBC-1C91-A320-B674D86382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A8E70F-F57F-B848-58FC-F6B57C9EE39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2053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E2E682-D3EF-6CF3-266B-9114D2BC8342}"/>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4800" kern="1200" dirty="0">
                <a:solidFill>
                  <a:srgbClr val="FF0000"/>
                </a:solidFill>
                <a:latin typeface="+mj-lt"/>
                <a:ea typeface="+mj-ea"/>
                <a:cs typeface="+mj-cs"/>
              </a:rPr>
              <a:t>What is SDLC?</a:t>
            </a:r>
          </a:p>
        </p:txBody>
      </p:sp>
      <p:sp>
        <p:nvSpPr>
          <p:cNvPr id="1040" name="Oval 103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2" name="Group 1041">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04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04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1026" name="Picture 2" descr="Stages of SDLC">
            <a:extLst>
              <a:ext uri="{FF2B5EF4-FFF2-40B4-BE49-F238E27FC236}">
                <a16:creationId xmlns:a16="http://schemas.microsoft.com/office/drawing/2014/main" id="{2C2F77B7-169E-4ACC-C885-8EFABB6FE5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17770" y="1913385"/>
            <a:ext cx="3952579" cy="3023722"/>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D4A79486-B5AD-8CC7-CDA2-8D75913DAA44}"/>
              </a:ext>
            </a:extLst>
          </p:cNvPr>
          <p:cNvSpPr>
            <a:spLocks noGrp="1"/>
          </p:cNvSpPr>
          <p:nvPr>
            <p:ph type="body" sz="half" idx="2"/>
          </p:nvPr>
        </p:nvSpPr>
        <p:spPr>
          <a:xfrm>
            <a:off x="6695359" y="2990818"/>
            <a:ext cx="4158031" cy="2913872"/>
          </a:xfrm>
        </p:spPr>
        <p:txBody>
          <a:bodyPr vert="horz" lIns="91440" tIns="45720" rIns="91440" bIns="45720" rtlCol="0" anchor="t">
            <a:normAutofit/>
          </a:bodyPr>
          <a:lstStyle/>
          <a:p>
            <a:pPr indent="-228600">
              <a:buFont typeface="Arial" panose="020B0604020202020204" pitchFamily="34" charset="0"/>
              <a:buChar char="•"/>
            </a:pPr>
            <a:r>
              <a:rPr lang="en-US" sz="1400" b="0" i="0">
                <a:solidFill>
                  <a:schemeClr val="tx1">
                    <a:alpha val="80000"/>
                  </a:schemeClr>
                </a:solidFill>
                <a:effectLst/>
              </a:rPr>
              <a:t>Software Development Life Cycle (SDLC) is a process used by the software industry to design, develop and test high quality software's. </a:t>
            </a:r>
            <a:r>
              <a:rPr lang="en-US" sz="1400" b="0" i="0" dirty="0">
                <a:solidFill>
                  <a:schemeClr val="tx1">
                    <a:alpha val="80000"/>
                  </a:schemeClr>
                </a:solidFill>
                <a:effectLst/>
              </a:rPr>
              <a:t>The SDLC aims to produce a high-quality software that meets or exceeds customer expectations, reaches completion within times and cost estimates.</a:t>
            </a:r>
          </a:p>
          <a:p>
            <a:pPr indent="-228600">
              <a:buFont typeface="Arial" panose="020B0604020202020204" pitchFamily="34" charset="0"/>
              <a:buChar char="•"/>
            </a:pPr>
            <a:r>
              <a:rPr lang="en-US" sz="1400" b="0" i="0" dirty="0">
                <a:solidFill>
                  <a:schemeClr val="tx1">
                    <a:alpha val="80000"/>
                  </a:schemeClr>
                </a:solidFill>
                <a:effectLst/>
              </a:rPr>
              <a:t>SDLC is the acronym of Software Development Life Cycle.</a:t>
            </a:r>
          </a:p>
          <a:p>
            <a:pPr indent="-228600">
              <a:buFont typeface="Arial" panose="020B0604020202020204" pitchFamily="34" charset="0"/>
              <a:buChar char="•"/>
            </a:pPr>
            <a:r>
              <a:rPr lang="en-US" sz="1400" b="0" i="0" dirty="0">
                <a:solidFill>
                  <a:schemeClr val="tx1">
                    <a:alpha val="80000"/>
                  </a:schemeClr>
                </a:solidFill>
                <a:effectLst/>
              </a:rPr>
              <a:t>SDLC is a framework defining tasks performed at each step in the software development process.</a:t>
            </a:r>
          </a:p>
          <a:p>
            <a:pPr indent="-228600">
              <a:buFont typeface="Arial" panose="020B0604020202020204" pitchFamily="34" charset="0"/>
              <a:buChar char="•"/>
            </a:pPr>
            <a:r>
              <a:rPr lang="en-US" sz="1400" b="0" i="0" dirty="0">
                <a:solidFill>
                  <a:schemeClr val="tx1">
                    <a:alpha val="80000"/>
                  </a:schemeClr>
                </a:solidFill>
                <a:effectLst/>
              </a:rPr>
              <a:t>It is also called as Software Development Process.</a:t>
            </a:r>
          </a:p>
          <a:p>
            <a:pPr indent="-228600">
              <a:buFont typeface="Arial" panose="020B0604020202020204" pitchFamily="34" charset="0"/>
              <a:buChar char="•"/>
            </a:pPr>
            <a:endParaRPr lang="en-US" sz="1400" b="0" i="0" dirty="0">
              <a:solidFill>
                <a:schemeClr val="tx1">
                  <a:alpha val="80000"/>
                </a:schemeClr>
              </a:solidFill>
              <a:effectLst/>
            </a:endParaRPr>
          </a:p>
          <a:p>
            <a:pPr indent="-228600">
              <a:buFont typeface="Arial" panose="020B0604020202020204" pitchFamily="34" charset="0"/>
              <a:buChar char="•"/>
            </a:pPr>
            <a:endParaRPr lang="en-US" sz="1400" b="0" i="0" dirty="0">
              <a:solidFill>
                <a:schemeClr val="tx1">
                  <a:alpha val="80000"/>
                </a:schemeClr>
              </a:solidFill>
              <a:effectLst/>
            </a:endParaRPr>
          </a:p>
          <a:p>
            <a:pPr indent="-228600">
              <a:buFont typeface="Arial" panose="020B0604020202020204" pitchFamily="34" charset="0"/>
              <a:buChar char="•"/>
            </a:pPr>
            <a:endParaRPr lang="en-US" sz="1400" dirty="0">
              <a:solidFill>
                <a:schemeClr val="tx1">
                  <a:alpha val="80000"/>
                </a:schemeClr>
              </a:solidFill>
            </a:endParaRPr>
          </a:p>
        </p:txBody>
      </p:sp>
      <p:sp>
        <p:nvSpPr>
          <p:cNvPr id="104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1048" name="Straight Connector 104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141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B8C625-3A33-E475-C0D5-3646EDD62134}"/>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b="1"/>
              <a:t>Waterfall Model</a:t>
            </a:r>
          </a:p>
        </p:txBody>
      </p:sp>
      <p:sp>
        <p:nvSpPr>
          <p:cNvPr id="205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B0FB6CDB-C51C-D2FE-BA68-4DAA333890B5}"/>
              </a:ext>
            </a:extLst>
          </p:cNvPr>
          <p:cNvSpPr>
            <a:spLocks noGrp="1"/>
          </p:cNvSpPr>
          <p:nvPr>
            <p:ph type="body" sz="half" idx="2"/>
          </p:nvPr>
        </p:nvSpPr>
        <p:spPr>
          <a:xfrm>
            <a:off x="640080" y="2872899"/>
            <a:ext cx="4243589" cy="3320668"/>
          </a:xfrm>
        </p:spPr>
        <p:txBody>
          <a:bodyPr vert="horz" lIns="91440" tIns="45720" rIns="91440" bIns="45720" rtlCol="0">
            <a:normAutofit/>
          </a:bodyPr>
          <a:lstStyle/>
          <a:p>
            <a:pPr indent="-228600">
              <a:buFont typeface="Arial" panose="020B0604020202020204" pitchFamily="34" charset="0"/>
              <a:buChar char="•"/>
            </a:pPr>
            <a:r>
              <a:rPr lang="en-US" sz="1900" b="1" i="0">
                <a:effectLst/>
              </a:rPr>
              <a:t>Waterfall Model</a:t>
            </a:r>
            <a:r>
              <a:rPr lang="en-US" sz="1900" b="0" i="0">
                <a:effectLst/>
              </a:rPr>
              <a:t> is a sequential model that divides software development into pre-defined phases.</a:t>
            </a:r>
          </a:p>
          <a:p>
            <a:pPr indent="-228600">
              <a:buFont typeface="Arial" panose="020B0604020202020204" pitchFamily="34" charset="0"/>
              <a:buChar char="•"/>
            </a:pPr>
            <a:r>
              <a:rPr lang="en-US" sz="1900" b="0" i="0">
                <a:effectLst/>
              </a:rPr>
              <a:t>Each phase must be completed before the next phase can begin with no overlap between the phases. </a:t>
            </a:r>
            <a:endParaRPr lang="en-US" sz="1900"/>
          </a:p>
          <a:p>
            <a:pPr indent="-228600">
              <a:buFont typeface="Arial" panose="020B0604020202020204" pitchFamily="34" charset="0"/>
              <a:buChar char="•"/>
            </a:pPr>
            <a:r>
              <a:rPr lang="en-US" sz="1900" b="0" i="0">
                <a:effectLst/>
              </a:rPr>
              <a:t> Each phase is designed for performing specific activity during the SDLC phase.</a:t>
            </a:r>
          </a:p>
          <a:p>
            <a:pPr indent="-228600">
              <a:buFont typeface="Arial" panose="020B0604020202020204" pitchFamily="34" charset="0"/>
              <a:buChar char="•"/>
            </a:pPr>
            <a:r>
              <a:rPr lang="en-US" sz="1900" b="0" i="0">
                <a:effectLst/>
              </a:rPr>
              <a:t>It was introduced in 1970 by Winston Royce.</a:t>
            </a:r>
            <a:endParaRPr lang="en-US" sz="1900"/>
          </a:p>
        </p:txBody>
      </p:sp>
      <p:pic>
        <p:nvPicPr>
          <p:cNvPr id="2052" name="Picture 4" descr="Waterfall Model in SDLC">
            <a:extLst>
              <a:ext uri="{FF2B5EF4-FFF2-40B4-BE49-F238E27FC236}">
                <a16:creationId xmlns:a16="http://schemas.microsoft.com/office/drawing/2014/main" id="{57A3C7C4-FD8F-0848-B259-B70160C199C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587" r="8184" b="-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6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CE1DA0-8D18-53EC-14E0-5C28D0C6D5ED}"/>
              </a:ext>
            </a:extLst>
          </p:cNvPr>
          <p:cNvSpPr>
            <a:spLocks noGrp="1"/>
          </p:cNvSpPr>
          <p:nvPr>
            <p:ph type="title"/>
          </p:nvPr>
        </p:nvSpPr>
        <p:spPr>
          <a:xfrm>
            <a:off x="524741" y="620392"/>
            <a:ext cx="3808268" cy="5504688"/>
          </a:xfrm>
        </p:spPr>
        <p:txBody>
          <a:bodyPr>
            <a:normAutofit/>
          </a:bodyPr>
          <a:lstStyle/>
          <a:p>
            <a:r>
              <a:rPr lang="en-US" sz="4700" b="1">
                <a:solidFill>
                  <a:schemeClr val="bg1"/>
                </a:solidFill>
              </a:rPr>
              <a:t>Waterfall Model-Disadvantages</a:t>
            </a:r>
          </a:p>
        </p:txBody>
      </p:sp>
      <p:graphicFrame>
        <p:nvGraphicFramePr>
          <p:cNvPr id="5" name="Content Placeholder 2">
            <a:extLst>
              <a:ext uri="{FF2B5EF4-FFF2-40B4-BE49-F238E27FC236}">
                <a16:creationId xmlns:a16="http://schemas.microsoft.com/office/drawing/2014/main" id="{0F2E5483-BC40-E3BF-C212-01242EC6C506}"/>
              </a:ext>
            </a:extLst>
          </p:cNvPr>
          <p:cNvGraphicFramePr>
            <a:graphicFrameLocks noGrp="1"/>
          </p:cNvGraphicFramePr>
          <p:nvPr>
            <p:ph idx="1"/>
            <p:extLst>
              <p:ext uri="{D42A27DB-BD31-4B8C-83A1-F6EECF244321}">
                <p14:modId xmlns:p14="http://schemas.microsoft.com/office/powerpoint/2010/main" val="1448754157"/>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8474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3180C3-87A7-C633-C632-13AE484441E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Agile Methodology</a:t>
            </a:r>
          </a:p>
        </p:txBody>
      </p:sp>
      <p:graphicFrame>
        <p:nvGraphicFramePr>
          <p:cNvPr id="5" name="Content Placeholder 2">
            <a:extLst>
              <a:ext uri="{FF2B5EF4-FFF2-40B4-BE49-F238E27FC236}">
                <a16:creationId xmlns:a16="http://schemas.microsoft.com/office/drawing/2014/main" id="{956227AB-559B-1D59-338C-0F79BB331C3F}"/>
              </a:ext>
            </a:extLst>
          </p:cNvPr>
          <p:cNvGraphicFramePr>
            <a:graphicFrameLocks noGrp="1"/>
          </p:cNvGraphicFramePr>
          <p:nvPr>
            <p:ph idx="1"/>
            <p:extLst>
              <p:ext uri="{D42A27DB-BD31-4B8C-83A1-F6EECF244321}">
                <p14:modId xmlns:p14="http://schemas.microsoft.com/office/powerpoint/2010/main" val="325569550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57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FE0791C-4E63-DF84-C887-BCC30E6A3EDC}"/>
              </a:ext>
            </a:extLst>
          </p:cNvPr>
          <p:cNvSpPr>
            <a:spLocks noGrp="1"/>
          </p:cNvSpPr>
          <p:nvPr>
            <p:ph type="title"/>
          </p:nvPr>
        </p:nvSpPr>
        <p:spPr>
          <a:xfrm>
            <a:off x="793159" y="1377146"/>
            <a:ext cx="4076460" cy="3626217"/>
          </a:xfrm>
        </p:spPr>
        <p:txBody>
          <a:bodyPr vert="horz" lIns="91440" tIns="45720" rIns="91440" bIns="45720" rtlCol="0" anchor="b">
            <a:normAutofit fontScale="90000"/>
          </a:bodyPr>
          <a:lstStyle/>
          <a:p>
            <a:pPr algn="r"/>
            <a:r>
              <a:rPr lang="en-US" sz="2000" b="0" i="0" kern="1200">
                <a:solidFill>
                  <a:srgbClr val="FFFFFF"/>
                </a:solidFill>
                <a:effectLst/>
                <a:latin typeface="+mj-lt"/>
                <a:ea typeface="+mj-ea"/>
                <a:cs typeface="+mj-cs"/>
              </a:rPr>
              <a:t>DevOps is </a:t>
            </a:r>
            <a:r>
              <a:rPr lang="en-US" sz="2000" b="1" i="0" kern="1200">
                <a:solidFill>
                  <a:srgbClr val="FFFFFF"/>
                </a:solidFill>
                <a:effectLst/>
                <a:latin typeface="+mj-lt"/>
                <a:ea typeface="+mj-ea"/>
                <a:cs typeface="+mj-cs"/>
              </a:rPr>
              <a:t>the combination of cultural philosophies, practices, and tools that increases an organization's ability to deliver applications and services at high velocity</a:t>
            </a:r>
            <a:r>
              <a:rPr lang="en-US" sz="2000" b="0" i="0" kern="1200">
                <a:solidFill>
                  <a:srgbClr val="FFFFFF"/>
                </a:solidFill>
                <a:effectLst/>
                <a:latin typeface="+mj-lt"/>
                <a:ea typeface="+mj-ea"/>
                <a:cs typeface="+mj-cs"/>
              </a:rPr>
              <a:t>: evolving and improving products at a faster pace than organizations using traditional software development and infrastructure management processes.</a:t>
            </a:r>
            <a:br>
              <a:rPr lang="en-US" sz="2000" b="0" i="0" kern="1200">
                <a:solidFill>
                  <a:srgbClr val="FFFFFF"/>
                </a:solidFill>
                <a:effectLst/>
                <a:latin typeface="+mj-lt"/>
                <a:ea typeface="+mj-ea"/>
                <a:cs typeface="+mj-cs"/>
              </a:rPr>
            </a:br>
            <a:br>
              <a:rPr lang="en-US" sz="2000" b="0" i="0" kern="1200">
                <a:solidFill>
                  <a:srgbClr val="FFFFFF"/>
                </a:solidFill>
                <a:effectLst/>
                <a:latin typeface="+mj-lt"/>
                <a:ea typeface="+mj-ea"/>
                <a:cs typeface="+mj-cs"/>
              </a:rPr>
            </a:br>
            <a:r>
              <a:rPr lang="en-US" sz="2000" b="0" i="0" kern="1200">
                <a:solidFill>
                  <a:srgbClr val="FFFFFF"/>
                </a:solidFill>
                <a:effectLst/>
                <a:latin typeface="+mj-lt"/>
                <a:ea typeface="+mj-ea"/>
                <a:cs typeface="+mj-cs"/>
              </a:rPr>
              <a:t>DevOps—the amalgamation of development (Dev) and operations (Ops) teams—is an organizational approach</a:t>
            </a:r>
            <a:br>
              <a:rPr lang="en-US" sz="2000" b="0" i="0" kern="1200">
                <a:solidFill>
                  <a:srgbClr val="FFFFFF"/>
                </a:solidFill>
                <a:effectLst/>
                <a:latin typeface="+mj-lt"/>
                <a:ea typeface="+mj-ea"/>
                <a:cs typeface="+mj-cs"/>
              </a:rPr>
            </a:br>
            <a:br>
              <a:rPr lang="en-US" sz="2000" b="0" i="0" kern="1200">
                <a:solidFill>
                  <a:srgbClr val="FFFFFF"/>
                </a:solidFill>
                <a:effectLst/>
                <a:latin typeface="+mj-lt"/>
                <a:ea typeface="+mj-ea"/>
                <a:cs typeface="+mj-cs"/>
              </a:rPr>
            </a:br>
            <a:r>
              <a:rPr lang="en-US" sz="2000" b="0" i="0" kern="1200">
                <a:solidFill>
                  <a:srgbClr val="FFFFFF"/>
                </a:solidFill>
                <a:effectLst/>
                <a:latin typeface="+mj-lt"/>
                <a:ea typeface="+mj-ea"/>
                <a:cs typeface="+mj-cs"/>
              </a:rPr>
              <a:t>that enables faster development of applications and easier maintenance of existing deployments</a:t>
            </a:r>
            <a:endParaRPr lang="en-US" sz="2000" kern="1200">
              <a:solidFill>
                <a:srgbClr val="FFFFFF"/>
              </a:solidFill>
              <a:latin typeface="+mj-lt"/>
              <a:ea typeface="+mj-ea"/>
              <a:cs typeface="+mj-cs"/>
            </a:endParaRPr>
          </a:p>
        </p:txBody>
      </p:sp>
      <p:pic>
        <p:nvPicPr>
          <p:cNvPr id="1026" name="Picture 2" descr="What is DevOps and Why Do We Need It? - Skywell Software">
            <a:extLst>
              <a:ext uri="{FF2B5EF4-FFF2-40B4-BE49-F238E27FC236}">
                <a16:creationId xmlns:a16="http://schemas.microsoft.com/office/drawing/2014/main" id="{F4FE2D4F-3030-4779-858F-FC7C115ABA9C}"/>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tretch>
            <a:fillRect/>
          </a:stretch>
        </p:blipFill>
        <p:spPr bwMode="auto">
          <a:xfrm>
            <a:off x="5457027" y="1915331"/>
            <a:ext cx="6194967" cy="3812287"/>
          </a:xfrm>
          <a:prstGeom prst="rect">
            <a:avLst/>
          </a:prstGeom>
          <a:noFill/>
          <a:extLst>
            <a:ext uri="{909E8E84-426E-40DD-AFC4-6F175D3DCCD1}">
              <a14:hiddenFill xmlns:a14="http://schemas.microsoft.com/office/drawing/2010/main">
                <a:solidFill>
                  <a:srgbClr val="FFFFFF"/>
                </a:solidFill>
              </a14:hiddenFill>
            </a:ext>
          </a:extLst>
        </p:spPr>
      </p:pic>
      <p:grpSp>
        <p:nvGrpSpPr>
          <p:cNvPr id="1035" name="Group 1034">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036"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037"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03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040" name="Straight Connector 103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507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36152BB3-DEB6-EFDF-9278-238060D75ACC}"/>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Why DevOps</a:t>
            </a:r>
          </a:p>
        </p:txBody>
      </p:sp>
      <p:graphicFrame>
        <p:nvGraphicFramePr>
          <p:cNvPr id="5" name="Content Placeholder 2">
            <a:extLst>
              <a:ext uri="{FF2B5EF4-FFF2-40B4-BE49-F238E27FC236}">
                <a16:creationId xmlns:a16="http://schemas.microsoft.com/office/drawing/2014/main" id="{0C0EA53A-E6AB-9FD5-22FE-1E5D6FFD7136}"/>
              </a:ext>
            </a:extLst>
          </p:cNvPr>
          <p:cNvGraphicFramePr>
            <a:graphicFrameLocks noGrp="1"/>
          </p:cNvGraphicFramePr>
          <p:nvPr>
            <p:ph idx="1"/>
            <p:extLst>
              <p:ext uri="{D42A27DB-BD31-4B8C-83A1-F6EECF244321}">
                <p14:modId xmlns:p14="http://schemas.microsoft.com/office/powerpoint/2010/main" val="213720472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8742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AE4B79D-12EC-62B7-5CCA-B48D1AEF0453}"/>
              </a:ext>
            </a:extLst>
          </p:cNvPr>
          <p:cNvSpPr>
            <a:spLocks noGrp="1"/>
          </p:cNvSpPr>
          <p:nvPr>
            <p:ph type="title"/>
          </p:nvPr>
        </p:nvSpPr>
        <p:spPr>
          <a:xfrm>
            <a:off x="1188069" y="381935"/>
            <a:ext cx="4008583" cy="5974414"/>
          </a:xfrm>
        </p:spPr>
        <p:txBody>
          <a:bodyPr anchor="ctr">
            <a:normAutofit/>
          </a:bodyPr>
          <a:lstStyle/>
          <a:p>
            <a:r>
              <a:rPr lang="en-US" sz="8000" b="0" i="0">
                <a:solidFill>
                  <a:srgbClr val="FFFFFF"/>
                </a:solidFill>
                <a:effectLst/>
                <a:latin typeface="AppdSans"/>
              </a:rPr>
              <a:t>Benefits of DevOps</a:t>
            </a:r>
            <a:br>
              <a:rPr lang="en-US" sz="8000" b="0" i="0">
                <a:solidFill>
                  <a:srgbClr val="FFFFFF"/>
                </a:solidFill>
                <a:effectLst/>
                <a:latin typeface="AppdSans"/>
              </a:rPr>
            </a:br>
            <a:endParaRPr lang="en-US" sz="8000">
              <a:solidFill>
                <a:srgbClr val="FFFFFF"/>
              </a:solidFill>
            </a:endParaRP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985CC8A0-C2E1-B02D-AAB0-93DBFFB4CB21}"/>
              </a:ext>
            </a:extLst>
          </p:cNvPr>
          <p:cNvSpPr>
            <a:spLocks noGrp="1"/>
          </p:cNvSpPr>
          <p:nvPr>
            <p:ph idx="1"/>
          </p:nvPr>
        </p:nvSpPr>
        <p:spPr>
          <a:xfrm>
            <a:off x="6297233" y="518400"/>
            <a:ext cx="4771607" cy="5837949"/>
          </a:xfrm>
        </p:spPr>
        <p:txBody>
          <a:bodyPr anchor="ctr">
            <a:normAutofit/>
          </a:bodyPr>
          <a:lstStyle/>
          <a:p>
            <a:r>
              <a:rPr lang="en-US" sz="2000" b="1" i="0">
                <a:solidFill>
                  <a:schemeClr val="tx1">
                    <a:alpha val="80000"/>
                  </a:schemeClr>
                </a:solidFill>
                <a:effectLst/>
                <a:latin typeface="AppdSans"/>
              </a:rPr>
              <a:t>Maximizes Efficiency with Automation</a:t>
            </a:r>
          </a:p>
          <a:p>
            <a:pPr marL="0" indent="0">
              <a:buNone/>
            </a:pPr>
            <a:r>
              <a:rPr lang="en-US" sz="2000">
                <a:solidFill>
                  <a:schemeClr val="tx1">
                    <a:alpha val="80000"/>
                  </a:schemeClr>
                </a:solidFill>
                <a:latin typeface="AppdSans"/>
              </a:rPr>
              <a:t>      </a:t>
            </a:r>
            <a:r>
              <a:rPr lang="en-US" sz="2000" b="0" i="0">
                <a:solidFill>
                  <a:schemeClr val="tx1">
                    <a:alpha val="80000"/>
                  </a:schemeClr>
                </a:solidFill>
                <a:effectLst/>
                <a:latin typeface="AppdSans"/>
              </a:rPr>
              <a:t>The late DevOps authority </a:t>
            </a:r>
            <a:r>
              <a:rPr lang="en-US" sz="2000" b="0" i="0" u="none" strike="noStrike">
                <a:solidFill>
                  <a:schemeClr val="tx1">
                    <a:alpha val="80000"/>
                  </a:schemeClr>
                </a:solidFill>
                <a:effectLst/>
                <a:latin typeface="AppdSans"/>
                <a:hlinkClick r:id="rId2"/>
              </a:rPr>
              <a:t>Robert Stroud said DevOps is all about "fueling business transformation"</a:t>
            </a:r>
            <a:r>
              <a:rPr lang="en-US" sz="2000" b="0" i="0">
                <a:solidFill>
                  <a:schemeClr val="tx1">
                    <a:alpha val="80000"/>
                  </a:schemeClr>
                </a:solidFill>
                <a:effectLst/>
                <a:latin typeface="AppdSans"/>
              </a:rPr>
              <a:t> that encompasses people, process and culture change.</a:t>
            </a:r>
          </a:p>
          <a:p>
            <a:pPr marL="0" indent="0">
              <a:buNone/>
            </a:pPr>
            <a:r>
              <a:rPr lang="en-US" sz="2000" b="0" i="0">
                <a:solidFill>
                  <a:schemeClr val="tx1">
                    <a:alpha val="80000"/>
                  </a:schemeClr>
                </a:solidFill>
                <a:effectLst/>
                <a:latin typeface="AppdSans"/>
              </a:rPr>
              <a:t>       The most effective strategies for DevOps transformation focus on structural improvements that build community</a:t>
            </a:r>
          </a:p>
          <a:p>
            <a:r>
              <a:rPr lang="en-US" sz="2000" b="1" i="0">
                <a:solidFill>
                  <a:schemeClr val="tx1">
                    <a:alpha val="80000"/>
                  </a:schemeClr>
                </a:solidFill>
                <a:effectLst/>
                <a:latin typeface="AppdSans"/>
              </a:rPr>
              <a:t>Optimizes the Entire Business</a:t>
            </a:r>
          </a:p>
          <a:p>
            <a:pPr marL="0" indent="0">
              <a:buNone/>
            </a:pPr>
            <a:r>
              <a:rPr lang="en-US" sz="2000" b="0" i="0">
                <a:solidFill>
                  <a:schemeClr val="tx1">
                    <a:alpha val="80000"/>
                  </a:schemeClr>
                </a:solidFill>
                <a:effectLst/>
                <a:latin typeface="AppdSans"/>
              </a:rPr>
              <a:t>        It forces organizations to "optimize for the whole system," not just IT siloes, to improve the business as a whole. </a:t>
            </a:r>
          </a:p>
          <a:p>
            <a:pPr marL="0" indent="0">
              <a:buNone/>
            </a:pPr>
            <a:r>
              <a:rPr lang="en-US" sz="2000">
                <a:solidFill>
                  <a:schemeClr val="tx1">
                    <a:alpha val="80000"/>
                  </a:schemeClr>
                </a:solidFill>
                <a:latin typeface="AppdSans"/>
              </a:rPr>
              <a:t>       </a:t>
            </a:r>
            <a:r>
              <a:rPr lang="en-US" sz="2000" b="0" i="0">
                <a:solidFill>
                  <a:schemeClr val="tx1">
                    <a:alpha val="80000"/>
                  </a:schemeClr>
                </a:solidFill>
                <a:effectLst/>
                <a:latin typeface="AppdSans"/>
              </a:rPr>
              <a:t>In other words, be more adaptive and data-driven for alignment with customer and business needs.</a:t>
            </a:r>
            <a:endParaRPr lang="en-US" sz="2000" b="1" i="0">
              <a:solidFill>
                <a:schemeClr val="tx1">
                  <a:alpha val="80000"/>
                </a:schemeClr>
              </a:solidFill>
              <a:effectLst/>
              <a:latin typeface="AppdSans"/>
            </a:endParaRPr>
          </a:p>
          <a:p>
            <a:r>
              <a:rPr lang="en-US" sz="2000" b="0" i="0">
                <a:solidFill>
                  <a:schemeClr val="tx1">
                    <a:alpha val="80000"/>
                  </a:schemeClr>
                </a:solidFill>
                <a:effectLst/>
                <a:latin typeface="AppdSans"/>
              </a:rPr>
              <a:t>Improves Speed and Stability of Software Development and Deployment.</a:t>
            </a:r>
          </a:p>
          <a:p>
            <a:pPr marL="0" indent="0">
              <a:buNone/>
            </a:pPr>
            <a:endParaRPr lang="en-US" sz="2000" b="0" i="0">
              <a:solidFill>
                <a:schemeClr val="tx1">
                  <a:alpha val="80000"/>
                </a:schemeClr>
              </a:solidFill>
              <a:effectLst/>
              <a:latin typeface="AppdSans"/>
            </a:endParaRPr>
          </a:p>
          <a:p>
            <a:endParaRPr lang="en-US" sz="200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916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A2FBA02-00A9-77E6-FF4B-62E8BA16BC07}"/>
              </a:ext>
            </a:extLst>
          </p:cNvPr>
          <p:cNvSpPr>
            <a:spLocks noGrp="1"/>
          </p:cNvSpPr>
          <p:nvPr>
            <p:ph type="title"/>
          </p:nvPr>
        </p:nvSpPr>
        <p:spPr>
          <a:xfrm>
            <a:off x="1188069" y="381935"/>
            <a:ext cx="4008583" cy="5974414"/>
          </a:xfrm>
        </p:spPr>
        <p:txBody>
          <a:bodyPr anchor="ctr">
            <a:normAutofit/>
          </a:bodyPr>
          <a:lstStyle/>
          <a:p>
            <a:br>
              <a:rPr lang="en-US" sz="3200" b="0" i="0">
                <a:solidFill>
                  <a:srgbClr val="FFFFFF"/>
                </a:solidFill>
                <a:effectLst/>
                <a:latin typeface="AppdSans"/>
              </a:rPr>
            </a:br>
            <a:br>
              <a:rPr lang="en-US" sz="3200" b="0" i="0">
                <a:solidFill>
                  <a:srgbClr val="FFFFFF"/>
                </a:solidFill>
                <a:effectLst/>
                <a:latin typeface="AppdSans"/>
              </a:rPr>
            </a:br>
            <a:r>
              <a:rPr lang="en-US" sz="3200" b="0" i="0">
                <a:solidFill>
                  <a:srgbClr val="FFFFFF"/>
                </a:solidFill>
                <a:effectLst/>
                <a:latin typeface="AppdSans"/>
              </a:rPr>
              <a:t>The Future of DevOps</a:t>
            </a:r>
            <a:br>
              <a:rPr lang="en-US" sz="3200" b="0" i="0">
                <a:solidFill>
                  <a:srgbClr val="FFFFFF"/>
                </a:solidFill>
                <a:effectLst/>
                <a:latin typeface="AppdSans"/>
              </a:rPr>
            </a:br>
            <a:r>
              <a:rPr lang="en-US" sz="3200" b="0" i="0">
                <a:solidFill>
                  <a:srgbClr val="FFFFFF"/>
                </a:solidFill>
                <a:effectLst/>
                <a:latin typeface="AppdSans"/>
              </a:rPr>
              <a:t>      The future of DevOps will likely bring changes in tooling and organizational strategies, but its core mission will remain the same</a:t>
            </a:r>
            <a:br>
              <a:rPr lang="en-US" sz="3200" b="0" i="0">
                <a:solidFill>
                  <a:srgbClr val="FFFFFF"/>
                </a:solidFill>
                <a:effectLst/>
                <a:latin typeface="AppdSans"/>
              </a:rPr>
            </a:br>
            <a:br>
              <a:rPr lang="en-US" sz="3200" b="0" i="0">
                <a:solidFill>
                  <a:srgbClr val="FFFFFF"/>
                </a:solidFill>
                <a:effectLst/>
                <a:latin typeface="AppdSans"/>
              </a:rPr>
            </a:br>
            <a:endParaRPr lang="en-US" sz="3200">
              <a:solidFill>
                <a:srgbClr val="FFFFFF"/>
              </a:solidFill>
            </a:endParaRP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77D3682A-87CF-0616-9E64-06722A8C3F1F}"/>
              </a:ext>
            </a:extLst>
          </p:cNvPr>
          <p:cNvSpPr>
            <a:spLocks noGrp="1"/>
          </p:cNvSpPr>
          <p:nvPr>
            <p:ph idx="1"/>
          </p:nvPr>
        </p:nvSpPr>
        <p:spPr>
          <a:xfrm>
            <a:off x="6297233" y="518400"/>
            <a:ext cx="4771607" cy="5837949"/>
          </a:xfrm>
        </p:spPr>
        <p:txBody>
          <a:bodyPr anchor="ctr">
            <a:normAutofit/>
          </a:bodyPr>
          <a:lstStyle/>
          <a:p>
            <a:pPr marL="0" indent="0">
              <a:buNone/>
            </a:pPr>
            <a:r>
              <a:rPr lang="en-US" sz="1700" b="0" i="0">
                <a:solidFill>
                  <a:schemeClr val="tx1">
                    <a:alpha val="80000"/>
                  </a:schemeClr>
                </a:solidFill>
                <a:effectLst/>
                <a:latin typeface="AppdSans"/>
              </a:rPr>
              <a:t>Automation Will Play a Major Role</a:t>
            </a:r>
          </a:p>
          <a:p>
            <a:pPr marL="0" indent="0">
              <a:buNone/>
            </a:pPr>
            <a:endParaRPr lang="en-US" sz="1700" b="0" i="0">
              <a:solidFill>
                <a:schemeClr val="tx1">
                  <a:alpha val="80000"/>
                </a:schemeClr>
              </a:solidFill>
              <a:effectLst/>
              <a:latin typeface="AppdSans"/>
            </a:endParaRPr>
          </a:p>
          <a:p>
            <a:r>
              <a:rPr lang="en-US" sz="1700" b="0" i="0">
                <a:solidFill>
                  <a:schemeClr val="tx1">
                    <a:alpha val="80000"/>
                  </a:schemeClr>
                </a:solidFill>
                <a:effectLst/>
                <a:latin typeface="AppdSans"/>
              </a:rPr>
              <a:t>Automation will continue to play a major role in DevOps transformation, and artificial intelligence for IT operations</a:t>
            </a:r>
          </a:p>
          <a:p>
            <a:endParaRPr lang="en-US" sz="1700" b="0" i="0">
              <a:solidFill>
                <a:schemeClr val="tx1">
                  <a:alpha val="80000"/>
                </a:schemeClr>
              </a:solidFill>
              <a:effectLst/>
              <a:latin typeface="AppdSans"/>
            </a:endParaRPr>
          </a:p>
          <a:p>
            <a:r>
              <a:rPr lang="en-US" sz="1700" b="0" i="0" u="none" strike="noStrike">
                <a:solidFill>
                  <a:schemeClr val="tx1">
                    <a:alpha val="80000"/>
                  </a:schemeClr>
                </a:solidFill>
                <a:effectLst/>
                <a:latin typeface="AppdSans"/>
                <a:hlinkClick r:id="rId2"/>
              </a:rPr>
              <a:t>AIOps</a:t>
            </a:r>
            <a:r>
              <a:rPr lang="en-US" sz="1700" b="0" i="0">
                <a:solidFill>
                  <a:schemeClr val="tx1">
                    <a:alpha val="80000"/>
                  </a:schemeClr>
                </a:solidFill>
                <a:effectLst/>
                <a:latin typeface="AppdSans"/>
              </a:rPr>
              <a:t>—will help organizations achieve their DevOps goals</a:t>
            </a:r>
            <a:r>
              <a:rPr lang="en-US" sz="1700">
                <a:solidFill>
                  <a:schemeClr val="tx1">
                    <a:alpha val="80000"/>
                  </a:schemeClr>
                </a:solidFill>
                <a:latin typeface="AppdSans"/>
              </a:rPr>
              <a:t>.</a:t>
            </a:r>
          </a:p>
          <a:p>
            <a:endParaRPr lang="en-US" sz="1700">
              <a:solidFill>
                <a:schemeClr val="tx1">
                  <a:alpha val="80000"/>
                </a:schemeClr>
              </a:solidFill>
              <a:latin typeface="AppdSans"/>
            </a:endParaRPr>
          </a:p>
          <a:p>
            <a:r>
              <a:rPr lang="en-US" sz="1700" b="0" i="0">
                <a:solidFill>
                  <a:schemeClr val="tx1">
                    <a:alpha val="80000"/>
                  </a:schemeClr>
                </a:solidFill>
                <a:effectLst/>
                <a:latin typeface="AppdSans"/>
              </a:rPr>
              <a:t>The core elements of AIOps—machine learning, performance baselining, anomaly detection, automated root cause analysis (RCA) and predictive insights—work together to accelerate routine operational tasks</a:t>
            </a:r>
          </a:p>
          <a:p>
            <a:pPr marL="0" indent="0">
              <a:buNone/>
            </a:pPr>
            <a:endParaRPr lang="en-US" sz="1700" b="0" i="0">
              <a:solidFill>
                <a:schemeClr val="tx1">
                  <a:alpha val="80000"/>
                </a:schemeClr>
              </a:solidFill>
              <a:effectLst/>
              <a:latin typeface="AppdSans"/>
            </a:endParaRPr>
          </a:p>
          <a:p>
            <a:r>
              <a:rPr lang="en-US" sz="1700" b="0" i="0">
                <a:solidFill>
                  <a:schemeClr val="tx1">
                    <a:alpha val="80000"/>
                  </a:schemeClr>
                </a:solidFill>
                <a:effectLst/>
                <a:latin typeface="AppdSans"/>
              </a:rPr>
              <a:t>This emerging technology, which can transform how IT operations teams manage alerts and resolve issues, will be a crucial component of the future of DevOps.</a:t>
            </a:r>
          </a:p>
          <a:p>
            <a:endParaRPr lang="en-US" sz="1700" b="0" i="0">
              <a:solidFill>
                <a:schemeClr val="tx1">
                  <a:alpha val="80000"/>
                </a:schemeClr>
              </a:solidFill>
              <a:effectLst/>
              <a:latin typeface="AppdSans"/>
            </a:endParaRPr>
          </a:p>
          <a:p>
            <a:pPr marL="0" indent="0">
              <a:buNone/>
            </a:pPr>
            <a:endParaRPr lang="en-US" sz="170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256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11037</TotalTime>
  <Words>1025</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Amazon Ember</vt:lpstr>
      <vt:lpstr>AppdSans</vt:lpstr>
      <vt:lpstr>Arial</vt:lpstr>
      <vt:lpstr>Calibri</vt:lpstr>
      <vt:lpstr>Calibri Light</vt:lpstr>
      <vt:lpstr>Wingdings</vt:lpstr>
      <vt:lpstr>Office Theme</vt:lpstr>
      <vt:lpstr>       DevOps  By  </vt:lpstr>
      <vt:lpstr>What is SDLC?</vt:lpstr>
      <vt:lpstr>Waterfall Model</vt:lpstr>
      <vt:lpstr>Waterfall Model-Disadvantages</vt:lpstr>
      <vt:lpstr>Agile Methodology</vt:lpstr>
      <vt:lpstr>DevOps is the combination of cultural philosophies, practices, and tools that increases an organization's ability to deliver applications and services at high velocity: evolving and improving products at a faster pace than organizations using traditional software development and infrastructure management processes.  DevOps—the amalgamation of development (Dev) and operations (Ops) teams—is an organizational approach  that enables faster development of applications and easier maintenance of existing deployments</vt:lpstr>
      <vt:lpstr>Why DevOps</vt:lpstr>
      <vt:lpstr>Benefits of DevOps </vt:lpstr>
      <vt:lpstr>  The Future of DevOps       The future of DevOps will likely bring changes in tooling and organizational strategies, but its core mission will remain the same  </vt:lpstr>
      <vt:lpstr>DevOps Tools</vt:lpstr>
      <vt:lpstr>LINUX Commands</vt:lpstr>
      <vt:lpstr>What is VPC?  Amazon Virtual Private Cloud (Amazon VPC) enables you to launch AWS resources into a virtual network that you've defined. This virtual network closely resembles a traditional network that you'd operate in your own data center, with the benefits of using the scalable infrastructure of AWS. </vt:lpstr>
      <vt:lpstr>ANSIBLE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dc:title>
  <dc:creator>Anil Mikkili</dc:creator>
  <cp:lastModifiedBy>Anil Mikkili</cp:lastModifiedBy>
  <cp:revision>59</cp:revision>
  <dcterms:created xsi:type="dcterms:W3CDTF">2022-07-07T10:40:51Z</dcterms:created>
  <dcterms:modified xsi:type="dcterms:W3CDTF">2022-09-12T16:07:16Z</dcterms:modified>
</cp:coreProperties>
</file>