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7587-0B94-680F-17AE-6355E383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73A7-DE37-F4DA-CAFE-0F2CCD763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1ECE-7CBE-3245-53CB-92D7913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E03D2-66AE-18E7-526D-A6F593F0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A051A-B8D1-5486-72B6-D62CADA1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8CEB-14A2-346E-4B14-B4798070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FF377-8F6A-834E-A975-3A4D8DDEA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884F8-265A-33EB-C102-1F30ADBF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0A65-9D36-DD63-4B02-8F920EF8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71FA-F725-4696-3999-8178A609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1A90F-2479-7A10-9CFC-F991947A9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381B8-0A28-376B-59F5-A01F09885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103F-03CF-9327-463C-93F151A9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163BA-320F-990F-4902-063EA7D4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6690-1403-5280-6694-C9A7B731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897B-BE4C-1A9D-174D-E74631E5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1B6B-8661-3AE7-76B8-1BA74A81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4503-DAC1-4AFB-9104-132D638A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7B79-AF47-A4A6-6BFF-51C1CD92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A40A-8E88-4270-BD36-3FAD8FB6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4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4CD8-D2F1-60E4-EC92-3F0AD194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B7652-DD98-867F-7707-118660C0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7164-BA2E-DB55-E580-06FA46BD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30F3-B097-4166-16DD-EB2968E5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2A30-8887-5700-268F-5944E86C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1CAD-808F-D5AE-A42C-2EF53ECA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F4A9-E669-EE56-9308-A43C385C8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5ED1F-5881-F1B8-0D49-F4543369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7DA5-2F06-020B-6F83-BA4EA3D0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7367-9B15-153C-9595-5395A21A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029F-4889-523B-3426-5D16C166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A20C-C181-A3CF-9C05-8ABDF8B0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2A84-40A6-FACD-51E3-E87CFF9E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FA5B7-FB50-84BC-E0A3-03A7096A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EE93C-491A-54F4-C998-679A06F5F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BDE0C-DDD6-51E2-63DC-C79D6C574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E2D6F-4E8C-FF8A-9CC0-5E73712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00895-57C9-7A60-28D2-428D9182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42F5E-1C65-4FEC-1E36-CF02DF4D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7C04-6C03-D0E0-706F-600E2CB8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B8DA-3808-8D3E-95CA-BB2B78CF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69164-2C87-E059-C6F1-D123CB47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65599-2667-9E31-2553-6182F25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4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BD2EF-319E-72EA-4E8E-666B15B3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39752-AAFD-7D83-D35D-D45B725C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60B-E674-90AB-368B-B3616B49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A7CB-49CB-A62F-954F-4AD37E62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4F7D-45CB-73D3-7EAB-A3E83134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74DB9-CBD9-8876-FB14-558418F8C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CF84D-0FB1-8BD1-2687-4A4AACAA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1AC72-6BF8-5C46-C858-9CF16521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E91A4-99B1-E7DA-E71C-DC34575B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9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D8CE-ADB7-B719-8B8C-2D204AAB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3B38F-9C70-9819-C219-7BBBA80E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BF92-2B24-7726-F249-B334F5AA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303B-2277-9AA7-C2F8-F7626049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53174-D61B-7BD0-871D-10057F44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9B1C6-33A5-4FF9-81DD-9A44A57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B6EB0-3488-8D9D-FB61-CF0E3A06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B90C2-2479-BA8E-289B-85D062D5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C2CB7-7C30-26B9-94E1-EB0EA0A58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928E-7977-4F10-8F3E-5D05CC449E7A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B4D8-2BB8-B498-260F-B10621C96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BC86B-6D7F-3197-D760-14376826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028A-E667-41DE-98B3-48FD79A4D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40EE-2E7C-6F81-B851-E63B334AD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/>
              <a:t>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8048-9D03-F2B6-CDAE-E18BFD623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Anil Mikkili</a:t>
            </a:r>
          </a:p>
        </p:txBody>
      </p:sp>
    </p:spTree>
    <p:extLst>
      <p:ext uri="{BB962C8B-B14F-4D97-AF65-F5344CB8AC3E}">
        <p14:creationId xmlns:p14="http://schemas.microsoft.com/office/powerpoint/2010/main" val="427311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C6DC-77BE-2D0D-429D-3FC20AEC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Kubernetes?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553E-E31F-1B23-DA92-5A9B0551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1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Kubernetes By</vt:lpstr>
      <vt:lpstr>What is Kubernetes?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By</dc:title>
  <dc:creator>Anil Mikkili</dc:creator>
  <cp:lastModifiedBy>Anil Mikkili</cp:lastModifiedBy>
  <cp:revision>2</cp:revision>
  <dcterms:created xsi:type="dcterms:W3CDTF">2022-07-22T14:46:21Z</dcterms:created>
  <dcterms:modified xsi:type="dcterms:W3CDTF">2022-07-23T02:26:10Z</dcterms:modified>
</cp:coreProperties>
</file>