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7" r:id="rId6"/>
    <p:sldId id="263" r:id="rId7"/>
    <p:sldId id="258" r:id="rId8"/>
    <p:sldId id="259" r:id="rId9"/>
    <p:sldId id="260"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BBF34CC-2D0A-4868-9693-6B7A88C54E74}"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F0DFDA60-8888-46FA-8644-EB8DDB8023CA}">
      <dgm:prSet/>
      <dgm:spPr/>
      <dgm:t>
        <a:bodyPr/>
        <a:lstStyle/>
        <a:p>
          <a:r>
            <a:rPr lang="en-US"/>
            <a:t>Validate</a:t>
          </a:r>
        </a:p>
      </dgm:t>
    </dgm:pt>
    <dgm:pt modelId="{2A9BFC9B-74C0-4912-93A4-732FF5E21540}" type="parTrans" cxnId="{8D1A8019-038B-4BD0-80EE-5BF1A6024314}">
      <dgm:prSet/>
      <dgm:spPr/>
      <dgm:t>
        <a:bodyPr/>
        <a:lstStyle/>
        <a:p>
          <a:endParaRPr lang="en-US"/>
        </a:p>
      </dgm:t>
    </dgm:pt>
    <dgm:pt modelId="{D1E5C00E-B814-45C8-BA4A-26BDB37E7F06}" type="sibTrans" cxnId="{8D1A8019-038B-4BD0-80EE-5BF1A6024314}">
      <dgm:prSet/>
      <dgm:spPr/>
      <dgm:t>
        <a:bodyPr/>
        <a:lstStyle/>
        <a:p>
          <a:endParaRPr lang="en-US"/>
        </a:p>
      </dgm:t>
    </dgm:pt>
    <dgm:pt modelId="{D0EA364E-5A71-425F-A7BD-186D172486AC}">
      <dgm:prSet/>
      <dgm:spPr/>
      <dgm:t>
        <a:bodyPr/>
        <a:lstStyle/>
        <a:p>
          <a:r>
            <a:rPr lang="en-US"/>
            <a:t>validate: validate the project is correct and all necessary information is available</a:t>
          </a:r>
        </a:p>
      </dgm:t>
    </dgm:pt>
    <dgm:pt modelId="{617F91BE-D068-40AF-BD6D-C711B6B41F8D}" type="parTrans" cxnId="{56B0C599-3FEF-416E-985D-538E606A9850}">
      <dgm:prSet/>
      <dgm:spPr/>
      <dgm:t>
        <a:bodyPr/>
        <a:lstStyle/>
        <a:p>
          <a:endParaRPr lang="en-US"/>
        </a:p>
      </dgm:t>
    </dgm:pt>
    <dgm:pt modelId="{7DC882FB-3CB9-445B-945E-3D041313BF6D}" type="sibTrans" cxnId="{56B0C599-3FEF-416E-985D-538E606A9850}">
      <dgm:prSet/>
      <dgm:spPr/>
      <dgm:t>
        <a:bodyPr/>
        <a:lstStyle/>
        <a:p>
          <a:endParaRPr lang="en-US"/>
        </a:p>
      </dgm:t>
    </dgm:pt>
    <dgm:pt modelId="{066E07ED-2DF5-46D3-B7A2-37F3F5DDDEEC}">
      <dgm:prSet/>
      <dgm:spPr/>
      <dgm:t>
        <a:bodyPr/>
        <a:lstStyle/>
        <a:p>
          <a:r>
            <a:rPr lang="en-US"/>
            <a:t>Compile</a:t>
          </a:r>
        </a:p>
      </dgm:t>
    </dgm:pt>
    <dgm:pt modelId="{3BE01E49-ABEA-40BA-8176-3F662BDBC1DB}" type="parTrans" cxnId="{77C0E3B9-B8A0-4B48-8BBE-F97A7DFDB0BF}">
      <dgm:prSet/>
      <dgm:spPr/>
      <dgm:t>
        <a:bodyPr/>
        <a:lstStyle/>
        <a:p>
          <a:endParaRPr lang="en-US"/>
        </a:p>
      </dgm:t>
    </dgm:pt>
    <dgm:pt modelId="{B13A81CD-5A0A-4B80-BDE3-9468D8CB0F16}" type="sibTrans" cxnId="{77C0E3B9-B8A0-4B48-8BBE-F97A7DFDB0BF}">
      <dgm:prSet/>
      <dgm:spPr/>
      <dgm:t>
        <a:bodyPr/>
        <a:lstStyle/>
        <a:p>
          <a:endParaRPr lang="en-US"/>
        </a:p>
      </dgm:t>
    </dgm:pt>
    <dgm:pt modelId="{4F371FE0-B544-4CF3-9E4A-124D172B1A26}">
      <dgm:prSet/>
      <dgm:spPr/>
      <dgm:t>
        <a:bodyPr/>
        <a:lstStyle/>
        <a:p>
          <a:r>
            <a:rPr lang="en-US"/>
            <a:t>compile: compile the source code of the project</a:t>
          </a:r>
        </a:p>
      </dgm:t>
    </dgm:pt>
    <dgm:pt modelId="{A6BC10BF-172A-4617-B07D-7E2AAF3951CB}" type="parTrans" cxnId="{CAEC07E6-8241-46D3-AD1C-6CFA79564F8D}">
      <dgm:prSet/>
      <dgm:spPr/>
      <dgm:t>
        <a:bodyPr/>
        <a:lstStyle/>
        <a:p>
          <a:endParaRPr lang="en-US"/>
        </a:p>
      </dgm:t>
    </dgm:pt>
    <dgm:pt modelId="{753E615C-16E5-4CD6-9C51-00F577DBE0DD}" type="sibTrans" cxnId="{CAEC07E6-8241-46D3-AD1C-6CFA79564F8D}">
      <dgm:prSet/>
      <dgm:spPr/>
      <dgm:t>
        <a:bodyPr/>
        <a:lstStyle/>
        <a:p>
          <a:endParaRPr lang="en-US"/>
        </a:p>
      </dgm:t>
    </dgm:pt>
    <dgm:pt modelId="{B30ED1E6-D655-4729-8C28-6876B061F118}">
      <dgm:prSet/>
      <dgm:spPr/>
      <dgm:t>
        <a:bodyPr/>
        <a:lstStyle/>
        <a:p>
          <a:r>
            <a:rPr lang="en-US"/>
            <a:t>Test</a:t>
          </a:r>
        </a:p>
      </dgm:t>
    </dgm:pt>
    <dgm:pt modelId="{AE0785A2-352D-4AF0-BADB-6E11F3DCA64E}" type="parTrans" cxnId="{EFA5FBD3-CF47-4E47-A1F1-DC0DE9ACEEC7}">
      <dgm:prSet/>
      <dgm:spPr/>
      <dgm:t>
        <a:bodyPr/>
        <a:lstStyle/>
        <a:p>
          <a:endParaRPr lang="en-US"/>
        </a:p>
      </dgm:t>
    </dgm:pt>
    <dgm:pt modelId="{4B3EEE53-C41B-42B2-B125-47E9F101C789}" type="sibTrans" cxnId="{EFA5FBD3-CF47-4E47-A1F1-DC0DE9ACEEC7}">
      <dgm:prSet/>
      <dgm:spPr/>
      <dgm:t>
        <a:bodyPr/>
        <a:lstStyle/>
        <a:p>
          <a:endParaRPr lang="en-US"/>
        </a:p>
      </dgm:t>
    </dgm:pt>
    <dgm:pt modelId="{7DCEE3CC-6C84-443F-AC34-394C59C1CD30}">
      <dgm:prSet/>
      <dgm:spPr/>
      <dgm:t>
        <a:bodyPr/>
        <a:lstStyle/>
        <a:p>
          <a:r>
            <a:rPr lang="en-US"/>
            <a:t>test: test the compiled source code using a suitable unit testing framework. These tests should not require the code be packaged or deployed</a:t>
          </a:r>
        </a:p>
      </dgm:t>
    </dgm:pt>
    <dgm:pt modelId="{2B27B783-15DD-40F5-B8CF-EB7C5033B445}" type="parTrans" cxnId="{2830BD03-9D61-419C-8AEA-EC736207EFB3}">
      <dgm:prSet/>
      <dgm:spPr/>
      <dgm:t>
        <a:bodyPr/>
        <a:lstStyle/>
        <a:p>
          <a:endParaRPr lang="en-US"/>
        </a:p>
      </dgm:t>
    </dgm:pt>
    <dgm:pt modelId="{1E4D9238-DC4B-4BA7-BF0C-E0881E82595D}" type="sibTrans" cxnId="{2830BD03-9D61-419C-8AEA-EC736207EFB3}">
      <dgm:prSet/>
      <dgm:spPr/>
      <dgm:t>
        <a:bodyPr/>
        <a:lstStyle/>
        <a:p>
          <a:endParaRPr lang="en-US"/>
        </a:p>
      </dgm:t>
    </dgm:pt>
    <dgm:pt modelId="{2ADBB748-DE68-4F97-AAB0-4510FB9EBF2C}">
      <dgm:prSet/>
      <dgm:spPr/>
      <dgm:t>
        <a:bodyPr/>
        <a:lstStyle/>
        <a:p>
          <a:r>
            <a:rPr lang="en-US"/>
            <a:t>Package</a:t>
          </a:r>
        </a:p>
      </dgm:t>
    </dgm:pt>
    <dgm:pt modelId="{D49F7330-B85E-428C-B664-AE7BABD06C6C}" type="parTrans" cxnId="{0E217B6A-ED11-4510-A0E4-F964A8CD6B19}">
      <dgm:prSet/>
      <dgm:spPr/>
      <dgm:t>
        <a:bodyPr/>
        <a:lstStyle/>
        <a:p>
          <a:endParaRPr lang="en-US"/>
        </a:p>
      </dgm:t>
    </dgm:pt>
    <dgm:pt modelId="{22589BDD-30FB-4EC9-A108-B5D5073A0D31}" type="sibTrans" cxnId="{0E217B6A-ED11-4510-A0E4-F964A8CD6B19}">
      <dgm:prSet/>
      <dgm:spPr/>
      <dgm:t>
        <a:bodyPr/>
        <a:lstStyle/>
        <a:p>
          <a:endParaRPr lang="en-US"/>
        </a:p>
      </dgm:t>
    </dgm:pt>
    <dgm:pt modelId="{8FA66D0C-9E6F-4CD9-875E-55D388A81639}">
      <dgm:prSet/>
      <dgm:spPr/>
      <dgm:t>
        <a:bodyPr/>
        <a:lstStyle/>
        <a:p>
          <a:r>
            <a:rPr lang="en-US"/>
            <a:t>package: take the compiled code and package it in its distributable format, such as a JAR.</a:t>
          </a:r>
        </a:p>
      </dgm:t>
    </dgm:pt>
    <dgm:pt modelId="{CE58FB1E-CD5C-484E-A550-6B3BC8D3B088}" type="parTrans" cxnId="{6688A44E-9A77-4EBA-8109-B9FE10C3C3B6}">
      <dgm:prSet/>
      <dgm:spPr/>
      <dgm:t>
        <a:bodyPr/>
        <a:lstStyle/>
        <a:p>
          <a:endParaRPr lang="en-US"/>
        </a:p>
      </dgm:t>
    </dgm:pt>
    <dgm:pt modelId="{C6ED8D30-BB18-49BE-B7C7-3B0864E299EA}" type="sibTrans" cxnId="{6688A44E-9A77-4EBA-8109-B9FE10C3C3B6}">
      <dgm:prSet/>
      <dgm:spPr/>
      <dgm:t>
        <a:bodyPr/>
        <a:lstStyle/>
        <a:p>
          <a:endParaRPr lang="en-US"/>
        </a:p>
      </dgm:t>
    </dgm:pt>
    <dgm:pt modelId="{916172E0-C8C2-4518-B31D-68648E47F7D4}">
      <dgm:prSet/>
      <dgm:spPr/>
      <dgm:t>
        <a:bodyPr/>
        <a:lstStyle/>
        <a:p>
          <a:r>
            <a:rPr lang="en-US"/>
            <a:t>Process and deploy</a:t>
          </a:r>
        </a:p>
      </dgm:t>
    </dgm:pt>
    <dgm:pt modelId="{816717AA-4522-42EE-A76E-97A454A87610}" type="parTrans" cxnId="{AB0358DD-1180-4C45-A81E-8389202F2367}">
      <dgm:prSet/>
      <dgm:spPr/>
      <dgm:t>
        <a:bodyPr/>
        <a:lstStyle/>
        <a:p>
          <a:endParaRPr lang="en-US"/>
        </a:p>
      </dgm:t>
    </dgm:pt>
    <dgm:pt modelId="{29E3302E-4164-4074-8EE6-37A404B31333}" type="sibTrans" cxnId="{AB0358DD-1180-4C45-A81E-8389202F2367}">
      <dgm:prSet/>
      <dgm:spPr/>
      <dgm:t>
        <a:bodyPr/>
        <a:lstStyle/>
        <a:p>
          <a:endParaRPr lang="en-US"/>
        </a:p>
      </dgm:t>
    </dgm:pt>
    <dgm:pt modelId="{17142F8C-A69F-4BD3-BE71-F52F5FDC9614}">
      <dgm:prSet/>
      <dgm:spPr/>
      <dgm:t>
        <a:bodyPr/>
        <a:lstStyle/>
        <a:p>
          <a:r>
            <a:rPr lang="en-US"/>
            <a:t>integration-test: process and deploy the package if necessary into an environment where integration tests can be run</a:t>
          </a:r>
        </a:p>
      </dgm:t>
    </dgm:pt>
    <dgm:pt modelId="{90A65D52-EBF0-41DE-9122-7201355C0C2B}" type="parTrans" cxnId="{1B32341F-48D1-4342-9FFE-392D0C7A27C0}">
      <dgm:prSet/>
      <dgm:spPr/>
      <dgm:t>
        <a:bodyPr/>
        <a:lstStyle/>
        <a:p>
          <a:endParaRPr lang="en-US"/>
        </a:p>
      </dgm:t>
    </dgm:pt>
    <dgm:pt modelId="{9A8DD830-9968-472C-890C-A5B11C42E2E2}" type="sibTrans" cxnId="{1B32341F-48D1-4342-9FFE-392D0C7A27C0}">
      <dgm:prSet/>
      <dgm:spPr/>
      <dgm:t>
        <a:bodyPr/>
        <a:lstStyle/>
        <a:p>
          <a:endParaRPr lang="en-US"/>
        </a:p>
      </dgm:t>
    </dgm:pt>
    <dgm:pt modelId="{29D02A90-FFAC-4218-AACA-9E192424C04E}">
      <dgm:prSet/>
      <dgm:spPr/>
      <dgm:t>
        <a:bodyPr/>
        <a:lstStyle/>
        <a:p>
          <a:r>
            <a:rPr lang="en-US"/>
            <a:t>Verify</a:t>
          </a:r>
        </a:p>
      </dgm:t>
    </dgm:pt>
    <dgm:pt modelId="{2C653453-6941-449F-924D-5868E61D45DF}" type="parTrans" cxnId="{7BDB6481-C1A7-4D2A-A448-770D8238694B}">
      <dgm:prSet/>
      <dgm:spPr/>
      <dgm:t>
        <a:bodyPr/>
        <a:lstStyle/>
        <a:p>
          <a:endParaRPr lang="en-US"/>
        </a:p>
      </dgm:t>
    </dgm:pt>
    <dgm:pt modelId="{954E3CC3-9D3E-49CF-9077-1CACB033DBAE}" type="sibTrans" cxnId="{7BDB6481-C1A7-4D2A-A448-770D8238694B}">
      <dgm:prSet/>
      <dgm:spPr/>
      <dgm:t>
        <a:bodyPr/>
        <a:lstStyle/>
        <a:p>
          <a:endParaRPr lang="en-US"/>
        </a:p>
      </dgm:t>
    </dgm:pt>
    <dgm:pt modelId="{4FB28DE6-9188-4AEF-9C16-25902BE0A94C}">
      <dgm:prSet/>
      <dgm:spPr/>
      <dgm:t>
        <a:bodyPr/>
        <a:lstStyle/>
        <a:p>
          <a:r>
            <a:rPr lang="en-US"/>
            <a:t>verify: run any checks to verify the package is valid and meets quality criteria</a:t>
          </a:r>
        </a:p>
      </dgm:t>
    </dgm:pt>
    <dgm:pt modelId="{E4F940A9-F018-4DC5-8255-CA36129ECA0B}" type="parTrans" cxnId="{B8DC45A5-0C1E-4666-A287-AC86EE9A9D39}">
      <dgm:prSet/>
      <dgm:spPr/>
      <dgm:t>
        <a:bodyPr/>
        <a:lstStyle/>
        <a:p>
          <a:endParaRPr lang="en-US"/>
        </a:p>
      </dgm:t>
    </dgm:pt>
    <dgm:pt modelId="{0D8EB215-C73D-44C0-AD8F-53EC4EBD2B54}" type="sibTrans" cxnId="{B8DC45A5-0C1E-4666-A287-AC86EE9A9D39}">
      <dgm:prSet/>
      <dgm:spPr/>
      <dgm:t>
        <a:bodyPr/>
        <a:lstStyle/>
        <a:p>
          <a:endParaRPr lang="en-US"/>
        </a:p>
      </dgm:t>
    </dgm:pt>
    <dgm:pt modelId="{DF391A97-C9E3-49CE-A2DE-E5B767EE8A24}">
      <dgm:prSet/>
      <dgm:spPr/>
      <dgm:t>
        <a:bodyPr/>
        <a:lstStyle/>
        <a:p>
          <a:r>
            <a:rPr lang="en-US"/>
            <a:t>Install</a:t>
          </a:r>
        </a:p>
      </dgm:t>
    </dgm:pt>
    <dgm:pt modelId="{346D647E-2077-4499-9E62-F16521E1896F}" type="parTrans" cxnId="{ECE5F92F-4773-4816-9CB4-CD31B8986D87}">
      <dgm:prSet/>
      <dgm:spPr/>
      <dgm:t>
        <a:bodyPr/>
        <a:lstStyle/>
        <a:p>
          <a:endParaRPr lang="en-US"/>
        </a:p>
      </dgm:t>
    </dgm:pt>
    <dgm:pt modelId="{F558EF53-7F5D-4DB1-8677-46CE64E19EA0}" type="sibTrans" cxnId="{ECE5F92F-4773-4816-9CB4-CD31B8986D87}">
      <dgm:prSet/>
      <dgm:spPr/>
      <dgm:t>
        <a:bodyPr/>
        <a:lstStyle/>
        <a:p>
          <a:endParaRPr lang="en-US"/>
        </a:p>
      </dgm:t>
    </dgm:pt>
    <dgm:pt modelId="{8106E2C6-3260-4675-A27E-F306ECB8EDAB}">
      <dgm:prSet/>
      <dgm:spPr/>
      <dgm:t>
        <a:bodyPr/>
        <a:lstStyle/>
        <a:p>
          <a:r>
            <a:rPr lang="en-US"/>
            <a:t>install: install the package into the local repository, for use as a dependency in other projects locally</a:t>
          </a:r>
        </a:p>
      </dgm:t>
    </dgm:pt>
    <dgm:pt modelId="{52077F1A-0766-4975-82EF-E92A64936DAA}" type="parTrans" cxnId="{1C065735-AF23-432C-B6D5-DAB9AEA9A527}">
      <dgm:prSet/>
      <dgm:spPr/>
      <dgm:t>
        <a:bodyPr/>
        <a:lstStyle/>
        <a:p>
          <a:endParaRPr lang="en-US"/>
        </a:p>
      </dgm:t>
    </dgm:pt>
    <dgm:pt modelId="{D4E4396B-A68E-4BB8-B762-51B4E79C276D}" type="sibTrans" cxnId="{1C065735-AF23-432C-B6D5-DAB9AEA9A527}">
      <dgm:prSet/>
      <dgm:spPr/>
      <dgm:t>
        <a:bodyPr/>
        <a:lstStyle/>
        <a:p>
          <a:endParaRPr lang="en-US"/>
        </a:p>
      </dgm:t>
    </dgm:pt>
    <dgm:pt modelId="{8DE34B4C-B880-42F7-B159-5CAA44E6088C}">
      <dgm:prSet/>
      <dgm:spPr/>
      <dgm:t>
        <a:bodyPr/>
        <a:lstStyle/>
        <a:p>
          <a:r>
            <a:rPr lang="en-US"/>
            <a:t>Deploy</a:t>
          </a:r>
        </a:p>
      </dgm:t>
    </dgm:pt>
    <dgm:pt modelId="{D8FDA3A7-2E43-4448-9550-9D2864D77FCD}" type="parTrans" cxnId="{6CC28E7E-F692-4FF6-A458-2C25BADF18F0}">
      <dgm:prSet/>
      <dgm:spPr/>
      <dgm:t>
        <a:bodyPr/>
        <a:lstStyle/>
        <a:p>
          <a:endParaRPr lang="en-US"/>
        </a:p>
      </dgm:t>
    </dgm:pt>
    <dgm:pt modelId="{4C4BA759-4FF5-46A8-A41F-12969628D72B}" type="sibTrans" cxnId="{6CC28E7E-F692-4FF6-A458-2C25BADF18F0}">
      <dgm:prSet/>
      <dgm:spPr/>
      <dgm:t>
        <a:bodyPr/>
        <a:lstStyle/>
        <a:p>
          <a:endParaRPr lang="en-US"/>
        </a:p>
      </dgm:t>
    </dgm:pt>
    <dgm:pt modelId="{F76F0314-7C4F-4570-8A4F-0044E603D7EF}">
      <dgm:prSet/>
      <dgm:spPr/>
      <dgm:t>
        <a:bodyPr/>
        <a:lstStyle/>
        <a:p>
          <a:r>
            <a:rPr lang="en-US"/>
            <a:t>deploy: done in an integration or release environment, copies the final package to the remote repository for sharing with other developers and projects.</a:t>
          </a:r>
        </a:p>
      </dgm:t>
    </dgm:pt>
    <dgm:pt modelId="{D248A918-AE37-4F23-A9A5-248D21B414EE}" type="parTrans" cxnId="{2B95E5DB-50A3-4097-8B5F-1F1AFBF05D7B}">
      <dgm:prSet/>
      <dgm:spPr/>
      <dgm:t>
        <a:bodyPr/>
        <a:lstStyle/>
        <a:p>
          <a:endParaRPr lang="en-US"/>
        </a:p>
      </dgm:t>
    </dgm:pt>
    <dgm:pt modelId="{43285D97-A8FD-48F3-AAEB-488249885586}" type="sibTrans" cxnId="{2B95E5DB-50A3-4097-8B5F-1F1AFBF05D7B}">
      <dgm:prSet/>
      <dgm:spPr/>
      <dgm:t>
        <a:bodyPr/>
        <a:lstStyle/>
        <a:p>
          <a:endParaRPr lang="en-US"/>
        </a:p>
      </dgm:t>
    </dgm:pt>
    <dgm:pt modelId="{E29BB21C-F425-489C-9D55-8A33320398C5}" type="pres">
      <dgm:prSet presAssocID="{4BBF34CC-2D0A-4868-9693-6B7A88C54E74}" presName="Name0" presStyleCnt="0">
        <dgm:presLayoutVars>
          <dgm:dir/>
          <dgm:animLvl val="lvl"/>
          <dgm:resizeHandles val="exact"/>
        </dgm:presLayoutVars>
      </dgm:prSet>
      <dgm:spPr/>
    </dgm:pt>
    <dgm:pt modelId="{E10A04F2-EE16-4341-B172-4506C5DB60F3}" type="pres">
      <dgm:prSet presAssocID="{8DE34B4C-B880-42F7-B159-5CAA44E6088C}" presName="boxAndChildren" presStyleCnt="0"/>
      <dgm:spPr/>
    </dgm:pt>
    <dgm:pt modelId="{B7DF7A1C-7E06-4204-9634-6F14C26620F4}" type="pres">
      <dgm:prSet presAssocID="{8DE34B4C-B880-42F7-B159-5CAA44E6088C}" presName="parentTextBox" presStyleLbl="alignNode1" presStyleIdx="0" presStyleCnt="8"/>
      <dgm:spPr/>
    </dgm:pt>
    <dgm:pt modelId="{86C2A55E-6E30-44B1-982E-2FE2AB89168F}" type="pres">
      <dgm:prSet presAssocID="{8DE34B4C-B880-42F7-B159-5CAA44E6088C}" presName="descendantBox" presStyleLbl="bgAccFollowNode1" presStyleIdx="0" presStyleCnt="8"/>
      <dgm:spPr/>
    </dgm:pt>
    <dgm:pt modelId="{523C1A97-FEAA-4E45-92D5-29FA7D392104}" type="pres">
      <dgm:prSet presAssocID="{F558EF53-7F5D-4DB1-8677-46CE64E19EA0}" presName="sp" presStyleCnt="0"/>
      <dgm:spPr/>
    </dgm:pt>
    <dgm:pt modelId="{F200A291-01D9-4C41-8CD5-4B55322B788F}" type="pres">
      <dgm:prSet presAssocID="{DF391A97-C9E3-49CE-A2DE-E5B767EE8A24}" presName="arrowAndChildren" presStyleCnt="0"/>
      <dgm:spPr/>
    </dgm:pt>
    <dgm:pt modelId="{D7FDF34D-D7DD-42D2-8AF3-0E513D973EF1}" type="pres">
      <dgm:prSet presAssocID="{DF391A97-C9E3-49CE-A2DE-E5B767EE8A24}" presName="parentTextArrow" presStyleLbl="node1" presStyleIdx="0" presStyleCnt="0"/>
      <dgm:spPr/>
    </dgm:pt>
    <dgm:pt modelId="{73325F33-55D3-4886-931E-EEAA0BA552E9}" type="pres">
      <dgm:prSet presAssocID="{DF391A97-C9E3-49CE-A2DE-E5B767EE8A24}" presName="arrow" presStyleLbl="alignNode1" presStyleIdx="1" presStyleCnt="8"/>
      <dgm:spPr/>
    </dgm:pt>
    <dgm:pt modelId="{3E35BBB8-9C5D-46EE-B1AB-D3E5F68194A1}" type="pres">
      <dgm:prSet presAssocID="{DF391A97-C9E3-49CE-A2DE-E5B767EE8A24}" presName="descendantArrow" presStyleLbl="bgAccFollowNode1" presStyleIdx="1" presStyleCnt="8"/>
      <dgm:spPr/>
    </dgm:pt>
    <dgm:pt modelId="{C397A654-3864-4B5C-81E5-11FDBAF857C9}" type="pres">
      <dgm:prSet presAssocID="{954E3CC3-9D3E-49CF-9077-1CACB033DBAE}" presName="sp" presStyleCnt="0"/>
      <dgm:spPr/>
    </dgm:pt>
    <dgm:pt modelId="{0C995D69-0E6E-4855-A9BA-5B7509C01EAE}" type="pres">
      <dgm:prSet presAssocID="{29D02A90-FFAC-4218-AACA-9E192424C04E}" presName="arrowAndChildren" presStyleCnt="0"/>
      <dgm:spPr/>
    </dgm:pt>
    <dgm:pt modelId="{542EB11F-64CB-434C-898A-9C2473101A4E}" type="pres">
      <dgm:prSet presAssocID="{29D02A90-FFAC-4218-AACA-9E192424C04E}" presName="parentTextArrow" presStyleLbl="node1" presStyleIdx="0" presStyleCnt="0"/>
      <dgm:spPr/>
    </dgm:pt>
    <dgm:pt modelId="{3CD015D4-6B80-4ABD-B88F-8B4A79579D05}" type="pres">
      <dgm:prSet presAssocID="{29D02A90-FFAC-4218-AACA-9E192424C04E}" presName="arrow" presStyleLbl="alignNode1" presStyleIdx="2" presStyleCnt="8"/>
      <dgm:spPr/>
    </dgm:pt>
    <dgm:pt modelId="{A400357E-E77D-4612-A073-E3C338BE7828}" type="pres">
      <dgm:prSet presAssocID="{29D02A90-FFAC-4218-AACA-9E192424C04E}" presName="descendantArrow" presStyleLbl="bgAccFollowNode1" presStyleIdx="2" presStyleCnt="8"/>
      <dgm:spPr/>
    </dgm:pt>
    <dgm:pt modelId="{1A07B2FC-1F62-4D7F-B084-CE74EA38D983}" type="pres">
      <dgm:prSet presAssocID="{29E3302E-4164-4074-8EE6-37A404B31333}" presName="sp" presStyleCnt="0"/>
      <dgm:spPr/>
    </dgm:pt>
    <dgm:pt modelId="{0632DF87-19BE-4C2A-B333-B3458BB2DCE3}" type="pres">
      <dgm:prSet presAssocID="{916172E0-C8C2-4518-B31D-68648E47F7D4}" presName="arrowAndChildren" presStyleCnt="0"/>
      <dgm:spPr/>
    </dgm:pt>
    <dgm:pt modelId="{8CE19A9D-2F3C-4DF2-A432-C618DF66098B}" type="pres">
      <dgm:prSet presAssocID="{916172E0-C8C2-4518-B31D-68648E47F7D4}" presName="parentTextArrow" presStyleLbl="node1" presStyleIdx="0" presStyleCnt="0"/>
      <dgm:spPr/>
    </dgm:pt>
    <dgm:pt modelId="{407F3FD4-62FB-428F-B075-52F3B2E44691}" type="pres">
      <dgm:prSet presAssocID="{916172E0-C8C2-4518-B31D-68648E47F7D4}" presName="arrow" presStyleLbl="alignNode1" presStyleIdx="3" presStyleCnt="8"/>
      <dgm:spPr/>
    </dgm:pt>
    <dgm:pt modelId="{7102C6BC-42D8-4B1B-8837-0DEB975D2F9E}" type="pres">
      <dgm:prSet presAssocID="{916172E0-C8C2-4518-B31D-68648E47F7D4}" presName="descendantArrow" presStyleLbl="bgAccFollowNode1" presStyleIdx="3" presStyleCnt="8"/>
      <dgm:spPr/>
    </dgm:pt>
    <dgm:pt modelId="{284FCBE8-AEBE-49C8-A8EA-9A9F05FF59CE}" type="pres">
      <dgm:prSet presAssocID="{22589BDD-30FB-4EC9-A108-B5D5073A0D31}" presName="sp" presStyleCnt="0"/>
      <dgm:spPr/>
    </dgm:pt>
    <dgm:pt modelId="{EBC56463-D75A-47C1-9428-6834EAD5C6AC}" type="pres">
      <dgm:prSet presAssocID="{2ADBB748-DE68-4F97-AAB0-4510FB9EBF2C}" presName="arrowAndChildren" presStyleCnt="0"/>
      <dgm:spPr/>
    </dgm:pt>
    <dgm:pt modelId="{C42C5555-8851-45B1-A3DD-3C0C4643AA05}" type="pres">
      <dgm:prSet presAssocID="{2ADBB748-DE68-4F97-AAB0-4510FB9EBF2C}" presName="parentTextArrow" presStyleLbl="node1" presStyleIdx="0" presStyleCnt="0"/>
      <dgm:spPr/>
    </dgm:pt>
    <dgm:pt modelId="{83352C5A-CD33-4E6C-BA8F-97924246B014}" type="pres">
      <dgm:prSet presAssocID="{2ADBB748-DE68-4F97-AAB0-4510FB9EBF2C}" presName="arrow" presStyleLbl="alignNode1" presStyleIdx="4" presStyleCnt="8"/>
      <dgm:spPr/>
    </dgm:pt>
    <dgm:pt modelId="{EE3E9117-E1FF-452F-8415-9687D447F2F9}" type="pres">
      <dgm:prSet presAssocID="{2ADBB748-DE68-4F97-AAB0-4510FB9EBF2C}" presName="descendantArrow" presStyleLbl="bgAccFollowNode1" presStyleIdx="4" presStyleCnt="8"/>
      <dgm:spPr/>
    </dgm:pt>
    <dgm:pt modelId="{1FF79179-CC28-498F-939E-ED57ACA716B4}" type="pres">
      <dgm:prSet presAssocID="{4B3EEE53-C41B-42B2-B125-47E9F101C789}" presName="sp" presStyleCnt="0"/>
      <dgm:spPr/>
    </dgm:pt>
    <dgm:pt modelId="{B28BE005-F24F-4D7D-9CBB-C86FFF8BDD5C}" type="pres">
      <dgm:prSet presAssocID="{B30ED1E6-D655-4729-8C28-6876B061F118}" presName="arrowAndChildren" presStyleCnt="0"/>
      <dgm:spPr/>
    </dgm:pt>
    <dgm:pt modelId="{38E3A187-ED6C-4FE2-B2C4-68082DDFE0AE}" type="pres">
      <dgm:prSet presAssocID="{B30ED1E6-D655-4729-8C28-6876B061F118}" presName="parentTextArrow" presStyleLbl="node1" presStyleIdx="0" presStyleCnt="0"/>
      <dgm:spPr/>
    </dgm:pt>
    <dgm:pt modelId="{8299BABC-20FB-4830-A2BA-04EC1DA33A30}" type="pres">
      <dgm:prSet presAssocID="{B30ED1E6-D655-4729-8C28-6876B061F118}" presName="arrow" presStyleLbl="alignNode1" presStyleIdx="5" presStyleCnt="8"/>
      <dgm:spPr/>
    </dgm:pt>
    <dgm:pt modelId="{B528C1D3-A62E-4DD2-8321-5751B8432CA5}" type="pres">
      <dgm:prSet presAssocID="{B30ED1E6-D655-4729-8C28-6876B061F118}" presName="descendantArrow" presStyleLbl="bgAccFollowNode1" presStyleIdx="5" presStyleCnt="8"/>
      <dgm:spPr/>
    </dgm:pt>
    <dgm:pt modelId="{AAEFBE12-E760-44F5-AEB1-5241514993F1}" type="pres">
      <dgm:prSet presAssocID="{B13A81CD-5A0A-4B80-BDE3-9468D8CB0F16}" presName="sp" presStyleCnt="0"/>
      <dgm:spPr/>
    </dgm:pt>
    <dgm:pt modelId="{86494C83-97DD-4B4E-A48C-4727156610D5}" type="pres">
      <dgm:prSet presAssocID="{066E07ED-2DF5-46D3-B7A2-37F3F5DDDEEC}" presName="arrowAndChildren" presStyleCnt="0"/>
      <dgm:spPr/>
    </dgm:pt>
    <dgm:pt modelId="{61787124-FA03-4852-86A0-4D3BA6D87D9A}" type="pres">
      <dgm:prSet presAssocID="{066E07ED-2DF5-46D3-B7A2-37F3F5DDDEEC}" presName="parentTextArrow" presStyleLbl="node1" presStyleIdx="0" presStyleCnt="0"/>
      <dgm:spPr/>
    </dgm:pt>
    <dgm:pt modelId="{7A2EBBE7-6AD7-4A96-A798-65CCDA7DC4AB}" type="pres">
      <dgm:prSet presAssocID="{066E07ED-2DF5-46D3-B7A2-37F3F5DDDEEC}" presName="arrow" presStyleLbl="alignNode1" presStyleIdx="6" presStyleCnt="8"/>
      <dgm:spPr/>
    </dgm:pt>
    <dgm:pt modelId="{1FA2CA4E-F827-4A24-91BE-F2958ECABBE1}" type="pres">
      <dgm:prSet presAssocID="{066E07ED-2DF5-46D3-B7A2-37F3F5DDDEEC}" presName="descendantArrow" presStyleLbl="bgAccFollowNode1" presStyleIdx="6" presStyleCnt="8"/>
      <dgm:spPr/>
    </dgm:pt>
    <dgm:pt modelId="{72AFFDB9-8ED6-4665-9379-87342C682116}" type="pres">
      <dgm:prSet presAssocID="{D1E5C00E-B814-45C8-BA4A-26BDB37E7F06}" presName="sp" presStyleCnt="0"/>
      <dgm:spPr/>
    </dgm:pt>
    <dgm:pt modelId="{E44FA9C0-4DCC-45D7-AF4F-2277A46015B0}" type="pres">
      <dgm:prSet presAssocID="{F0DFDA60-8888-46FA-8644-EB8DDB8023CA}" presName="arrowAndChildren" presStyleCnt="0"/>
      <dgm:spPr/>
    </dgm:pt>
    <dgm:pt modelId="{3F26A7AD-60FD-4695-91BC-E3D42E025591}" type="pres">
      <dgm:prSet presAssocID="{F0DFDA60-8888-46FA-8644-EB8DDB8023CA}" presName="parentTextArrow" presStyleLbl="node1" presStyleIdx="0" presStyleCnt="0"/>
      <dgm:spPr/>
    </dgm:pt>
    <dgm:pt modelId="{ACF7EDD5-9811-41C3-AA07-5F277F0784EB}" type="pres">
      <dgm:prSet presAssocID="{F0DFDA60-8888-46FA-8644-EB8DDB8023CA}" presName="arrow" presStyleLbl="alignNode1" presStyleIdx="7" presStyleCnt="8"/>
      <dgm:spPr/>
    </dgm:pt>
    <dgm:pt modelId="{9EA42D92-6F35-40BF-9666-10BB13FFAB39}" type="pres">
      <dgm:prSet presAssocID="{F0DFDA60-8888-46FA-8644-EB8DDB8023CA}" presName="descendantArrow" presStyleLbl="bgAccFollowNode1" presStyleIdx="7" presStyleCnt="8"/>
      <dgm:spPr/>
    </dgm:pt>
  </dgm:ptLst>
  <dgm:cxnLst>
    <dgm:cxn modelId="{21619002-5599-4A10-B292-E31DC052B210}" type="presOf" srcId="{F0DFDA60-8888-46FA-8644-EB8DDB8023CA}" destId="{ACF7EDD5-9811-41C3-AA07-5F277F0784EB}" srcOrd="1" destOrd="0" presId="urn:microsoft.com/office/officeart/2016/7/layout/VerticalDownArrowProcess"/>
    <dgm:cxn modelId="{2830BD03-9D61-419C-8AEA-EC736207EFB3}" srcId="{B30ED1E6-D655-4729-8C28-6876B061F118}" destId="{7DCEE3CC-6C84-443F-AC34-394C59C1CD30}" srcOrd="0" destOrd="0" parTransId="{2B27B783-15DD-40F5-B8CF-EB7C5033B445}" sibTransId="{1E4D9238-DC4B-4BA7-BF0C-E0881E82595D}"/>
    <dgm:cxn modelId="{0B8A080E-FB0F-474A-96B3-FE40E0622AFA}" type="presOf" srcId="{4FB28DE6-9188-4AEF-9C16-25902BE0A94C}" destId="{A400357E-E77D-4612-A073-E3C338BE7828}" srcOrd="0" destOrd="0" presId="urn:microsoft.com/office/officeart/2016/7/layout/VerticalDownArrowProcess"/>
    <dgm:cxn modelId="{8D1A8019-038B-4BD0-80EE-5BF1A6024314}" srcId="{4BBF34CC-2D0A-4868-9693-6B7A88C54E74}" destId="{F0DFDA60-8888-46FA-8644-EB8DDB8023CA}" srcOrd="0" destOrd="0" parTransId="{2A9BFC9B-74C0-4912-93A4-732FF5E21540}" sibTransId="{D1E5C00E-B814-45C8-BA4A-26BDB37E7F06}"/>
    <dgm:cxn modelId="{F616FA1A-4161-4CA3-827D-176CEEAE8558}" type="presOf" srcId="{066E07ED-2DF5-46D3-B7A2-37F3F5DDDEEC}" destId="{61787124-FA03-4852-86A0-4D3BA6D87D9A}" srcOrd="0" destOrd="0" presId="urn:microsoft.com/office/officeart/2016/7/layout/VerticalDownArrowProcess"/>
    <dgm:cxn modelId="{1B32341F-48D1-4342-9FFE-392D0C7A27C0}" srcId="{916172E0-C8C2-4518-B31D-68648E47F7D4}" destId="{17142F8C-A69F-4BD3-BE71-F52F5FDC9614}" srcOrd="0" destOrd="0" parTransId="{90A65D52-EBF0-41DE-9122-7201355C0C2B}" sibTransId="{9A8DD830-9968-472C-890C-A5B11C42E2E2}"/>
    <dgm:cxn modelId="{9C6E942C-5608-4BD2-8116-2A8DD5EB7ABC}" type="presOf" srcId="{4BBF34CC-2D0A-4868-9693-6B7A88C54E74}" destId="{E29BB21C-F425-489C-9D55-8A33320398C5}" srcOrd="0" destOrd="0" presId="urn:microsoft.com/office/officeart/2016/7/layout/VerticalDownArrowProcess"/>
    <dgm:cxn modelId="{ECE5F92F-4773-4816-9CB4-CD31B8986D87}" srcId="{4BBF34CC-2D0A-4868-9693-6B7A88C54E74}" destId="{DF391A97-C9E3-49CE-A2DE-E5B767EE8A24}" srcOrd="6" destOrd="0" parTransId="{346D647E-2077-4499-9E62-F16521E1896F}" sibTransId="{F558EF53-7F5D-4DB1-8677-46CE64E19EA0}"/>
    <dgm:cxn modelId="{92511C33-BEFE-4B6A-9973-C5514BE94266}" type="presOf" srcId="{8FA66D0C-9E6F-4CD9-875E-55D388A81639}" destId="{EE3E9117-E1FF-452F-8415-9687D447F2F9}" srcOrd="0" destOrd="0" presId="urn:microsoft.com/office/officeart/2016/7/layout/VerticalDownArrowProcess"/>
    <dgm:cxn modelId="{1C065735-AF23-432C-B6D5-DAB9AEA9A527}" srcId="{DF391A97-C9E3-49CE-A2DE-E5B767EE8A24}" destId="{8106E2C6-3260-4675-A27E-F306ECB8EDAB}" srcOrd="0" destOrd="0" parTransId="{52077F1A-0766-4975-82EF-E92A64936DAA}" sibTransId="{D4E4396B-A68E-4BB8-B762-51B4E79C276D}"/>
    <dgm:cxn modelId="{42C23D66-BF67-4A44-A573-E23871FE079C}" type="presOf" srcId="{8106E2C6-3260-4675-A27E-F306ECB8EDAB}" destId="{3E35BBB8-9C5D-46EE-B1AB-D3E5F68194A1}" srcOrd="0" destOrd="0" presId="urn:microsoft.com/office/officeart/2016/7/layout/VerticalDownArrowProcess"/>
    <dgm:cxn modelId="{926A7249-10CD-44CA-AEA3-FBB1D8249D2A}" type="presOf" srcId="{29D02A90-FFAC-4218-AACA-9E192424C04E}" destId="{542EB11F-64CB-434C-898A-9C2473101A4E}" srcOrd="0" destOrd="0" presId="urn:microsoft.com/office/officeart/2016/7/layout/VerticalDownArrowProcess"/>
    <dgm:cxn modelId="{0E217B6A-ED11-4510-A0E4-F964A8CD6B19}" srcId="{4BBF34CC-2D0A-4868-9693-6B7A88C54E74}" destId="{2ADBB748-DE68-4F97-AAB0-4510FB9EBF2C}" srcOrd="3" destOrd="0" parTransId="{D49F7330-B85E-428C-B664-AE7BABD06C6C}" sibTransId="{22589BDD-30FB-4EC9-A108-B5D5073A0D31}"/>
    <dgm:cxn modelId="{6688A44E-9A77-4EBA-8109-B9FE10C3C3B6}" srcId="{2ADBB748-DE68-4F97-AAB0-4510FB9EBF2C}" destId="{8FA66D0C-9E6F-4CD9-875E-55D388A81639}" srcOrd="0" destOrd="0" parTransId="{CE58FB1E-CD5C-484E-A550-6B3BC8D3B088}" sibTransId="{C6ED8D30-BB18-49BE-B7C7-3B0864E299EA}"/>
    <dgm:cxn modelId="{8B1DA777-59AB-4598-A51F-BF6424B7939B}" type="presOf" srcId="{916172E0-C8C2-4518-B31D-68648E47F7D4}" destId="{8CE19A9D-2F3C-4DF2-A432-C618DF66098B}" srcOrd="0" destOrd="0" presId="urn:microsoft.com/office/officeart/2016/7/layout/VerticalDownArrowProcess"/>
    <dgm:cxn modelId="{6CC28E7E-F692-4FF6-A458-2C25BADF18F0}" srcId="{4BBF34CC-2D0A-4868-9693-6B7A88C54E74}" destId="{8DE34B4C-B880-42F7-B159-5CAA44E6088C}" srcOrd="7" destOrd="0" parTransId="{D8FDA3A7-2E43-4448-9550-9D2864D77FCD}" sibTransId="{4C4BA759-4FF5-46A8-A41F-12969628D72B}"/>
    <dgm:cxn modelId="{7BDB6481-C1A7-4D2A-A448-770D8238694B}" srcId="{4BBF34CC-2D0A-4868-9693-6B7A88C54E74}" destId="{29D02A90-FFAC-4218-AACA-9E192424C04E}" srcOrd="5" destOrd="0" parTransId="{2C653453-6941-449F-924D-5868E61D45DF}" sibTransId="{954E3CC3-9D3E-49CF-9077-1CACB033DBAE}"/>
    <dgm:cxn modelId="{3DA14E88-438D-44DE-99AA-F4F4E6AD7DB7}" type="presOf" srcId="{DF391A97-C9E3-49CE-A2DE-E5B767EE8A24}" destId="{D7FDF34D-D7DD-42D2-8AF3-0E513D973EF1}" srcOrd="0" destOrd="0" presId="urn:microsoft.com/office/officeart/2016/7/layout/VerticalDownArrowProcess"/>
    <dgm:cxn modelId="{44613B8A-4C84-4963-9F02-5574307BC00E}" type="presOf" srcId="{DF391A97-C9E3-49CE-A2DE-E5B767EE8A24}" destId="{73325F33-55D3-4886-931E-EEAA0BA552E9}" srcOrd="1" destOrd="0" presId="urn:microsoft.com/office/officeart/2016/7/layout/VerticalDownArrowProcess"/>
    <dgm:cxn modelId="{80F25F91-355E-440B-8CBC-0F9549A1AEE5}" type="presOf" srcId="{29D02A90-FFAC-4218-AACA-9E192424C04E}" destId="{3CD015D4-6B80-4ABD-B88F-8B4A79579D05}" srcOrd="1" destOrd="0" presId="urn:microsoft.com/office/officeart/2016/7/layout/VerticalDownArrowProcess"/>
    <dgm:cxn modelId="{56B0C599-3FEF-416E-985D-538E606A9850}" srcId="{F0DFDA60-8888-46FA-8644-EB8DDB8023CA}" destId="{D0EA364E-5A71-425F-A7BD-186D172486AC}" srcOrd="0" destOrd="0" parTransId="{617F91BE-D068-40AF-BD6D-C711B6B41F8D}" sibTransId="{7DC882FB-3CB9-445B-945E-3D041313BF6D}"/>
    <dgm:cxn modelId="{24C5229B-7930-4D85-A70E-6D158314CBE3}" type="presOf" srcId="{B30ED1E6-D655-4729-8C28-6876B061F118}" destId="{8299BABC-20FB-4830-A2BA-04EC1DA33A30}" srcOrd="1" destOrd="0" presId="urn:microsoft.com/office/officeart/2016/7/layout/VerticalDownArrowProcess"/>
    <dgm:cxn modelId="{B8DC45A5-0C1E-4666-A287-AC86EE9A9D39}" srcId="{29D02A90-FFAC-4218-AACA-9E192424C04E}" destId="{4FB28DE6-9188-4AEF-9C16-25902BE0A94C}" srcOrd="0" destOrd="0" parTransId="{E4F940A9-F018-4DC5-8255-CA36129ECA0B}" sibTransId="{0D8EB215-C73D-44C0-AD8F-53EC4EBD2B54}"/>
    <dgm:cxn modelId="{23FF27AD-85CF-445F-A52B-F9D04A088432}" type="presOf" srcId="{4F371FE0-B544-4CF3-9E4A-124D172B1A26}" destId="{1FA2CA4E-F827-4A24-91BE-F2958ECABBE1}" srcOrd="0" destOrd="0" presId="urn:microsoft.com/office/officeart/2016/7/layout/VerticalDownArrowProcess"/>
    <dgm:cxn modelId="{FE2DCAB2-013B-44DB-8B5F-DF359FE91BB5}" type="presOf" srcId="{B30ED1E6-D655-4729-8C28-6876B061F118}" destId="{38E3A187-ED6C-4FE2-B2C4-68082DDFE0AE}" srcOrd="0" destOrd="0" presId="urn:microsoft.com/office/officeart/2016/7/layout/VerticalDownArrowProcess"/>
    <dgm:cxn modelId="{77C0E3B9-B8A0-4B48-8BBE-F97A7DFDB0BF}" srcId="{4BBF34CC-2D0A-4868-9693-6B7A88C54E74}" destId="{066E07ED-2DF5-46D3-B7A2-37F3F5DDDEEC}" srcOrd="1" destOrd="0" parTransId="{3BE01E49-ABEA-40BA-8176-3F662BDBC1DB}" sibTransId="{B13A81CD-5A0A-4B80-BDE3-9468D8CB0F16}"/>
    <dgm:cxn modelId="{EAC106BE-95C1-448C-BB93-F92B7BFA1175}" type="presOf" srcId="{D0EA364E-5A71-425F-A7BD-186D172486AC}" destId="{9EA42D92-6F35-40BF-9666-10BB13FFAB39}" srcOrd="0" destOrd="0" presId="urn:microsoft.com/office/officeart/2016/7/layout/VerticalDownArrowProcess"/>
    <dgm:cxn modelId="{BE5016C5-BD04-4364-A21E-529C12580A94}" type="presOf" srcId="{2ADBB748-DE68-4F97-AAB0-4510FB9EBF2C}" destId="{83352C5A-CD33-4E6C-BA8F-97924246B014}" srcOrd="1" destOrd="0" presId="urn:microsoft.com/office/officeart/2016/7/layout/VerticalDownArrowProcess"/>
    <dgm:cxn modelId="{2134EEC8-76B4-45E8-944D-67BA4BE3E5C5}" type="presOf" srcId="{F76F0314-7C4F-4570-8A4F-0044E603D7EF}" destId="{86C2A55E-6E30-44B1-982E-2FE2AB89168F}" srcOrd="0" destOrd="0" presId="urn:microsoft.com/office/officeart/2016/7/layout/VerticalDownArrowProcess"/>
    <dgm:cxn modelId="{800BD6D1-124D-49DF-A72F-FFF6DACC9795}" type="presOf" srcId="{2ADBB748-DE68-4F97-AAB0-4510FB9EBF2C}" destId="{C42C5555-8851-45B1-A3DD-3C0C4643AA05}" srcOrd="0" destOrd="0" presId="urn:microsoft.com/office/officeart/2016/7/layout/VerticalDownArrowProcess"/>
    <dgm:cxn modelId="{EFA5FBD3-CF47-4E47-A1F1-DC0DE9ACEEC7}" srcId="{4BBF34CC-2D0A-4868-9693-6B7A88C54E74}" destId="{B30ED1E6-D655-4729-8C28-6876B061F118}" srcOrd="2" destOrd="0" parTransId="{AE0785A2-352D-4AF0-BADB-6E11F3DCA64E}" sibTransId="{4B3EEE53-C41B-42B2-B125-47E9F101C789}"/>
    <dgm:cxn modelId="{0F6651D5-3FC7-4A43-90E2-4729B4403A14}" type="presOf" srcId="{F0DFDA60-8888-46FA-8644-EB8DDB8023CA}" destId="{3F26A7AD-60FD-4695-91BC-E3D42E025591}" srcOrd="0" destOrd="0" presId="urn:microsoft.com/office/officeart/2016/7/layout/VerticalDownArrowProcess"/>
    <dgm:cxn modelId="{2B95E5DB-50A3-4097-8B5F-1F1AFBF05D7B}" srcId="{8DE34B4C-B880-42F7-B159-5CAA44E6088C}" destId="{F76F0314-7C4F-4570-8A4F-0044E603D7EF}" srcOrd="0" destOrd="0" parTransId="{D248A918-AE37-4F23-A9A5-248D21B414EE}" sibTransId="{43285D97-A8FD-48F3-AAEB-488249885586}"/>
    <dgm:cxn modelId="{AB0358DD-1180-4C45-A81E-8389202F2367}" srcId="{4BBF34CC-2D0A-4868-9693-6B7A88C54E74}" destId="{916172E0-C8C2-4518-B31D-68648E47F7D4}" srcOrd="4" destOrd="0" parTransId="{816717AA-4522-42EE-A76E-97A454A87610}" sibTransId="{29E3302E-4164-4074-8EE6-37A404B31333}"/>
    <dgm:cxn modelId="{BF2785DE-886A-4EAE-BDA0-243CFCAB5A18}" type="presOf" srcId="{17142F8C-A69F-4BD3-BE71-F52F5FDC9614}" destId="{7102C6BC-42D8-4B1B-8837-0DEB975D2F9E}" srcOrd="0" destOrd="0" presId="urn:microsoft.com/office/officeart/2016/7/layout/VerticalDownArrowProcess"/>
    <dgm:cxn modelId="{E7FBB1E0-5747-4411-8B1F-10050ADE90EA}" type="presOf" srcId="{066E07ED-2DF5-46D3-B7A2-37F3F5DDDEEC}" destId="{7A2EBBE7-6AD7-4A96-A798-65CCDA7DC4AB}" srcOrd="1" destOrd="0" presId="urn:microsoft.com/office/officeart/2016/7/layout/VerticalDownArrowProcess"/>
    <dgm:cxn modelId="{CAEC07E6-8241-46D3-AD1C-6CFA79564F8D}" srcId="{066E07ED-2DF5-46D3-B7A2-37F3F5DDDEEC}" destId="{4F371FE0-B544-4CF3-9E4A-124D172B1A26}" srcOrd="0" destOrd="0" parTransId="{A6BC10BF-172A-4617-B07D-7E2AAF3951CB}" sibTransId="{753E615C-16E5-4CD6-9C51-00F577DBE0DD}"/>
    <dgm:cxn modelId="{C8EFDAEB-C784-4935-AF51-9E55B6EE17E5}" type="presOf" srcId="{8DE34B4C-B880-42F7-B159-5CAA44E6088C}" destId="{B7DF7A1C-7E06-4204-9634-6F14C26620F4}" srcOrd="0" destOrd="0" presId="urn:microsoft.com/office/officeart/2016/7/layout/VerticalDownArrowProcess"/>
    <dgm:cxn modelId="{8FAFF6F2-402B-4EC4-9B89-DFF70F3C8E0E}" type="presOf" srcId="{916172E0-C8C2-4518-B31D-68648E47F7D4}" destId="{407F3FD4-62FB-428F-B075-52F3B2E44691}" srcOrd="1" destOrd="0" presId="urn:microsoft.com/office/officeart/2016/7/layout/VerticalDownArrowProcess"/>
    <dgm:cxn modelId="{F0A425FE-151A-4BAA-BC3C-C39E3F6E2DFD}" type="presOf" srcId="{7DCEE3CC-6C84-443F-AC34-394C59C1CD30}" destId="{B528C1D3-A62E-4DD2-8321-5751B8432CA5}" srcOrd="0" destOrd="0" presId="urn:microsoft.com/office/officeart/2016/7/layout/VerticalDownArrowProcess"/>
    <dgm:cxn modelId="{F6F09D5F-7DF5-45FE-8915-26CA50827ACA}" type="presParOf" srcId="{E29BB21C-F425-489C-9D55-8A33320398C5}" destId="{E10A04F2-EE16-4341-B172-4506C5DB60F3}" srcOrd="0" destOrd="0" presId="urn:microsoft.com/office/officeart/2016/7/layout/VerticalDownArrowProcess"/>
    <dgm:cxn modelId="{B72B6DAE-4470-42CB-8172-7ADDAF1D092F}" type="presParOf" srcId="{E10A04F2-EE16-4341-B172-4506C5DB60F3}" destId="{B7DF7A1C-7E06-4204-9634-6F14C26620F4}" srcOrd="0" destOrd="0" presId="urn:microsoft.com/office/officeart/2016/7/layout/VerticalDownArrowProcess"/>
    <dgm:cxn modelId="{0D18F116-215A-472D-8574-5595FCCAA8E9}" type="presParOf" srcId="{E10A04F2-EE16-4341-B172-4506C5DB60F3}" destId="{86C2A55E-6E30-44B1-982E-2FE2AB89168F}" srcOrd="1" destOrd="0" presId="urn:microsoft.com/office/officeart/2016/7/layout/VerticalDownArrowProcess"/>
    <dgm:cxn modelId="{2E686F82-CF9F-4854-821F-931810FE8E07}" type="presParOf" srcId="{E29BB21C-F425-489C-9D55-8A33320398C5}" destId="{523C1A97-FEAA-4E45-92D5-29FA7D392104}" srcOrd="1" destOrd="0" presId="urn:microsoft.com/office/officeart/2016/7/layout/VerticalDownArrowProcess"/>
    <dgm:cxn modelId="{6D778DDA-259F-4FE2-9AE8-990AF09BBD2A}" type="presParOf" srcId="{E29BB21C-F425-489C-9D55-8A33320398C5}" destId="{F200A291-01D9-4C41-8CD5-4B55322B788F}" srcOrd="2" destOrd="0" presId="urn:microsoft.com/office/officeart/2016/7/layout/VerticalDownArrowProcess"/>
    <dgm:cxn modelId="{C72AB938-15BD-4CAD-ADC3-637E4B38306D}" type="presParOf" srcId="{F200A291-01D9-4C41-8CD5-4B55322B788F}" destId="{D7FDF34D-D7DD-42D2-8AF3-0E513D973EF1}" srcOrd="0" destOrd="0" presId="urn:microsoft.com/office/officeart/2016/7/layout/VerticalDownArrowProcess"/>
    <dgm:cxn modelId="{106CD44E-6496-4F7E-8B2A-9E0CB8A25D18}" type="presParOf" srcId="{F200A291-01D9-4C41-8CD5-4B55322B788F}" destId="{73325F33-55D3-4886-931E-EEAA0BA552E9}" srcOrd="1" destOrd="0" presId="urn:microsoft.com/office/officeart/2016/7/layout/VerticalDownArrowProcess"/>
    <dgm:cxn modelId="{BCF79247-43DF-4A58-9C55-4C89A7B63B82}" type="presParOf" srcId="{F200A291-01D9-4C41-8CD5-4B55322B788F}" destId="{3E35BBB8-9C5D-46EE-B1AB-D3E5F68194A1}" srcOrd="2" destOrd="0" presId="urn:microsoft.com/office/officeart/2016/7/layout/VerticalDownArrowProcess"/>
    <dgm:cxn modelId="{7BE5F11F-9C36-49D7-9BEC-E3524197EE96}" type="presParOf" srcId="{E29BB21C-F425-489C-9D55-8A33320398C5}" destId="{C397A654-3864-4B5C-81E5-11FDBAF857C9}" srcOrd="3" destOrd="0" presId="urn:microsoft.com/office/officeart/2016/7/layout/VerticalDownArrowProcess"/>
    <dgm:cxn modelId="{0EBD39F5-5816-4869-8682-192E8BB78852}" type="presParOf" srcId="{E29BB21C-F425-489C-9D55-8A33320398C5}" destId="{0C995D69-0E6E-4855-A9BA-5B7509C01EAE}" srcOrd="4" destOrd="0" presId="urn:microsoft.com/office/officeart/2016/7/layout/VerticalDownArrowProcess"/>
    <dgm:cxn modelId="{092C19C8-EAE3-4BFD-BAA0-A9E5E6C0ABE7}" type="presParOf" srcId="{0C995D69-0E6E-4855-A9BA-5B7509C01EAE}" destId="{542EB11F-64CB-434C-898A-9C2473101A4E}" srcOrd="0" destOrd="0" presId="urn:microsoft.com/office/officeart/2016/7/layout/VerticalDownArrowProcess"/>
    <dgm:cxn modelId="{4874AD33-23C4-4E92-9F34-3AD491874E6B}" type="presParOf" srcId="{0C995D69-0E6E-4855-A9BA-5B7509C01EAE}" destId="{3CD015D4-6B80-4ABD-B88F-8B4A79579D05}" srcOrd="1" destOrd="0" presId="urn:microsoft.com/office/officeart/2016/7/layout/VerticalDownArrowProcess"/>
    <dgm:cxn modelId="{D7E6B6A7-F660-423D-959F-8164625EEE25}" type="presParOf" srcId="{0C995D69-0E6E-4855-A9BA-5B7509C01EAE}" destId="{A400357E-E77D-4612-A073-E3C338BE7828}" srcOrd="2" destOrd="0" presId="urn:microsoft.com/office/officeart/2016/7/layout/VerticalDownArrowProcess"/>
    <dgm:cxn modelId="{BC6900DF-725D-4538-8345-13BD00E5FB6B}" type="presParOf" srcId="{E29BB21C-F425-489C-9D55-8A33320398C5}" destId="{1A07B2FC-1F62-4D7F-B084-CE74EA38D983}" srcOrd="5" destOrd="0" presId="urn:microsoft.com/office/officeart/2016/7/layout/VerticalDownArrowProcess"/>
    <dgm:cxn modelId="{C66F6083-5132-48DE-8011-E278AC396523}" type="presParOf" srcId="{E29BB21C-F425-489C-9D55-8A33320398C5}" destId="{0632DF87-19BE-4C2A-B333-B3458BB2DCE3}" srcOrd="6" destOrd="0" presId="urn:microsoft.com/office/officeart/2016/7/layout/VerticalDownArrowProcess"/>
    <dgm:cxn modelId="{3777C383-1588-4A02-A901-E47EC622B694}" type="presParOf" srcId="{0632DF87-19BE-4C2A-B333-B3458BB2DCE3}" destId="{8CE19A9D-2F3C-4DF2-A432-C618DF66098B}" srcOrd="0" destOrd="0" presId="urn:microsoft.com/office/officeart/2016/7/layout/VerticalDownArrowProcess"/>
    <dgm:cxn modelId="{B5C6ACAA-4A6B-4F4A-9F8A-23997EC6050A}" type="presParOf" srcId="{0632DF87-19BE-4C2A-B333-B3458BB2DCE3}" destId="{407F3FD4-62FB-428F-B075-52F3B2E44691}" srcOrd="1" destOrd="0" presId="urn:microsoft.com/office/officeart/2016/7/layout/VerticalDownArrowProcess"/>
    <dgm:cxn modelId="{F4C91B56-4E9A-4CB2-8F91-4C03AE2E422D}" type="presParOf" srcId="{0632DF87-19BE-4C2A-B333-B3458BB2DCE3}" destId="{7102C6BC-42D8-4B1B-8837-0DEB975D2F9E}" srcOrd="2" destOrd="0" presId="urn:microsoft.com/office/officeart/2016/7/layout/VerticalDownArrowProcess"/>
    <dgm:cxn modelId="{21D7ED93-AB20-4B9A-9821-F2B4A08068FF}" type="presParOf" srcId="{E29BB21C-F425-489C-9D55-8A33320398C5}" destId="{284FCBE8-AEBE-49C8-A8EA-9A9F05FF59CE}" srcOrd="7" destOrd="0" presId="urn:microsoft.com/office/officeart/2016/7/layout/VerticalDownArrowProcess"/>
    <dgm:cxn modelId="{7AFB4E5C-512E-49B9-B91B-905F8B002C2A}" type="presParOf" srcId="{E29BB21C-F425-489C-9D55-8A33320398C5}" destId="{EBC56463-D75A-47C1-9428-6834EAD5C6AC}" srcOrd="8" destOrd="0" presId="urn:microsoft.com/office/officeart/2016/7/layout/VerticalDownArrowProcess"/>
    <dgm:cxn modelId="{1060A09B-74FD-4FDE-BA68-0A2C506BFAB7}" type="presParOf" srcId="{EBC56463-D75A-47C1-9428-6834EAD5C6AC}" destId="{C42C5555-8851-45B1-A3DD-3C0C4643AA05}" srcOrd="0" destOrd="0" presId="urn:microsoft.com/office/officeart/2016/7/layout/VerticalDownArrowProcess"/>
    <dgm:cxn modelId="{0CDD87F1-B6F6-4CDA-9EF9-902B6B5E5CD7}" type="presParOf" srcId="{EBC56463-D75A-47C1-9428-6834EAD5C6AC}" destId="{83352C5A-CD33-4E6C-BA8F-97924246B014}" srcOrd="1" destOrd="0" presId="urn:microsoft.com/office/officeart/2016/7/layout/VerticalDownArrowProcess"/>
    <dgm:cxn modelId="{488CB35F-0F3F-4C62-A8E1-FDFE1A96524C}" type="presParOf" srcId="{EBC56463-D75A-47C1-9428-6834EAD5C6AC}" destId="{EE3E9117-E1FF-452F-8415-9687D447F2F9}" srcOrd="2" destOrd="0" presId="urn:microsoft.com/office/officeart/2016/7/layout/VerticalDownArrowProcess"/>
    <dgm:cxn modelId="{CDA34324-B9D4-4FAF-BA36-FF2EA73CB136}" type="presParOf" srcId="{E29BB21C-F425-489C-9D55-8A33320398C5}" destId="{1FF79179-CC28-498F-939E-ED57ACA716B4}" srcOrd="9" destOrd="0" presId="urn:microsoft.com/office/officeart/2016/7/layout/VerticalDownArrowProcess"/>
    <dgm:cxn modelId="{6B0AB396-B511-4BC9-BF94-25AB037FA946}" type="presParOf" srcId="{E29BB21C-F425-489C-9D55-8A33320398C5}" destId="{B28BE005-F24F-4D7D-9CBB-C86FFF8BDD5C}" srcOrd="10" destOrd="0" presId="urn:microsoft.com/office/officeart/2016/7/layout/VerticalDownArrowProcess"/>
    <dgm:cxn modelId="{31CE7BD7-E49B-4AA0-87A9-75FE41D50F76}" type="presParOf" srcId="{B28BE005-F24F-4D7D-9CBB-C86FFF8BDD5C}" destId="{38E3A187-ED6C-4FE2-B2C4-68082DDFE0AE}" srcOrd="0" destOrd="0" presId="urn:microsoft.com/office/officeart/2016/7/layout/VerticalDownArrowProcess"/>
    <dgm:cxn modelId="{9AF18A9F-A8F6-4B6E-A55F-D4F44AD5A17C}" type="presParOf" srcId="{B28BE005-F24F-4D7D-9CBB-C86FFF8BDD5C}" destId="{8299BABC-20FB-4830-A2BA-04EC1DA33A30}" srcOrd="1" destOrd="0" presId="urn:microsoft.com/office/officeart/2016/7/layout/VerticalDownArrowProcess"/>
    <dgm:cxn modelId="{75B63984-0E55-4409-A910-7E0ED75593EE}" type="presParOf" srcId="{B28BE005-F24F-4D7D-9CBB-C86FFF8BDD5C}" destId="{B528C1D3-A62E-4DD2-8321-5751B8432CA5}" srcOrd="2" destOrd="0" presId="urn:microsoft.com/office/officeart/2016/7/layout/VerticalDownArrowProcess"/>
    <dgm:cxn modelId="{DFA83EA7-2E3D-4A78-A2FD-35EF60EB73D8}" type="presParOf" srcId="{E29BB21C-F425-489C-9D55-8A33320398C5}" destId="{AAEFBE12-E760-44F5-AEB1-5241514993F1}" srcOrd="11" destOrd="0" presId="urn:microsoft.com/office/officeart/2016/7/layout/VerticalDownArrowProcess"/>
    <dgm:cxn modelId="{E2B5B62A-1B4E-4F70-BE81-924C88723018}" type="presParOf" srcId="{E29BB21C-F425-489C-9D55-8A33320398C5}" destId="{86494C83-97DD-4B4E-A48C-4727156610D5}" srcOrd="12" destOrd="0" presId="urn:microsoft.com/office/officeart/2016/7/layout/VerticalDownArrowProcess"/>
    <dgm:cxn modelId="{B88C3462-7F9C-416E-8A8C-EA44D85E8E5A}" type="presParOf" srcId="{86494C83-97DD-4B4E-A48C-4727156610D5}" destId="{61787124-FA03-4852-86A0-4D3BA6D87D9A}" srcOrd="0" destOrd="0" presId="urn:microsoft.com/office/officeart/2016/7/layout/VerticalDownArrowProcess"/>
    <dgm:cxn modelId="{0D7F0011-29AA-41FB-A024-47783CD77786}" type="presParOf" srcId="{86494C83-97DD-4B4E-A48C-4727156610D5}" destId="{7A2EBBE7-6AD7-4A96-A798-65CCDA7DC4AB}" srcOrd="1" destOrd="0" presId="urn:microsoft.com/office/officeart/2016/7/layout/VerticalDownArrowProcess"/>
    <dgm:cxn modelId="{39757BDD-5C8A-41E6-A43A-3A008114D14E}" type="presParOf" srcId="{86494C83-97DD-4B4E-A48C-4727156610D5}" destId="{1FA2CA4E-F827-4A24-91BE-F2958ECABBE1}" srcOrd="2" destOrd="0" presId="urn:microsoft.com/office/officeart/2016/7/layout/VerticalDownArrowProcess"/>
    <dgm:cxn modelId="{12A02753-DB95-42B1-A33C-05E742CB5D9B}" type="presParOf" srcId="{E29BB21C-F425-489C-9D55-8A33320398C5}" destId="{72AFFDB9-8ED6-4665-9379-87342C682116}" srcOrd="13" destOrd="0" presId="urn:microsoft.com/office/officeart/2016/7/layout/VerticalDownArrowProcess"/>
    <dgm:cxn modelId="{D45E7D76-14D0-4AA0-8597-E2F0D6136675}" type="presParOf" srcId="{E29BB21C-F425-489C-9D55-8A33320398C5}" destId="{E44FA9C0-4DCC-45D7-AF4F-2277A46015B0}" srcOrd="14" destOrd="0" presId="urn:microsoft.com/office/officeart/2016/7/layout/VerticalDownArrowProcess"/>
    <dgm:cxn modelId="{D4D9CB26-31D2-424E-BB38-39A364909BC5}" type="presParOf" srcId="{E44FA9C0-4DCC-45D7-AF4F-2277A46015B0}" destId="{3F26A7AD-60FD-4695-91BC-E3D42E025591}" srcOrd="0" destOrd="0" presId="urn:microsoft.com/office/officeart/2016/7/layout/VerticalDownArrowProcess"/>
    <dgm:cxn modelId="{13A745BE-A7E9-4033-B8E7-726D73D79988}" type="presParOf" srcId="{E44FA9C0-4DCC-45D7-AF4F-2277A46015B0}" destId="{ACF7EDD5-9811-41C3-AA07-5F277F0784EB}" srcOrd="1" destOrd="0" presId="urn:microsoft.com/office/officeart/2016/7/layout/VerticalDownArrowProcess"/>
    <dgm:cxn modelId="{BFA7C202-451C-499A-A50B-B4543E58E871}" type="presParOf" srcId="{E44FA9C0-4DCC-45D7-AF4F-2277A46015B0}" destId="{9EA42D92-6F35-40BF-9666-10BB13FFAB3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F962C6-0E14-4D45-AF6F-8452F14A5A2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3144BB-41FF-49F8-B51F-AD726F39027F}">
      <dgm:prSet/>
      <dgm:spPr/>
      <dgm:t>
        <a:bodyPr/>
        <a:lstStyle/>
        <a:p>
          <a:pPr>
            <a:lnSpc>
              <a:spcPct val="100000"/>
            </a:lnSpc>
          </a:pPr>
          <a:r>
            <a:rPr lang="en-US" b="0" i="0"/>
            <a:t>Developed by </a:t>
          </a:r>
          <a:r>
            <a:rPr lang="en-US"/>
            <a:t>Kohsuke Kawaguchi and initial release is on 2</a:t>
          </a:r>
          <a:r>
            <a:rPr lang="en-US" baseline="30000"/>
            <a:t>nd</a:t>
          </a:r>
          <a:r>
            <a:rPr lang="en-US"/>
            <a:t> Feb 2011.</a:t>
          </a:r>
        </a:p>
      </dgm:t>
    </dgm:pt>
    <dgm:pt modelId="{BF928B99-564A-4437-8F07-9620D03806F6}" type="parTrans" cxnId="{26029FBA-6F72-445B-BDE2-6433D2337C28}">
      <dgm:prSet/>
      <dgm:spPr/>
      <dgm:t>
        <a:bodyPr/>
        <a:lstStyle/>
        <a:p>
          <a:endParaRPr lang="en-US"/>
        </a:p>
      </dgm:t>
    </dgm:pt>
    <dgm:pt modelId="{0D82CD6F-1C4C-4792-96C3-FEC2CC93031B}" type="sibTrans" cxnId="{26029FBA-6F72-445B-BDE2-6433D2337C28}">
      <dgm:prSet/>
      <dgm:spPr/>
      <dgm:t>
        <a:bodyPr/>
        <a:lstStyle/>
        <a:p>
          <a:endParaRPr lang="en-US"/>
        </a:p>
      </dgm:t>
    </dgm:pt>
    <dgm:pt modelId="{A6AB917E-92E7-45C9-887A-5B2C0D3282AC}">
      <dgm:prSet/>
      <dgm:spPr/>
      <dgm:t>
        <a:bodyPr/>
        <a:lstStyle/>
        <a:p>
          <a:pPr>
            <a:lnSpc>
              <a:spcPct val="100000"/>
            </a:lnSpc>
          </a:pPr>
          <a:r>
            <a:rPr lang="en-US" b="1" i="0"/>
            <a:t>Jenkins</a:t>
          </a:r>
          <a:r>
            <a:rPr lang="en-US" b="0" i="0"/>
            <a:t> is an </a:t>
          </a:r>
          <a:r>
            <a:rPr lang="en-US"/>
            <a:t>open-source</a:t>
          </a:r>
          <a:r>
            <a:rPr lang="en-US" b="0" i="0"/>
            <a:t> automation server</a:t>
          </a:r>
          <a:endParaRPr lang="en-US"/>
        </a:p>
      </dgm:t>
    </dgm:pt>
    <dgm:pt modelId="{FAC3BD1C-16E5-4D65-A5BA-B2073898F6F7}" type="parTrans" cxnId="{DF13CF03-37C4-4C00-817E-1D3B20245A41}">
      <dgm:prSet/>
      <dgm:spPr/>
      <dgm:t>
        <a:bodyPr/>
        <a:lstStyle/>
        <a:p>
          <a:endParaRPr lang="en-US"/>
        </a:p>
      </dgm:t>
    </dgm:pt>
    <dgm:pt modelId="{5365BEC2-54B1-4C11-9668-CA26EB93CF14}" type="sibTrans" cxnId="{DF13CF03-37C4-4C00-817E-1D3B20245A41}">
      <dgm:prSet/>
      <dgm:spPr/>
      <dgm:t>
        <a:bodyPr/>
        <a:lstStyle/>
        <a:p>
          <a:endParaRPr lang="en-US"/>
        </a:p>
      </dgm:t>
    </dgm:pt>
    <dgm:pt modelId="{5F309538-E3C1-47A4-B122-81D91B49EA96}">
      <dgm:prSet/>
      <dgm:spPr/>
      <dgm:t>
        <a:bodyPr/>
        <a:lstStyle/>
        <a:p>
          <a:pPr>
            <a:lnSpc>
              <a:spcPct val="100000"/>
            </a:lnSpc>
          </a:pPr>
          <a:r>
            <a:rPr lang="en-US" b="0" i="0"/>
            <a:t>It helps automate the parts of </a:t>
          </a:r>
          <a:r>
            <a:rPr lang="en-US"/>
            <a:t>software development</a:t>
          </a:r>
          <a:r>
            <a:rPr lang="en-US" b="0" i="0"/>
            <a:t> related to </a:t>
          </a:r>
          <a:r>
            <a:rPr lang="en-US"/>
            <a:t>building</a:t>
          </a:r>
          <a:r>
            <a:rPr lang="en-US" b="0" i="0"/>
            <a:t>, </a:t>
          </a:r>
          <a:r>
            <a:rPr lang="en-US"/>
            <a:t>testing</a:t>
          </a:r>
          <a:r>
            <a:rPr lang="en-US" b="0" i="0"/>
            <a:t>, and </a:t>
          </a:r>
          <a:r>
            <a:rPr lang="en-US"/>
            <a:t>deploying</a:t>
          </a:r>
          <a:r>
            <a:rPr lang="en-US" b="0" i="0"/>
            <a:t>, facilitating </a:t>
          </a:r>
          <a:r>
            <a:rPr lang="en-US"/>
            <a:t>continuous integration</a:t>
          </a:r>
          <a:r>
            <a:rPr lang="en-US" b="0" i="0"/>
            <a:t> and </a:t>
          </a:r>
          <a:r>
            <a:rPr lang="en-US"/>
            <a:t>continuous delivery.</a:t>
          </a:r>
        </a:p>
      </dgm:t>
    </dgm:pt>
    <dgm:pt modelId="{D4C97EE3-8EF4-4DF3-964C-BB85157032F0}" type="parTrans" cxnId="{0623F4CF-D1C6-4852-8643-3D946145EEE2}">
      <dgm:prSet/>
      <dgm:spPr/>
      <dgm:t>
        <a:bodyPr/>
        <a:lstStyle/>
        <a:p>
          <a:endParaRPr lang="en-US"/>
        </a:p>
      </dgm:t>
    </dgm:pt>
    <dgm:pt modelId="{4C596339-1539-4EA7-8E7E-9EC2172D163C}" type="sibTrans" cxnId="{0623F4CF-D1C6-4852-8643-3D946145EEE2}">
      <dgm:prSet/>
      <dgm:spPr/>
      <dgm:t>
        <a:bodyPr/>
        <a:lstStyle/>
        <a:p>
          <a:endParaRPr lang="en-US"/>
        </a:p>
      </dgm:t>
    </dgm:pt>
    <dgm:pt modelId="{CB559F62-89A6-4423-82BF-D7902720CAF1}">
      <dgm:prSet/>
      <dgm:spPr/>
      <dgm:t>
        <a:bodyPr/>
        <a:lstStyle/>
        <a:p>
          <a:pPr>
            <a:lnSpc>
              <a:spcPct val="100000"/>
            </a:lnSpc>
          </a:pPr>
          <a:r>
            <a:rPr lang="en-US" b="0" i="0"/>
            <a:t>It is a server-based system that runs in </a:t>
          </a:r>
          <a:r>
            <a:rPr lang="en-US"/>
            <a:t>servlet containers</a:t>
          </a:r>
          <a:r>
            <a:rPr lang="en-US" b="0" i="0"/>
            <a:t> such as </a:t>
          </a:r>
          <a:r>
            <a:rPr lang="en-US"/>
            <a:t>Apache Tomcat.</a:t>
          </a:r>
        </a:p>
      </dgm:t>
    </dgm:pt>
    <dgm:pt modelId="{7E458D75-9129-4489-AA7E-AD2A58261E6A}" type="parTrans" cxnId="{E7CC70BD-004A-451F-842A-4CDA0A1F5824}">
      <dgm:prSet/>
      <dgm:spPr/>
      <dgm:t>
        <a:bodyPr/>
        <a:lstStyle/>
        <a:p>
          <a:endParaRPr lang="en-US"/>
        </a:p>
      </dgm:t>
    </dgm:pt>
    <dgm:pt modelId="{40311FE3-A840-43E1-8121-C364A1227A8D}" type="sibTrans" cxnId="{E7CC70BD-004A-451F-842A-4CDA0A1F5824}">
      <dgm:prSet/>
      <dgm:spPr/>
      <dgm:t>
        <a:bodyPr/>
        <a:lstStyle/>
        <a:p>
          <a:endParaRPr lang="en-US"/>
        </a:p>
      </dgm:t>
    </dgm:pt>
    <dgm:pt modelId="{6CC0B817-A7CD-495A-9DD0-3369815586FA}">
      <dgm:prSet/>
      <dgm:spPr/>
      <dgm:t>
        <a:bodyPr/>
        <a:lstStyle/>
        <a:p>
          <a:pPr>
            <a:lnSpc>
              <a:spcPct val="100000"/>
            </a:lnSpc>
          </a:pPr>
          <a:r>
            <a:rPr lang="en-US" b="0" i="0"/>
            <a:t>It supports </a:t>
          </a:r>
          <a:r>
            <a:rPr lang="en-US"/>
            <a:t>version control</a:t>
          </a:r>
          <a:r>
            <a:rPr lang="en-US" b="0" i="0"/>
            <a:t> tools like GitHub, GitLab, SVN etc.</a:t>
          </a:r>
          <a:endParaRPr lang="en-US"/>
        </a:p>
      </dgm:t>
    </dgm:pt>
    <dgm:pt modelId="{25026D08-D2BC-4FF4-9031-1D35416E436C}" type="parTrans" cxnId="{57937293-FF55-4538-B1F0-17BBCBEF6C05}">
      <dgm:prSet/>
      <dgm:spPr/>
      <dgm:t>
        <a:bodyPr/>
        <a:lstStyle/>
        <a:p>
          <a:endParaRPr lang="en-US"/>
        </a:p>
      </dgm:t>
    </dgm:pt>
    <dgm:pt modelId="{93403BE3-A471-4C12-B38A-492D2BD46E78}" type="sibTrans" cxnId="{57937293-FF55-4538-B1F0-17BBCBEF6C05}">
      <dgm:prSet/>
      <dgm:spPr/>
      <dgm:t>
        <a:bodyPr/>
        <a:lstStyle/>
        <a:p>
          <a:endParaRPr lang="en-US"/>
        </a:p>
      </dgm:t>
    </dgm:pt>
    <dgm:pt modelId="{B9BC2BAC-AABE-437F-A9A1-54CE270BEC7C}">
      <dgm:prSet/>
      <dgm:spPr/>
      <dgm:t>
        <a:bodyPr/>
        <a:lstStyle/>
        <a:p>
          <a:pPr>
            <a:lnSpc>
              <a:spcPct val="100000"/>
            </a:lnSpc>
          </a:pPr>
          <a:r>
            <a:rPr lang="en-US" b="0" i="0"/>
            <a:t>The Jenkins project was originally named </a:t>
          </a:r>
          <a:r>
            <a:rPr lang="en-US" i="1"/>
            <a:t>Hudson</a:t>
          </a:r>
          <a:r>
            <a:rPr lang="en-US" b="0" i="0"/>
            <a:t> and was renamed as Jenkins in 2011.</a:t>
          </a:r>
          <a:endParaRPr lang="en-US"/>
        </a:p>
      </dgm:t>
    </dgm:pt>
    <dgm:pt modelId="{370C637B-1B46-4968-AC28-07671704F156}" type="parTrans" cxnId="{0FD3EA8F-F6B1-4246-8F41-2BABEDDE4958}">
      <dgm:prSet/>
      <dgm:spPr/>
      <dgm:t>
        <a:bodyPr/>
        <a:lstStyle/>
        <a:p>
          <a:endParaRPr lang="en-US"/>
        </a:p>
      </dgm:t>
    </dgm:pt>
    <dgm:pt modelId="{1FD75992-B3AF-4847-9027-8E1B232ACBD6}" type="sibTrans" cxnId="{0FD3EA8F-F6B1-4246-8F41-2BABEDDE4958}">
      <dgm:prSet/>
      <dgm:spPr/>
      <dgm:t>
        <a:bodyPr/>
        <a:lstStyle/>
        <a:p>
          <a:endParaRPr lang="en-US"/>
        </a:p>
      </dgm:t>
    </dgm:pt>
    <dgm:pt modelId="{E337CCD4-7825-4C06-AE6E-7B3636EC6641}" type="pres">
      <dgm:prSet presAssocID="{81F962C6-0E14-4D45-AF6F-8452F14A5A24}" presName="root" presStyleCnt="0">
        <dgm:presLayoutVars>
          <dgm:dir/>
          <dgm:resizeHandles val="exact"/>
        </dgm:presLayoutVars>
      </dgm:prSet>
      <dgm:spPr/>
    </dgm:pt>
    <dgm:pt modelId="{16698F94-86E7-4E7E-90F5-51E29C6824D7}" type="pres">
      <dgm:prSet presAssocID="{DA3144BB-41FF-49F8-B51F-AD726F39027F}" presName="compNode" presStyleCnt="0"/>
      <dgm:spPr/>
    </dgm:pt>
    <dgm:pt modelId="{55310CE7-44AD-4399-85DA-011D177AFE8D}" type="pres">
      <dgm:prSet presAssocID="{DA3144BB-41FF-49F8-B51F-AD726F39027F}" presName="bgRect" presStyleLbl="bgShp" presStyleIdx="0" presStyleCnt="6"/>
      <dgm:spPr/>
    </dgm:pt>
    <dgm:pt modelId="{F1E0A0E2-4246-40F0-B3E3-F38F48C52D0D}" type="pres">
      <dgm:prSet presAssocID="{DA3144BB-41FF-49F8-B51F-AD726F3902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2E08026C-1765-4F37-986D-D219B8E471B7}" type="pres">
      <dgm:prSet presAssocID="{DA3144BB-41FF-49F8-B51F-AD726F39027F}" presName="spaceRect" presStyleCnt="0"/>
      <dgm:spPr/>
    </dgm:pt>
    <dgm:pt modelId="{27019AFE-077B-4025-81C4-5B25B06A511E}" type="pres">
      <dgm:prSet presAssocID="{DA3144BB-41FF-49F8-B51F-AD726F39027F}" presName="parTx" presStyleLbl="revTx" presStyleIdx="0" presStyleCnt="6">
        <dgm:presLayoutVars>
          <dgm:chMax val="0"/>
          <dgm:chPref val="0"/>
        </dgm:presLayoutVars>
      </dgm:prSet>
      <dgm:spPr/>
    </dgm:pt>
    <dgm:pt modelId="{4C4CE2D4-DD26-4A85-B2B9-ECBFF8D28D13}" type="pres">
      <dgm:prSet presAssocID="{0D82CD6F-1C4C-4792-96C3-FEC2CC93031B}" presName="sibTrans" presStyleCnt="0"/>
      <dgm:spPr/>
    </dgm:pt>
    <dgm:pt modelId="{87A66091-8461-40ED-BDA4-AA2E4166E368}" type="pres">
      <dgm:prSet presAssocID="{A6AB917E-92E7-45C9-887A-5B2C0D3282AC}" presName="compNode" presStyleCnt="0"/>
      <dgm:spPr/>
    </dgm:pt>
    <dgm:pt modelId="{65A028B1-9BDA-4FB7-88A7-3193950F8DE1}" type="pres">
      <dgm:prSet presAssocID="{A6AB917E-92E7-45C9-887A-5B2C0D3282AC}" presName="bgRect" presStyleLbl="bgShp" presStyleIdx="1" presStyleCnt="6"/>
      <dgm:spPr/>
    </dgm:pt>
    <dgm:pt modelId="{19E502E7-4138-439E-90C5-FD5546742CDC}" type="pres">
      <dgm:prSet presAssocID="{A6AB917E-92E7-45C9-887A-5B2C0D3282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2CD3BD0-D720-4123-B807-E033932FD1FA}" type="pres">
      <dgm:prSet presAssocID="{A6AB917E-92E7-45C9-887A-5B2C0D3282AC}" presName="spaceRect" presStyleCnt="0"/>
      <dgm:spPr/>
    </dgm:pt>
    <dgm:pt modelId="{11756B8A-6566-43F1-85E4-5B60CA4F1B43}" type="pres">
      <dgm:prSet presAssocID="{A6AB917E-92E7-45C9-887A-5B2C0D3282AC}" presName="parTx" presStyleLbl="revTx" presStyleIdx="1" presStyleCnt="6">
        <dgm:presLayoutVars>
          <dgm:chMax val="0"/>
          <dgm:chPref val="0"/>
        </dgm:presLayoutVars>
      </dgm:prSet>
      <dgm:spPr/>
    </dgm:pt>
    <dgm:pt modelId="{96C6C819-20E1-4FBE-98DD-90EFEFAC436D}" type="pres">
      <dgm:prSet presAssocID="{5365BEC2-54B1-4C11-9668-CA26EB93CF14}" presName="sibTrans" presStyleCnt="0"/>
      <dgm:spPr/>
    </dgm:pt>
    <dgm:pt modelId="{98E45B14-2ACF-43E6-88DC-94052B419712}" type="pres">
      <dgm:prSet presAssocID="{5F309538-E3C1-47A4-B122-81D91B49EA96}" presName="compNode" presStyleCnt="0"/>
      <dgm:spPr/>
    </dgm:pt>
    <dgm:pt modelId="{1C2C2C26-5A3A-4200-AE13-FED56CAAE4C2}" type="pres">
      <dgm:prSet presAssocID="{5F309538-E3C1-47A4-B122-81D91B49EA96}" presName="bgRect" presStyleLbl="bgShp" presStyleIdx="2" presStyleCnt="6"/>
      <dgm:spPr/>
    </dgm:pt>
    <dgm:pt modelId="{C85AFC9B-B02D-43D1-8FE2-283D2825B7DA}" type="pres">
      <dgm:prSet presAssocID="{5F309538-E3C1-47A4-B122-81D91B49EA9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F939BF8-5126-4F74-82D9-4CCB66631854}" type="pres">
      <dgm:prSet presAssocID="{5F309538-E3C1-47A4-B122-81D91B49EA96}" presName="spaceRect" presStyleCnt="0"/>
      <dgm:spPr/>
    </dgm:pt>
    <dgm:pt modelId="{6020BF7C-13E7-45F7-9FB1-BE3CC533A1A9}" type="pres">
      <dgm:prSet presAssocID="{5F309538-E3C1-47A4-B122-81D91B49EA96}" presName="parTx" presStyleLbl="revTx" presStyleIdx="2" presStyleCnt="6">
        <dgm:presLayoutVars>
          <dgm:chMax val="0"/>
          <dgm:chPref val="0"/>
        </dgm:presLayoutVars>
      </dgm:prSet>
      <dgm:spPr/>
    </dgm:pt>
    <dgm:pt modelId="{36D7814A-860B-4956-B44D-25A259D5537F}" type="pres">
      <dgm:prSet presAssocID="{4C596339-1539-4EA7-8E7E-9EC2172D163C}" presName="sibTrans" presStyleCnt="0"/>
      <dgm:spPr/>
    </dgm:pt>
    <dgm:pt modelId="{9F440747-1F82-4189-B36B-A0D2A873ABC2}" type="pres">
      <dgm:prSet presAssocID="{CB559F62-89A6-4423-82BF-D7902720CAF1}" presName="compNode" presStyleCnt="0"/>
      <dgm:spPr/>
    </dgm:pt>
    <dgm:pt modelId="{D0424F37-60D8-44D7-B9AA-125EF8069800}" type="pres">
      <dgm:prSet presAssocID="{CB559F62-89A6-4423-82BF-D7902720CAF1}" presName="bgRect" presStyleLbl="bgShp" presStyleIdx="3" presStyleCnt="6"/>
      <dgm:spPr/>
    </dgm:pt>
    <dgm:pt modelId="{0BA7E818-8B42-4F19-9995-AFF5AFCDB846}" type="pres">
      <dgm:prSet presAssocID="{CB559F62-89A6-4423-82BF-D7902720CAF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895B1D8-AFC7-48C5-94B4-2F9627A74308}" type="pres">
      <dgm:prSet presAssocID="{CB559F62-89A6-4423-82BF-D7902720CAF1}" presName="spaceRect" presStyleCnt="0"/>
      <dgm:spPr/>
    </dgm:pt>
    <dgm:pt modelId="{B8112FE7-CDD2-4711-9BD9-71D54E4BF859}" type="pres">
      <dgm:prSet presAssocID="{CB559F62-89A6-4423-82BF-D7902720CAF1}" presName="parTx" presStyleLbl="revTx" presStyleIdx="3" presStyleCnt="6">
        <dgm:presLayoutVars>
          <dgm:chMax val="0"/>
          <dgm:chPref val="0"/>
        </dgm:presLayoutVars>
      </dgm:prSet>
      <dgm:spPr/>
    </dgm:pt>
    <dgm:pt modelId="{5DE39975-604A-41E2-8466-835EF55394EE}" type="pres">
      <dgm:prSet presAssocID="{40311FE3-A840-43E1-8121-C364A1227A8D}" presName="sibTrans" presStyleCnt="0"/>
      <dgm:spPr/>
    </dgm:pt>
    <dgm:pt modelId="{5F476295-C919-4849-A25D-D90321423528}" type="pres">
      <dgm:prSet presAssocID="{6CC0B817-A7CD-495A-9DD0-3369815586FA}" presName="compNode" presStyleCnt="0"/>
      <dgm:spPr/>
    </dgm:pt>
    <dgm:pt modelId="{8DF8E066-9892-4520-B270-2E75B12631CC}" type="pres">
      <dgm:prSet presAssocID="{6CC0B817-A7CD-495A-9DD0-3369815586FA}" presName="bgRect" presStyleLbl="bgShp" presStyleIdx="4" presStyleCnt="6"/>
      <dgm:spPr/>
    </dgm:pt>
    <dgm:pt modelId="{898D77F4-024A-4DAC-8A38-E0C089187E88}" type="pres">
      <dgm:prSet presAssocID="{6CC0B817-A7CD-495A-9DD0-3369815586F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CF14C2A7-D99A-4620-B01C-E86788B228F0}" type="pres">
      <dgm:prSet presAssocID="{6CC0B817-A7CD-495A-9DD0-3369815586FA}" presName="spaceRect" presStyleCnt="0"/>
      <dgm:spPr/>
    </dgm:pt>
    <dgm:pt modelId="{3CBAE8BD-145C-4A3D-91C6-6DAF4112A820}" type="pres">
      <dgm:prSet presAssocID="{6CC0B817-A7CD-495A-9DD0-3369815586FA}" presName="parTx" presStyleLbl="revTx" presStyleIdx="4" presStyleCnt="6">
        <dgm:presLayoutVars>
          <dgm:chMax val="0"/>
          <dgm:chPref val="0"/>
        </dgm:presLayoutVars>
      </dgm:prSet>
      <dgm:spPr/>
    </dgm:pt>
    <dgm:pt modelId="{2125B8E2-DF39-4156-841C-D04174787CD6}" type="pres">
      <dgm:prSet presAssocID="{93403BE3-A471-4C12-B38A-492D2BD46E78}" presName="sibTrans" presStyleCnt="0"/>
      <dgm:spPr/>
    </dgm:pt>
    <dgm:pt modelId="{90B62A49-0E2B-41CC-A4EA-26C89377AD0A}" type="pres">
      <dgm:prSet presAssocID="{B9BC2BAC-AABE-437F-A9A1-54CE270BEC7C}" presName="compNode" presStyleCnt="0"/>
      <dgm:spPr/>
    </dgm:pt>
    <dgm:pt modelId="{6455757A-273A-40A0-B41B-34C140E5AC13}" type="pres">
      <dgm:prSet presAssocID="{B9BC2BAC-AABE-437F-A9A1-54CE270BEC7C}" presName="bgRect" presStyleLbl="bgShp" presStyleIdx="5" presStyleCnt="6"/>
      <dgm:spPr/>
    </dgm:pt>
    <dgm:pt modelId="{2A6FDBBF-1BC7-4050-8C0E-C702142F1774}" type="pres">
      <dgm:prSet presAssocID="{B9BC2BAC-AABE-437F-A9A1-54CE270BEC7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7AC000FD-01C3-4066-B327-DEC2AC35C24F}" type="pres">
      <dgm:prSet presAssocID="{B9BC2BAC-AABE-437F-A9A1-54CE270BEC7C}" presName="spaceRect" presStyleCnt="0"/>
      <dgm:spPr/>
    </dgm:pt>
    <dgm:pt modelId="{8AD6259B-CB2C-4F1C-A46B-DA3BB56CD88D}" type="pres">
      <dgm:prSet presAssocID="{B9BC2BAC-AABE-437F-A9A1-54CE270BEC7C}" presName="parTx" presStyleLbl="revTx" presStyleIdx="5" presStyleCnt="6">
        <dgm:presLayoutVars>
          <dgm:chMax val="0"/>
          <dgm:chPref val="0"/>
        </dgm:presLayoutVars>
      </dgm:prSet>
      <dgm:spPr/>
    </dgm:pt>
  </dgm:ptLst>
  <dgm:cxnLst>
    <dgm:cxn modelId="{DF13CF03-37C4-4C00-817E-1D3B20245A41}" srcId="{81F962C6-0E14-4D45-AF6F-8452F14A5A24}" destId="{A6AB917E-92E7-45C9-887A-5B2C0D3282AC}" srcOrd="1" destOrd="0" parTransId="{FAC3BD1C-16E5-4D65-A5BA-B2073898F6F7}" sibTransId="{5365BEC2-54B1-4C11-9668-CA26EB93CF14}"/>
    <dgm:cxn modelId="{4B3A1A10-6B1F-4DC2-A75A-DAF39A285AE5}" type="presOf" srcId="{B9BC2BAC-AABE-437F-A9A1-54CE270BEC7C}" destId="{8AD6259B-CB2C-4F1C-A46B-DA3BB56CD88D}" srcOrd="0" destOrd="0" presId="urn:microsoft.com/office/officeart/2018/2/layout/IconVerticalSolidList"/>
    <dgm:cxn modelId="{BBAFBD48-7C35-42AA-AFDF-43BDAB75DEFD}" type="presOf" srcId="{DA3144BB-41FF-49F8-B51F-AD726F39027F}" destId="{27019AFE-077B-4025-81C4-5B25B06A511E}" srcOrd="0" destOrd="0" presId="urn:microsoft.com/office/officeart/2018/2/layout/IconVerticalSolidList"/>
    <dgm:cxn modelId="{90F10550-F9CC-4E0C-A192-06812235B74F}" type="presOf" srcId="{A6AB917E-92E7-45C9-887A-5B2C0D3282AC}" destId="{11756B8A-6566-43F1-85E4-5B60CA4F1B43}" srcOrd="0" destOrd="0" presId="urn:microsoft.com/office/officeart/2018/2/layout/IconVerticalSolidList"/>
    <dgm:cxn modelId="{0FD3EA8F-F6B1-4246-8F41-2BABEDDE4958}" srcId="{81F962C6-0E14-4D45-AF6F-8452F14A5A24}" destId="{B9BC2BAC-AABE-437F-A9A1-54CE270BEC7C}" srcOrd="5" destOrd="0" parTransId="{370C637B-1B46-4968-AC28-07671704F156}" sibTransId="{1FD75992-B3AF-4847-9027-8E1B232ACBD6}"/>
    <dgm:cxn modelId="{811B4491-C2E9-4DB4-8E19-339BC8783515}" type="presOf" srcId="{81F962C6-0E14-4D45-AF6F-8452F14A5A24}" destId="{E337CCD4-7825-4C06-AE6E-7B3636EC6641}" srcOrd="0" destOrd="0" presId="urn:microsoft.com/office/officeart/2018/2/layout/IconVerticalSolidList"/>
    <dgm:cxn modelId="{57937293-FF55-4538-B1F0-17BBCBEF6C05}" srcId="{81F962C6-0E14-4D45-AF6F-8452F14A5A24}" destId="{6CC0B817-A7CD-495A-9DD0-3369815586FA}" srcOrd="4" destOrd="0" parTransId="{25026D08-D2BC-4FF4-9031-1D35416E436C}" sibTransId="{93403BE3-A471-4C12-B38A-492D2BD46E78}"/>
    <dgm:cxn modelId="{16A44B9D-1CA1-4FD9-B25B-678A6DB5DD01}" type="presOf" srcId="{CB559F62-89A6-4423-82BF-D7902720CAF1}" destId="{B8112FE7-CDD2-4711-9BD9-71D54E4BF859}" srcOrd="0" destOrd="0" presId="urn:microsoft.com/office/officeart/2018/2/layout/IconVerticalSolidList"/>
    <dgm:cxn modelId="{21FA89B5-2C88-49ED-BF5B-13C39AF22A90}" type="presOf" srcId="{5F309538-E3C1-47A4-B122-81D91B49EA96}" destId="{6020BF7C-13E7-45F7-9FB1-BE3CC533A1A9}" srcOrd="0" destOrd="0" presId="urn:microsoft.com/office/officeart/2018/2/layout/IconVerticalSolidList"/>
    <dgm:cxn modelId="{26029FBA-6F72-445B-BDE2-6433D2337C28}" srcId="{81F962C6-0E14-4D45-AF6F-8452F14A5A24}" destId="{DA3144BB-41FF-49F8-B51F-AD726F39027F}" srcOrd="0" destOrd="0" parTransId="{BF928B99-564A-4437-8F07-9620D03806F6}" sibTransId="{0D82CD6F-1C4C-4792-96C3-FEC2CC93031B}"/>
    <dgm:cxn modelId="{E7CC70BD-004A-451F-842A-4CDA0A1F5824}" srcId="{81F962C6-0E14-4D45-AF6F-8452F14A5A24}" destId="{CB559F62-89A6-4423-82BF-D7902720CAF1}" srcOrd="3" destOrd="0" parTransId="{7E458D75-9129-4489-AA7E-AD2A58261E6A}" sibTransId="{40311FE3-A840-43E1-8121-C364A1227A8D}"/>
    <dgm:cxn modelId="{0623F4CF-D1C6-4852-8643-3D946145EEE2}" srcId="{81F962C6-0E14-4D45-AF6F-8452F14A5A24}" destId="{5F309538-E3C1-47A4-B122-81D91B49EA96}" srcOrd="2" destOrd="0" parTransId="{D4C97EE3-8EF4-4DF3-964C-BB85157032F0}" sibTransId="{4C596339-1539-4EA7-8E7E-9EC2172D163C}"/>
    <dgm:cxn modelId="{8A5738DF-9DD7-49FA-8C3D-7FA80B01A624}" type="presOf" srcId="{6CC0B817-A7CD-495A-9DD0-3369815586FA}" destId="{3CBAE8BD-145C-4A3D-91C6-6DAF4112A820}" srcOrd="0" destOrd="0" presId="urn:microsoft.com/office/officeart/2018/2/layout/IconVerticalSolidList"/>
    <dgm:cxn modelId="{3E0CF36F-7D0B-4E2D-9A71-9AE81C8B9B7F}" type="presParOf" srcId="{E337CCD4-7825-4C06-AE6E-7B3636EC6641}" destId="{16698F94-86E7-4E7E-90F5-51E29C6824D7}" srcOrd="0" destOrd="0" presId="urn:microsoft.com/office/officeart/2018/2/layout/IconVerticalSolidList"/>
    <dgm:cxn modelId="{07898244-5709-4AD9-9ABA-6127CA8801D7}" type="presParOf" srcId="{16698F94-86E7-4E7E-90F5-51E29C6824D7}" destId="{55310CE7-44AD-4399-85DA-011D177AFE8D}" srcOrd="0" destOrd="0" presId="urn:microsoft.com/office/officeart/2018/2/layout/IconVerticalSolidList"/>
    <dgm:cxn modelId="{41838B6E-CE81-44D6-9D9D-1E6EB64BF844}" type="presParOf" srcId="{16698F94-86E7-4E7E-90F5-51E29C6824D7}" destId="{F1E0A0E2-4246-40F0-B3E3-F38F48C52D0D}" srcOrd="1" destOrd="0" presId="urn:microsoft.com/office/officeart/2018/2/layout/IconVerticalSolidList"/>
    <dgm:cxn modelId="{A2306C3B-A1EE-4CEB-940D-249BF47B09C8}" type="presParOf" srcId="{16698F94-86E7-4E7E-90F5-51E29C6824D7}" destId="{2E08026C-1765-4F37-986D-D219B8E471B7}" srcOrd="2" destOrd="0" presId="urn:microsoft.com/office/officeart/2018/2/layout/IconVerticalSolidList"/>
    <dgm:cxn modelId="{7D311FF2-3F28-4A5F-8D1E-A5E37A03A1C5}" type="presParOf" srcId="{16698F94-86E7-4E7E-90F5-51E29C6824D7}" destId="{27019AFE-077B-4025-81C4-5B25B06A511E}" srcOrd="3" destOrd="0" presId="urn:microsoft.com/office/officeart/2018/2/layout/IconVerticalSolidList"/>
    <dgm:cxn modelId="{BB909422-646D-4F48-BAA6-9B014CC79EC5}" type="presParOf" srcId="{E337CCD4-7825-4C06-AE6E-7B3636EC6641}" destId="{4C4CE2D4-DD26-4A85-B2B9-ECBFF8D28D13}" srcOrd="1" destOrd="0" presId="urn:microsoft.com/office/officeart/2018/2/layout/IconVerticalSolidList"/>
    <dgm:cxn modelId="{C9578BA8-820C-44AF-98A1-E7E77B22E296}" type="presParOf" srcId="{E337CCD4-7825-4C06-AE6E-7B3636EC6641}" destId="{87A66091-8461-40ED-BDA4-AA2E4166E368}" srcOrd="2" destOrd="0" presId="urn:microsoft.com/office/officeart/2018/2/layout/IconVerticalSolidList"/>
    <dgm:cxn modelId="{552F5E85-7A0A-4B6F-94DE-F128D7D5126D}" type="presParOf" srcId="{87A66091-8461-40ED-BDA4-AA2E4166E368}" destId="{65A028B1-9BDA-4FB7-88A7-3193950F8DE1}" srcOrd="0" destOrd="0" presId="urn:microsoft.com/office/officeart/2018/2/layout/IconVerticalSolidList"/>
    <dgm:cxn modelId="{5A7C8E82-49C8-4415-8826-6EE231BE10A8}" type="presParOf" srcId="{87A66091-8461-40ED-BDA4-AA2E4166E368}" destId="{19E502E7-4138-439E-90C5-FD5546742CDC}" srcOrd="1" destOrd="0" presId="urn:microsoft.com/office/officeart/2018/2/layout/IconVerticalSolidList"/>
    <dgm:cxn modelId="{CD5F028C-060E-4980-9C79-99C721D1747A}" type="presParOf" srcId="{87A66091-8461-40ED-BDA4-AA2E4166E368}" destId="{02CD3BD0-D720-4123-B807-E033932FD1FA}" srcOrd="2" destOrd="0" presId="urn:microsoft.com/office/officeart/2018/2/layout/IconVerticalSolidList"/>
    <dgm:cxn modelId="{626BBC0B-94BB-4043-9F99-8C1F91747203}" type="presParOf" srcId="{87A66091-8461-40ED-BDA4-AA2E4166E368}" destId="{11756B8A-6566-43F1-85E4-5B60CA4F1B43}" srcOrd="3" destOrd="0" presId="urn:microsoft.com/office/officeart/2018/2/layout/IconVerticalSolidList"/>
    <dgm:cxn modelId="{46EA6889-FD22-4CD3-BBA9-786E232BC91B}" type="presParOf" srcId="{E337CCD4-7825-4C06-AE6E-7B3636EC6641}" destId="{96C6C819-20E1-4FBE-98DD-90EFEFAC436D}" srcOrd="3" destOrd="0" presId="urn:microsoft.com/office/officeart/2018/2/layout/IconVerticalSolidList"/>
    <dgm:cxn modelId="{81CDE987-62CE-4013-B5CA-B7D74EC7B656}" type="presParOf" srcId="{E337CCD4-7825-4C06-AE6E-7B3636EC6641}" destId="{98E45B14-2ACF-43E6-88DC-94052B419712}" srcOrd="4" destOrd="0" presId="urn:microsoft.com/office/officeart/2018/2/layout/IconVerticalSolidList"/>
    <dgm:cxn modelId="{06B3B6AA-9BE9-4B76-81B0-B4E37E690D03}" type="presParOf" srcId="{98E45B14-2ACF-43E6-88DC-94052B419712}" destId="{1C2C2C26-5A3A-4200-AE13-FED56CAAE4C2}" srcOrd="0" destOrd="0" presId="urn:microsoft.com/office/officeart/2018/2/layout/IconVerticalSolidList"/>
    <dgm:cxn modelId="{108B841C-9C89-4010-B6B5-BAA13F602B7C}" type="presParOf" srcId="{98E45B14-2ACF-43E6-88DC-94052B419712}" destId="{C85AFC9B-B02D-43D1-8FE2-283D2825B7DA}" srcOrd="1" destOrd="0" presId="urn:microsoft.com/office/officeart/2018/2/layout/IconVerticalSolidList"/>
    <dgm:cxn modelId="{C2D8E233-1B7F-48DA-8329-3B7BAA0756FC}" type="presParOf" srcId="{98E45B14-2ACF-43E6-88DC-94052B419712}" destId="{1F939BF8-5126-4F74-82D9-4CCB66631854}" srcOrd="2" destOrd="0" presId="urn:microsoft.com/office/officeart/2018/2/layout/IconVerticalSolidList"/>
    <dgm:cxn modelId="{3737F6AC-E3A0-4694-B1C0-3C497D90A205}" type="presParOf" srcId="{98E45B14-2ACF-43E6-88DC-94052B419712}" destId="{6020BF7C-13E7-45F7-9FB1-BE3CC533A1A9}" srcOrd="3" destOrd="0" presId="urn:microsoft.com/office/officeart/2018/2/layout/IconVerticalSolidList"/>
    <dgm:cxn modelId="{3995CE1B-09C9-4D87-B04F-D2587BB964B9}" type="presParOf" srcId="{E337CCD4-7825-4C06-AE6E-7B3636EC6641}" destId="{36D7814A-860B-4956-B44D-25A259D5537F}" srcOrd="5" destOrd="0" presId="urn:microsoft.com/office/officeart/2018/2/layout/IconVerticalSolidList"/>
    <dgm:cxn modelId="{3CB43BC7-E3F3-4144-BBBD-FEC0A9E6CCBE}" type="presParOf" srcId="{E337CCD4-7825-4C06-AE6E-7B3636EC6641}" destId="{9F440747-1F82-4189-B36B-A0D2A873ABC2}" srcOrd="6" destOrd="0" presId="urn:microsoft.com/office/officeart/2018/2/layout/IconVerticalSolidList"/>
    <dgm:cxn modelId="{750371D8-BE9C-45ED-AA2B-B2FDADC721CB}" type="presParOf" srcId="{9F440747-1F82-4189-B36B-A0D2A873ABC2}" destId="{D0424F37-60D8-44D7-B9AA-125EF8069800}" srcOrd="0" destOrd="0" presId="urn:microsoft.com/office/officeart/2018/2/layout/IconVerticalSolidList"/>
    <dgm:cxn modelId="{7886F35C-A809-4632-8986-B9927A889CA0}" type="presParOf" srcId="{9F440747-1F82-4189-B36B-A0D2A873ABC2}" destId="{0BA7E818-8B42-4F19-9995-AFF5AFCDB846}" srcOrd="1" destOrd="0" presId="urn:microsoft.com/office/officeart/2018/2/layout/IconVerticalSolidList"/>
    <dgm:cxn modelId="{EC7DE29F-BF96-472D-9B80-6056F22F1979}" type="presParOf" srcId="{9F440747-1F82-4189-B36B-A0D2A873ABC2}" destId="{F895B1D8-AFC7-48C5-94B4-2F9627A74308}" srcOrd="2" destOrd="0" presId="urn:microsoft.com/office/officeart/2018/2/layout/IconVerticalSolidList"/>
    <dgm:cxn modelId="{989B293B-B681-407F-B16D-70F00E0D1BA7}" type="presParOf" srcId="{9F440747-1F82-4189-B36B-A0D2A873ABC2}" destId="{B8112FE7-CDD2-4711-9BD9-71D54E4BF859}" srcOrd="3" destOrd="0" presId="urn:microsoft.com/office/officeart/2018/2/layout/IconVerticalSolidList"/>
    <dgm:cxn modelId="{CF670833-F89B-41F7-BE6C-2E1A94C747AC}" type="presParOf" srcId="{E337CCD4-7825-4C06-AE6E-7B3636EC6641}" destId="{5DE39975-604A-41E2-8466-835EF55394EE}" srcOrd="7" destOrd="0" presId="urn:microsoft.com/office/officeart/2018/2/layout/IconVerticalSolidList"/>
    <dgm:cxn modelId="{79DE5761-1685-48A4-B38B-78197D50201E}" type="presParOf" srcId="{E337CCD4-7825-4C06-AE6E-7B3636EC6641}" destId="{5F476295-C919-4849-A25D-D90321423528}" srcOrd="8" destOrd="0" presId="urn:microsoft.com/office/officeart/2018/2/layout/IconVerticalSolidList"/>
    <dgm:cxn modelId="{2E8DC943-C3B5-4D98-A975-8513EED02487}" type="presParOf" srcId="{5F476295-C919-4849-A25D-D90321423528}" destId="{8DF8E066-9892-4520-B270-2E75B12631CC}" srcOrd="0" destOrd="0" presId="urn:microsoft.com/office/officeart/2018/2/layout/IconVerticalSolidList"/>
    <dgm:cxn modelId="{8FD50315-CF64-4713-B5F1-B440D99E8B41}" type="presParOf" srcId="{5F476295-C919-4849-A25D-D90321423528}" destId="{898D77F4-024A-4DAC-8A38-E0C089187E88}" srcOrd="1" destOrd="0" presId="urn:microsoft.com/office/officeart/2018/2/layout/IconVerticalSolidList"/>
    <dgm:cxn modelId="{40417937-876D-4C4B-96A4-B8B784EA4D86}" type="presParOf" srcId="{5F476295-C919-4849-A25D-D90321423528}" destId="{CF14C2A7-D99A-4620-B01C-E86788B228F0}" srcOrd="2" destOrd="0" presId="urn:microsoft.com/office/officeart/2018/2/layout/IconVerticalSolidList"/>
    <dgm:cxn modelId="{E6E1CF85-5E2A-46FC-8718-4C097DF8B642}" type="presParOf" srcId="{5F476295-C919-4849-A25D-D90321423528}" destId="{3CBAE8BD-145C-4A3D-91C6-6DAF4112A820}" srcOrd="3" destOrd="0" presId="urn:microsoft.com/office/officeart/2018/2/layout/IconVerticalSolidList"/>
    <dgm:cxn modelId="{E5204E56-E611-4F3B-8CE9-E28FF08885EF}" type="presParOf" srcId="{E337CCD4-7825-4C06-AE6E-7B3636EC6641}" destId="{2125B8E2-DF39-4156-841C-D04174787CD6}" srcOrd="9" destOrd="0" presId="urn:microsoft.com/office/officeart/2018/2/layout/IconVerticalSolidList"/>
    <dgm:cxn modelId="{0281E034-1FC7-4CF5-B5A8-386B9FF5BFAD}" type="presParOf" srcId="{E337CCD4-7825-4C06-AE6E-7B3636EC6641}" destId="{90B62A49-0E2B-41CC-A4EA-26C89377AD0A}" srcOrd="10" destOrd="0" presId="urn:microsoft.com/office/officeart/2018/2/layout/IconVerticalSolidList"/>
    <dgm:cxn modelId="{5F29A8C6-34D7-4C7B-BCDB-6F052AF1A387}" type="presParOf" srcId="{90B62A49-0E2B-41CC-A4EA-26C89377AD0A}" destId="{6455757A-273A-40A0-B41B-34C140E5AC13}" srcOrd="0" destOrd="0" presId="urn:microsoft.com/office/officeart/2018/2/layout/IconVerticalSolidList"/>
    <dgm:cxn modelId="{2CAC821B-A63E-4411-843A-2E21ADC6A186}" type="presParOf" srcId="{90B62A49-0E2B-41CC-A4EA-26C89377AD0A}" destId="{2A6FDBBF-1BC7-4050-8C0E-C702142F1774}" srcOrd="1" destOrd="0" presId="urn:microsoft.com/office/officeart/2018/2/layout/IconVerticalSolidList"/>
    <dgm:cxn modelId="{F3C3FC78-61C9-450E-8D98-FBF2E270BE76}" type="presParOf" srcId="{90B62A49-0E2B-41CC-A4EA-26C89377AD0A}" destId="{7AC000FD-01C3-4066-B327-DEC2AC35C24F}" srcOrd="2" destOrd="0" presId="urn:microsoft.com/office/officeart/2018/2/layout/IconVerticalSolidList"/>
    <dgm:cxn modelId="{A6D5D9AF-4DC2-4229-99B6-9C4A4963DBA5}" type="presParOf" srcId="{90B62A49-0E2B-41CC-A4EA-26C89377AD0A}" destId="{8AD6259B-CB2C-4F1C-A46B-DA3BB56CD8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7A1C-7E06-4204-9634-6F14C26620F4}">
      <dsp:nvSpPr>
        <dsp:cNvPr id="0" name=""/>
        <dsp:cNvSpPr/>
      </dsp:nvSpPr>
      <dsp:spPr>
        <a:xfrm>
          <a:off x="0" y="5004093"/>
          <a:ext cx="1759346" cy="46919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Deploy</a:t>
          </a:r>
        </a:p>
      </dsp:txBody>
      <dsp:txXfrm>
        <a:off x="0" y="5004093"/>
        <a:ext cx="1759346" cy="469195"/>
      </dsp:txXfrm>
    </dsp:sp>
    <dsp:sp modelId="{86C2A55E-6E30-44B1-982E-2FE2AB89168F}">
      <dsp:nvSpPr>
        <dsp:cNvPr id="0" name=""/>
        <dsp:cNvSpPr/>
      </dsp:nvSpPr>
      <dsp:spPr>
        <a:xfrm>
          <a:off x="1759346" y="5004093"/>
          <a:ext cx="5278040" cy="4691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deploy: done in an integration or release environment, copies the final package to the remote repository for sharing with other developers and projects.</a:t>
          </a:r>
        </a:p>
      </dsp:txBody>
      <dsp:txXfrm>
        <a:off x="1759346" y="5004093"/>
        <a:ext cx="5278040" cy="469195"/>
      </dsp:txXfrm>
    </dsp:sp>
    <dsp:sp modelId="{73325F33-55D3-4886-931E-EEAA0BA552E9}">
      <dsp:nvSpPr>
        <dsp:cNvPr id="0" name=""/>
        <dsp:cNvSpPr/>
      </dsp:nvSpPr>
      <dsp:spPr>
        <a:xfrm rot="10800000">
          <a:off x="0" y="4289508"/>
          <a:ext cx="1759346" cy="721623"/>
        </a:xfrm>
        <a:prstGeom prst="upArrowCallout">
          <a:avLst>
            <a:gd name="adj1" fmla="val 5000"/>
            <a:gd name="adj2" fmla="val 10000"/>
            <a:gd name="adj3" fmla="val 15000"/>
            <a:gd name="adj4" fmla="val 64977"/>
          </a:avLst>
        </a:prstGeom>
        <a:solidFill>
          <a:schemeClr val="accent5">
            <a:hueOff val="-965506"/>
            <a:satOff val="-2488"/>
            <a:lumOff val="-1681"/>
            <a:alphaOff val="0"/>
          </a:schemeClr>
        </a:solidFill>
        <a:ln w="12700" cap="flat" cmpd="sng" algn="ctr">
          <a:solidFill>
            <a:schemeClr val="accent5">
              <a:hueOff val="-965506"/>
              <a:satOff val="-248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Install</a:t>
          </a:r>
        </a:p>
      </dsp:txBody>
      <dsp:txXfrm rot="-10800000">
        <a:off x="0" y="4289508"/>
        <a:ext cx="1759346" cy="469054"/>
      </dsp:txXfrm>
    </dsp:sp>
    <dsp:sp modelId="{3E35BBB8-9C5D-46EE-B1AB-D3E5F68194A1}">
      <dsp:nvSpPr>
        <dsp:cNvPr id="0" name=""/>
        <dsp:cNvSpPr/>
      </dsp:nvSpPr>
      <dsp:spPr>
        <a:xfrm>
          <a:off x="1759346" y="4289508"/>
          <a:ext cx="5278040" cy="469054"/>
        </a:xfrm>
        <a:prstGeom prst="rect">
          <a:avLst/>
        </a:prstGeom>
        <a:solidFill>
          <a:schemeClr val="accent5">
            <a:tint val="40000"/>
            <a:alpha val="90000"/>
            <a:hueOff val="-962823"/>
            <a:satOff val="-3262"/>
            <a:lumOff val="-418"/>
            <a:alphaOff val="0"/>
          </a:schemeClr>
        </a:solidFill>
        <a:ln w="12700" cap="flat" cmpd="sng" algn="ctr">
          <a:solidFill>
            <a:schemeClr val="accent5">
              <a:tint val="40000"/>
              <a:alpha val="90000"/>
              <a:hueOff val="-962823"/>
              <a:satOff val="-3262"/>
              <a:lumOff val="-4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install: install the package into the local repository, for use as a dependency in other projects locally</a:t>
          </a:r>
        </a:p>
      </dsp:txBody>
      <dsp:txXfrm>
        <a:off x="1759346" y="4289508"/>
        <a:ext cx="5278040" cy="469054"/>
      </dsp:txXfrm>
    </dsp:sp>
    <dsp:sp modelId="{3CD015D4-6B80-4ABD-B88F-8B4A79579D05}">
      <dsp:nvSpPr>
        <dsp:cNvPr id="0" name=""/>
        <dsp:cNvSpPr/>
      </dsp:nvSpPr>
      <dsp:spPr>
        <a:xfrm rot="10800000">
          <a:off x="0" y="3574923"/>
          <a:ext cx="1759346" cy="721623"/>
        </a:xfrm>
        <a:prstGeom prst="upArrowCallout">
          <a:avLst>
            <a:gd name="adj1" fmla="val 5000"/>
            <a:gd name="adj2" fmla="val 10000"/>
            <a:gd name="adj3" fmla="val 15000"/>
            <a:gd name="adj4" fmla="val 64977"/>
          </a:avLst>
        </a:prstGeom>
        <a:solidFill>
          <a:schemeClr val="accent5">
            <a:hueOff val="-1931012"/>
            <a:satOff val="-4977"/>
            <a:lumOff val="-3361"/>
            <a:alphaOff val="0"/>
          </a:schemeClr>
        </a:solidFill>
        <a:ln w="12700" cap="flat" cmpd="sng" algn="ctr">
          <a:solidFill>
            <a:schemeClr val="accent5">
              <a:hueOff val="-1931012"/>
              <a:satOff val="-4977"/>
              <a:lumOff val="-33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Verify</a:t>
          </a:r>
        </a:p>
      </dsp:txBody>
      <dsp:txXfrm rot="-10800000">
        <a:off x="0" y="3574923"/>
        <a:ext cx="1759346" cy="469054"/>
      </dsp:txXfrm>
    </dsp:sp>
    <dsp:sp modelId="{A400357E-E77D-4612-A073-E3C338BE7828}">
      <dsp:nvSpPr>
        <dsp:cNvPr id="0" name=""/>
        <dsp:cNvSpPr/>
      </dsp:nvSpPr>
      <dsp:spPr>
        <a:xfrm>
          <a:off x="1759346" y="3574923"/>
          <a:ext cx="5278040" cy="469054"/>
        </a:xfrm>
        <a:prstGeom prst="rect">
          <a:avLst/>
        </a:prstGeom>
        <a:solidFill>
          <a:schemeClr val="accent5">
            <a:tint val="40000"/>
            <a:alpha val="90000"/>
            <a:hueOff val="-1925647"/>
            <a:satOff val="-6523"/>
            <a:lumOff val="-837"/>
            <a:alphaOff val="0"/>
          </a:schemeClr>
        </a:solidFill>
        <a:ln w="12700" cap="flat" cmpd="sng" algn="ctr">
          <a:solidFill>
            <a:schemeClr val="accent5">
              <a:tint val="40000"/>
              <a:alpha val="90000"/>
              <a:hueOff val="-1925647"/>
              <a:satOff val="-6523"/>
              <a:lumOff val="-8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verify: run any checks to verify the package is valid and meets quality criteria</a:t>
          </a:r>
        </a:p>
      </dsp:txBody>
      <dsp:txXfrm>
        <a:off x="1759346" y="3574923"/>
        <a:ext cx="5278040" cy="469054"/>
      </dsp:txXfrm>
    </dsp:sp>
    <dsp:sp modelId="{407F3FD4-62FB-428F-B075-52F3B2E44691}">
      <dsp:nvSpPr>
        <dsp:cNvPr id="0" name=""/>
        <dsp:cNvSpPr/>
      </dsp:nvSpPr>
      <dsp:spPr>
        <a:xfrm rot="10800000">
          <a:off x="0" y="2860338"/>
          <a:ext cx="1759346" cy="721623"/>
        </a:xfrm>
        <a:prstGeom prst="upArrowCallout">
          <a:avLst>
            <a:gd name="adj1" fmla="val 5000"/>
            <a:gd name="adj2" fmla="val 10000"/>
            <a:gd name="adj3" fmla="val 15000"/>
            <a:gd name="adj4" fmla="val 64977"/>
          </a:avLst>
        </a:prstGeom>
        <a:solidFill>
          <a:schemeClr val="accent5">
            <a:hueOff val="-2896518"/>
            <a:satOff val="-7465"/>
            <a:lumOff val="-5042"/>
            <a:alphaOff val="0"/>
          </a:schemeClr>
        </a:solidFill>
        <a:ln w="12700" cap="flat" cmpd="sng" algn="ctr">
          <a:solidFill>
            <a:schemeClr val="accent5">
              <a:hueOff val="-2896518"/>
              <a:satOff val="-7465"/>
              <a:lumOff val="-50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Process and deploy</a:t>
          </a:r>
        </a:p>
      </dsp:txBody>
      <dsp:txXfrm rot="-10800000">
        <a:off x="0" y="2860338"/>
        <a:ext cx="1759346" cy="469054"/>
      </dsp:txXfrm>
    </dsp:sp>
    <dsp:sp modelId="{7102C6BC-42D8-4B1B-8837-0DEB975D2F9E}">
      <dsp:nvSpPr>
        <dsp:cNvPr id="0" name=""/>
        <dsp:cNvSpPr/>
      </dsp:nvSpPr>
      <dsp:spPr>
        <a:xfrm>
          <a:off x="1759346" y="2860338"/>
          <a:ext cx="5278040" cy="469054"/>
        </a:xfrm>
        <a:prstGeom prst="rect">
          <a:avLst/>
        </a:prstGeom>
        <a:solidFill>
          <a:schemeClr val="accent5">
            <a:tint val="40000"/>
            <a:alpha val="90000"/>
            <a:hueOff val="-2888470"/>
            <a:satOff val="-9785"/>
            <a:lumOff val="-1255"/>
            <a:alphaOff val="0"/>
          </a:schemeClr>
        </a:solidFill>
        <a:ln w="12700" cap="flat" cmpd="sng" algn="ctr">
          <a:solidFill>
            <a:schemeClr val="accent5">
              <a:tint val="40000"/>
              <a:alpha val="90000"/>
              <a:hueOff val="-2888470"/>
              <a:satOff val="-9785"/>
              <a:lumOff val="-12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integration-test: process and deploy the package if necessary into an environment where integration tests can be run</a:t>
          </a:r>
        </a:p>
      </dsp:txBody>
      <dsp:txXfrm>
        <a:off x="1759346" y="2860338"/>
        <a:ext cx="5278040" cy="469054"/>
      </dsp:txXfrm>
    </dsp:sp>
    <dsp:sp modelId="{83352C5A-CD33-4E6C-BA8F-97924246B014}">
      <dsp:nvSpPr>
        <dsp:cNvPr id="0" name=""/>
        <dsp:cNvSpPr/>
      </dsp:nvSpPr>
      <dsp:spPr>
        <a:xfrm rot="10800000">
          <a:off x="0" y="2145753"/>
          <a:ext cx="1759346" cy="721623"/>
        </a:xfrm>
        <a:prstGeom prst="upArrowCallout">
          <a:avLst>
            <a:gd name="adj1" fmla="val 5000"/>
            <a:gd name="adj2" fmla="val 10000"/>
            <a:gd name="adj3" fmla="val 15000"/>
            <a:gd name="adj4" fmla="val 64977"/>
          </a:avLst>
        </a:prstGeom>
        <a:solidFill>
          <a:schemeClr val="accent5">
            <a:hueOff val="-3862025"/>
            <a:satOff val="-9954"/>
            <a:lumOff val="-6723"/>
            <a:alphaOff val="0"/>
          </a:schemeClr>
        </a:solidFill>
        <a:ln w="12700" cap="flat" cmpd="sng" algn="ctr">
          <a:solidFill>
            <a:schemeClr val="accent5">
              <a:hueOff val="-3862025"/>
              <a:satOff val="-9954"/>
              <a:lumOff val="-6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Package</a:t>
          </a:r>
        </a:p>
      </dsp:txBody>
      <dsp:txXfrm rot="-10800000">
        <a:off x="0" y="2145753"/>
        <a:ext cx="1759346" cy="469054"/>
      </dsp:txXfrm>
    </dsp:sp>
    <dsp:sp modelId="{EE3E9117-E1FF-452F-8415-9687D447F2F9}">
      <dsp:nvSpPr>
        <dsp:cNvPr id="0" name=""/>
        <dsp:cNvSpPr/>
      </dsp:nvSpPr>
      <dsp:spPr>
        <a:xfrm>
          <a:off x="1759346" y="2145753"/>
          <a:ext cx="5278040" cy="469054"/>
        </a:xfrm>
        <a:prstGeom prst="rect">
          <a:avLst/>
        </a:prstGeom>
        <a:solidFill>
          <a:schemeClr val="accent5">
            <a:tint val="40000"/>
            <a:alpha val="90000"/>
            <a:hueOff val="-3851293"/>
            <a:satOff val="-13047"/>
            <a:lumOff val="-1673"/>
            <a:alphaOff val="0"/>
          </a:schemeClr>
        </a:solidFill>
        <a:ln w="12700" cap="flat" cmpd="sng" algn="ctr">
          <a:solidFill>
            <a:schemeClr val="accent5">
              <a:tint val="40000"/>
              <a:alpha val="90000"/>
              <a:hueOff val="-3851293"/>
              <a:satOff val="-13047"/>
              <a:lumOff val="-16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package: take the compiled code and package it in its distributable format, such as a JAR.</a:t>
          </a:r>
        </a:p>
      </dsp:txBody>
      <dsp:txXfrm>
        <a:off x="1759346" y="2145753"/>
        <a:ext cx="5278040" cy="469054"/>
      </dsp:txXfrm>
    </dsp:sp>
    <dsp:sp modelId="{8299BABC-20FB-4830-A2BA-04EC1DA33A30}">
      <dsp:nvSpPr>
        <dsp:cNvPr id="0" name=""/>
        <dsp:cNvSpPr/>
      </dsp:nvSpPr>
      <dsp:spPr>
        <a:xfrm rot="10800000">
          <a:off x="0" y="1431167"/>
          <a:ext cx="1759346" cy="721623"/>
        </a:xfrm>
        <a:prstGeom prst="upArrowCallout">
          <a:avLst>
            <a:gd name="adj1" fmla="val 5000"/>
            <a:gd name="adj2" fmla="val 10000"/>
            <a:gd name="adj3" fmla="val 15000"/>
            <a:gd name="adj4" fmla="val 64977"/>
          </a:avLst>
        </a:prstGeom>
        <a:solidFill>
          <a:schemeClr val="accent5">
            <a:hueOff val="-4827531"/>
            <a:satOff val="-12442"/>
            <a:lumOff val="-8404"/>
            <a:alphaOff val="0"/>
          </a:schemeClr>
        </a:solidFill>
        <a:ln w="12700" cap="flat" cmpd="sng" algn="ctr">
          <a:solidFill>
            <a:schemeClr val="accent5">
              <a:hueOff val="-4827531"/>
              <a:satOff val="-12442"/>
              <a:lumOff val="-84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Test</a:t>
          </a:r>
        </a:p>
      </dsp:txBody>
      <dsp:txXfrm rot="-10800000">
        <a:off x="0" y="1431167"/>
        <a:ext cx="1759346" cy="469054"/>
      </dsp:txXfrm>
    </dsp:sp>
    <dsp:sp modelId="{B528C1D3-A62E-4DD2-8321-5751B8432CA5}">
      <dsp:nvSpPr>
        <dsp:cNvPr id="0" name=""/>
        <dsp:cNvSpPr/>
      </dsp:nvSpPr>
      <dsp:spPr>
        <a:xfrm>
          <a:off x="1759346" y="1431167"/>
          <a:ext cx="5278040" cy="469054"/>
        </a:xfrm>
        <a:prstGeom prst="rect">
          <a:avLst/>
        </a:prstGeom>
        <a:solidFill>
          <a:schemeClr val="accent5">
            <a:tint val="40000"/>
            <a:alpha val="90000"/>
            <a:hueOff val="-4814116"/>
            <a:satOff val="-16309"/>
            <a:lumOff val="-2091"/>
            <a:alphaOff val="0"/>
          </a:schemeClr>
        </a:solidFill>
        <a:ln w="12700" cap="flat" cmpd="sng" algn="ctr">
          <a:solidFill>
            <a:schemeClr val="accent5">
              <a:tint val="40000"/>
              <a:alpha val="90000"/>
              <a:hueOff val="-4814116"/>
              <a:satOff val="-16309"/>
              <a:lumOff val="-20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test: test the compiled source code using a suitable unit testing framework. These tests should not require the code be packaged or deployed</a:t>
          </a:r>
        </a:p>
      </dsp:txBody>
      <dsp:txXfrm>
        <a:off x="1759346" y="1431167"/>
        <a:ext cx="5278040" cy="469054"/>
      </dsp:txXfrm>
    </dsp:sp>
    <dsp:sp modelId="{7A2EBBE7-6AD7-4A96-A798-65CCDA7DC4AB}">
      <dsp:nvSpPr>
        <dsp:cNvPr id="0" name=""/>
        <dsp:cNvSpPr/>
      </dsp:nvSpPr>
      <dsp:spPr>
        <a:xfrm rot="10800000">
          <a:off x="0" y="716582"/>
          <a:ext cx="1759346" cy="721623"/>
        </a:xfrm>
        <a:prstGeom prst="upArrowCallout">
          <a:avLst>
            <a:gd name="adj1" fmla="val 5000"/>
            <a:gd name="adj2" fmla="val 10000"/>
            <a:gd name="adj3" fmla="val 15000"/>
            <a:gd name="adj4" fmla="val 64977"/>
          </a:avLst>
        </a:prstGeom>
        <a:solidFill>
          <a:schemeClr val="accent5">
            <a:hueOff val="-5793037"/>
            <a:satOff val="-14931"/>
            <a:lumOff val="-10084"/>
            <a:alphaOff val="0"/>
          </a:schemeClr>
        </a:solidFill>
        <a:ln w="12700" cap="flat" cmpd="sng" algn="ctr">
          <a:solidFill>
            <a:schemeClr val="accent5">
              <a:hueOff val="-5793037"/>
              <a:satOff val="-14931"/>
              <a:lumOff val="-100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Compile</a:t>
          </a:r>
        </a:p>
      </dsp:txBody>
      <dsp:txXfrm rot="-10800000">
        <a:off x="0" y="716582"/>
        <a:ext cx="1759346" cy="469054"/>
      </dsp:txXfrm>
    </dsp:sp>
    <dsp:sp modelId="{1FA2CA4E-F827-4A24-91BE-F2958ECABBE1}">
      <dsp:nvSpPr>
        <dsp:cNvPr id="0" name=""/>
        <dsp:cNvSpPr/>
      </dsp:nvSpPr>
      <dsp:spPr>
        <a:xfrm>
          <a:off x="1759346" y="716582"/>
          <a:ext cx="5278040" cy="469054"/>
        </a:xfrm>
        <a:prstGeom prst="rect">
          <a:avLst/>
        </a:prstGeom>
        <a:solidFill>
          <a:schemeClr val="accent5">
            <a:tint val="40000"/>
            <a:alpha val="90000"/>
            <a:hueOff val="-5776939"/>
            <a:satOff val="-19570"/>
            <a:lumOff val="-2510"/>
            <a:alphaOff val="0"/>
          </a:schemeClr>
        </a:solidFill>
        <a:ln w="12700" cap="flat" cmpd="sng" algn="ctr">
          <a:solidFill>
            <a:schemeClr val="accent5">
              <a:tint val="40000"/>
              <a:alpha val="90000"/>
              <a:hueOff val="-5776939"/>
              <a:satOff val="-19570"/>
              <a:lumOff val="-25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compile: compile the source code of the project</a:t>
          </a:r>
        </a:p>
      </dsp:txBody>
      <dsp:txXfrm>
        <a:off x="1759346" y="716582"/>
        <a:ext cx="5278040" cy="469054"/>
      </dsp:txXfrm>
    </dsp:sp>
    <dsp:sp modelId="{ACF7EDD5-9811-41C3-AA07-5F277F0784EB}">
      <dsp:nvSpPr>
        <dsp:cNvPr id="0" name=""/>
        <dsp:cNvSpPr/>
      </dsp:nvSpPr>
      <dsp:spPr>
        <a:xfrm rot="10800000">
          <a:off x="0" y="1997"/>
          <a:ext cx="1759346" cy="72162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06680" rIns="125125" bIns="106680" numCol="1" spcCol="1270" anchor="ctr" anchorCtr="0">
          <a:noAutofit/>
        </a:bodyPr>
        <a:lstStyle/>
        <a:p>
          <a:pPr marL="0" lvl="0" indent="0" algn="ctr" defTabSz="666750">
            <a:lnSpc>
              <a:spcPct val="90000"/>
            </a:lnSpc>
            <a:spcBef>
              <a:spcPct val="0"/>
            </a:spcBef>
            <a:spcAft>
              <a:spcPct val="35000"/>
            </a:spcAft>
            <a:buNone/>
          </a:pPr>
          <a:r>
            <a:rPr lang="en-US" sz="1500" kern="1200"/>
            <a:t>Validate</a:t>
          </a:r>
        </a:p>
      </dsp:txBody>
      <dsp:txXfrm rot="-10800000">
        <a:off x="0" y="1997"/>
        <a:ext cx="1759346" cy="469054"/>
      </dsp:txXfrm>
    </dsp:sp>
    <dsp:sp modelId="{9EA42D92-6F35-40BF-9666-10BB13FFAB39}">
      <dsp:nvSpPr>
        <dsp:cNvPr id="0" name=""/>
        <dsp:cNvSpPr/>
      </dsp:nvSpPr>
      <dsp:spPr>
        <a:xfrm>
          <a:off x="1759346" y="1997"/>
          <a:ext cx="5278040" cy="46905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validate: validate the project is correct and all necessary information is available</a:t>
          </a:r>
        </a:p>
      </dsp:txBody>
      <dsp:txXfrm>
        <a:off x="1759346" y="1997"/>
        <a:ext cx="5278040" cy="469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10CE7-44AD-4399-85DA-011D177AFE8D}">
      <dsp:nvSpPr>
        <dsp:cNvPr id="0" name=""/>
        <dsp:cNvSpPr/>
      </dsp:nvSpPr>
      <dsp:spPr>
        <a:xfrm>
          <a:off x="0" y="4784"/>
          <a:ext cx="6588691" cy="7874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0A0E2-4246-40F0-B3E3-F38F48C52D0D}">
      <dsp:nvSpPr>
        <dsp:cNvPr id="0" name=""/>
        <dsp:cNvSpPr/>
      </dsp:nvSpPr>
      <dsp:spPr>
        <a:xfrm>
          <a:off x="238193" y="181953"/>
          <a:ext cx="433502" cy="433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19AFE-077B-4025-81C4-5B25B06A511E}">
      <dsp:nvSpPr>
        <dsp:cNvPr id="0" name=""/>
        <dsp:cNvSpPr/>
      </dsp:nvSpPr>
      <dsp:spPr>
        <a:xfrm>
          <a:off x="909890" y="4784"/>
          <a:ext cx="5664788"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622300">
            <a:lnSpc>
              <a:spcPct val="100000"/>
            </a:lnSpc>
            <a:spcBef>
              <a:spcPct val="0"/>
            </a:spcBef>
            <a:spcAft>
              <a:spcPct val="35000"/>
            </a:spcAft>
            <a:buNone/>
          </a:pPr>
          <a:r>
            <a:rPr lang="en-US" sz="1400" b="0" i="0" kern="1200"/>
            <a:t>Developed by </a:t>
          </a:r>
          <a:r>
            <a:rPr lang="en-US" sz="1400" kern="1200"/>
            <a:t>Kohsuke Kawaguchi and initial release is on 2</a:t>
          </a:r>
          <a:r>
            <a:rPr lang="en-US" sz="1400" kern="1200" baseline="30000"/>
            <a:t>nd</a:t>
          </a:r>
          <a:r>
            <a:rPr lang="en-US" sz="1400" kern="1200"/>
            <a:t> Feb 2011.</a:t>
          </a:r>
        </a:p>
      </dsp:txBody>
      <dsp:txXfrm>
        <a:off x="909890" y="4784"/>
        <a:ext cx="5664788" cy="812023"/>
      </dsp:txXfrm>
    </dsp:sp>
    <dsp:sp modelId="{65A028B1-9BDA-4FB7-88A7-3193950F8DE1}">
      <dsp:nvSpPr>
        <dsp:cNvPr id="0" name=""/>
        <dsp:cNvSpPr/>
      </dsp:nvSpPr>
      <dsp:spPr>
        <a:xfrm>
          <a:off x="0" y="1019814"/>
          <a:ext cx="6588691" cy="7874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502E7-4138-439E-90C5-FD5546742CDC}">
      <dsp:nvSpPr>
        <dsp:cNvPr id="0" name=""/>
        <dsp:cNvSpPr/>
      </dsp:nvSpPr>
      <dsp:spPr>
        <a:xfrm>
          <a:off x="238193" y="1196983"/>
          <a:ext cx="433502" cy="4330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756B8A-6566-43F1-85E4-5B60CA4F1B43}">
      <dsp:nvSpPr>
        <dsp:cNvPr id="0" name=""/>
        <dsp:cNvSpPr/>
      </dsp:nvSpPr>
      <dsp:spPr>
        <a:xfrm>
          <a:off x="909890" y="1019814"/>
          <a:ext cx="5664788"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622300">
            <a:lnSpc>
              <a:spcPct val="100000"/>
            </a:lnSpc>
            <a:spcBef>
              <a:spcPct val="0"/>
            </a:spcBef>
            <a:spcAft>
              <a:spcPct val="35000"/>
            </a:spcAft>
            <a:buNone/>
          </a:pPr>
          <a:r>
            <a:rPr lang="en-US" sz="1400" b="1" i="0" kern="1200"/>
            <a:t>Jenkins</a:t>
          </a:r>
          <a:r>
            <a:rPr lang="en-US" sz="1400" b="0" i="0" kern="1200"/>
            <a:t> is an </a:t>
          </a:r>
          <a:r>
            <a:rPr lang="en-US" sz="1400" kern="1200"/>
            <a:t>open-source</a:t>
          </a:r>
          <a:r>
            <a:rPr lang="en-US" sz="1400" b="0" i="0" kern="1200"/>
            <a:t> automation server</a:t>
          </a:r>
          <a:endParaRPr lang="en-US" sz="1400" kern="1200"/>
        </a:p>
      </dsp:txBody>
      <dsp:txXfrm>
        <a:off x="909890" y="1019814"/>
        <a:ext cx="5664788" cy="812023"/>
      </dsp:txXfrm>
    </dsp:sp>
    <dsp:sp modelId="{1C2C2C26-5A3A-4200-AE13-FED56CAAE4C2}">
      <dsp:nvSpPr>
        <dsp:cNvPr id="0" name=""/>
        <dsp:cNvSpPr/>
      </dsp:nvSpPr>
      <dsp:spPr>
        <a:xfrm>
          <a:off x="0" y="2034844"/>
          <a:ext cx="6588691" cy="7874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AFC9B-B02D-43D1-8FE2-283D2825B7DA}">
      <dsp:nvSpPr>
        <dsp:cNvPr id="0" name=""/>
        <dsp:cNvSpPr/>
      </dsp:nvSpPr>
      <dsp:spPr>
        <a:xfrm>
          <a:off x="238193" y="2212013"/>
          <a:ext cx="433502" cy="433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0BF7C-13E7-45F7-9FB1-BE3CC533A1A9}">
      <dsp:nvSpPr>
        <dsp:cNvPr id="0" name=""/>
        <dsp:cNvSpPr/>
      </dsp:nvSpPr>
      <dsp:spPr>
        <a:xfrm>
          <a:off x="909890" y="2034844"/>
          <a:ext cx="5664788"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622300">
            <a:lnSpc>
              <a:spcPct val="100000"/>
            </a:lnSpc>
            <a:spcBef>
              <a:spcPct val="0"/>
            </a:spcBef>
            <a:spcAft>
              <a:spcPct val="35000"/>
            </a:spcAft>
            <a:buNone/>
          </a:pPr>
          <a:r>
            <a:rPr lang="en-US" sz="1400" b="0" i="0" kern="1200"/>
            <a:t>It helps automate the parts of </a:t>
          </a:r>
          <a:r>
            <a:rPr lang="en-US" sz="1400" kern="1200"/>
            <a:t>software development</a:t>
          </a:r>
          <a:r>
            <a:rPr lang="en-US" sz="1400" b="0" i="0" kern="1200"/>
            <a:t> related to </a:t>
          </a:r>
          <a:r>
            <a:rPr lang="en-US" sz="1400" kern="1200"/>
            <a:t>building</a:t>
          </a:r>
          <a:r>
            <a:rPr lang="en-US" sz="1400" b="0" i="0" kern="1200"/>
            <a:t>, </a:t>
          </a:r>
          <a:r>
            <a:rPr lang="en-US" sz="1400" kern="1200"/>
            <a:t>testing</a:t>
          </a:r>
          <a:r>
            <a:rPr lang="en-US" sz="1400" b="0" i="0" kern="1200"/>
            <a:t>, and </a:t>
          </a:r>
          <a:r>
            <a:rPr lang="en-US" sz="1400" kern="1200"/>
            <a:t>deploying</a:t>
          </a:r>
          <a:r>
            <a:rPr lang="en-US" sz="1400" b="0" i="0" kern="1200"/>
            <a:t>, facilitating </a:t>
          </a:r>
          <a:r>
            <a:rPr lang="en-US" sz="1400" kern="1200"/>
            <a:t>continuous integration</a:t>
          </a:r>
          <a:r>
            <a:rPr lang="en-US" sz="1400" b="0" i="0" kern="1200"/>
            <a:t> and </a:t>
          </a:r>
          <a:r>
            <a:rPr lang="en-US" sz="1400" kern="1200"/>
            <a:t>continuous delivery.</a:t>
          </a:r>
        </a:p>
      </dsp:txBody>
      <dsp:txXfrm>
        <a:off x="909890" y="2034844"/>
        <a:ext cx="5664788" cy="812023"/>
      </dsp:txXfrm>
    </dsp:sp>
    <dsp:sp modelId="{D0424F37-60D8-44D7-B9AA-125EF8069800}">
      <dsp:nvSpPr>
        <dsp:cNvPr id="0" name=""/>
        <dsp:cNvSpPr/>
      </dsp:nvSpPr>
      <dsp:spPr>
        <a:xfrm>
          <a:off x="0" y="3049874"/>
          <a:ext cx="6588691" cy="7874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7E818-8B42-4F19-9995-AFF5AFCDB846}">
      <dsp:nvSpPr>
        <dsp:cNvPr id="0" name=""/>
        <dsp:cNvSpPr/>
      </dsp:nvSpPr>
      <dsp:spPr>
        <a:xfrm>
          <a:off x="238193" y="3227043"/>
          <a:ext cx="433502" cy="4330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12FE7-CDD2-4711-9BD9-71D54E4BF859}">
      <dsp:nvSpPr>
        <dsp:cNvPr id="0" name=""/>
        <dsp:cNvSpPr/>
      </dsp:nvSpPr>
      <dsp:spPr>
        <a:xfrm>
          <a:off x="909890" y="3049874"/>
          <a:ext cx="5664788"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622300">
            <a:lnSpc>
              <a:spcPct val="100000"/>
            </a:lnSpc>
            <a:spcBef>
              <a:spcPct val="0"/>
            </a:spcBef>
            <a:spcAft>
              <a:spcPct val="35000"/>
            </a:spcAft>
            <a:buNone/>
          </a:pPr>
          <a:r>
            <a:rPr lang="en-US" sz="1400" b="0" i="0" kern="1200"/>
            <a:t>It is a server-based system that runs in </a:t>
          </a:r>
          <a:r>
            <a:rPr lang="en-US" sz="1400" kern="1200"/>
            <a:t>servlet containers</a:t>
          </a:r>
          <a:r>
            <a:rPr lang="en-US" sz="1400" b="0" i="0" kern="1200"/>
            <a:t> such as </a:t>
          </a:r>
          <a:r>
            <a:rPr lang="en-US" sz="1400" kern="1200"/>
            <a:t>Apache Tomcat.</a:t>
          </a:r>
        </a:p>
      </dsp:txBody>
      <dsp:txXfrm>
        <a:off x="909890" y="3049874"/>
        <a:ext cx="5664788" cy="812023"/>
      </dsp:txXfrm>
    </dsp:sp>
    <dsp:sp modelId="{8DF8E066-9892-4520-B270-2E75B12631CC}">
      <dsp:nvSpPr>
        <dsp:cNvPr id="0" name=""/>
        <dsp:cNvSpPr/>
      </dsp:nvSpPr>
      <dsp:spPr>
        <a:xfrm>
          <a:off x="0" y="4064904"/>
          <a:ext cx="6588691" cy="78741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D77F4-024A-4DAC-8A38-E0C089187E88}">
      <dsp:nvSpPr>
        <dsp:cNvPr id="0" name=""/>
        <dsp:cNvSpPr/>
      </dsp:nvSpPr>
      <dsp:spPr>
        <a:xfrm>
          <a:off x="238193" y="4242073"/>
          <a:ext cx="433502" cy="4330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E8BD-145C-4A3D-91C6-6DAF4112A820}">
      <dsp:nvSpPr>
        <dsp:cNvPr id="0" name=""/>
        <dsp:cNvSpPr/>
      </dsp:nvSpPr>
      <dsp:spPr>
        <a:xfrm>
          <a:off x="909890" y="4064904"/>
          <a:ext cx="5664788"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622300">
            <a:lnSpc>
              <a:spcPct val="100000"/>
            </a:lnSpc>
            <a:spcBef>
              <a:spcPct val="0"/>
            </a:spcBef>
            <a:spcAft>
              <a:spcPct val="35000"/>
            </a:spcAft>
            <a:buNone/>
          </a:pPr>
          <a:r>
            <a:rPr lang="en-US" sz="1400" b="0" i="0" kern="1200"/>
            <a:t>It supports </a:t>
          </a:r>
          <a:r>
            <a:rPr lang="en-US" sz="1400" kern="1200"/>
            <a:t>version control</a:t>
          </a:r>
          <a:r>
            <a:rPr lang="en-US" sz="1400" b="0" i="0" kern="1200"/>
            <a:t> tools like GitHub, GitLab, SVN etc.</a:t>
          </a:r>
          <a:endParaRPr lang="en-US" sz="1400" kern="1200"/>
        </a:p>
      </dsp:txBody>
      <dsp:txXfrm>
        <a:off x="909890" y="4064904"/>
        <a:ext cx="5664788" cy="812023"/>
      </dsp:txXfrm>
    </dsp:sp>
    <dsp:sp modelId="{6455757A-273A-40A0-B41B-34C140E5AC13}">
      <dsp:nvSpPr>
        <dsp:cNvPr id="0" name=""/>
        <dsp:cNvSpPr/>
      </dsp:nvSpPr>
      <dsp:spPr>
        <a:xfrm>
          <a:off x="0" y="5079934"/>
          <a:ext cx="6588691" cy="7874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FDBBF-1BC7-4050-8C0E-C702142F1774}">
      <dsp:nvSpPr>
        <dsp:cNvPr id="0" name=""/>
        <dsp:cNvSpPr/>
      </dsp:nvSpPr>
      <dsp:spPr>
        <a:xfrm>
          <a:off x="238193" y="5257103"/>
          <a:ext cx="433502" cy="4330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D6259B-CB2C-4F1C-A46B-DA3BB56CD88D}">
      <dsp:nvSpPr>
        <dsp:cNvPr id="0" name=""/>
        <dsp:cNvSpPr/>
      </dsp:nvSpPr>
      <dsp:spPr>
        <a:xfrm>
          <a:off x="909890" y="5079934"/>
          <a:ext cx="5664788"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622300">
            <a:lnSpc>
              <a:spcPct val="100000"/>
            </a:lnSpc>
            <a:spcBef>
              <a:spcPct val="0"/>
            </a:spcBef>
            <a:spcAft>
              <a:spcPct val="35000"/>
            </a:spcAft>
            <a:buNone/>
          </a:pPr>
          <a:r>
            <a:rPr lang="en-US" sz="1400" b="0" i="0" kern="1200"/>
            <a:t>The Jenkins project was originally named </a:t>
          </a:r>
          <a:r>
            <a:rPr lang="en-US" sz="1400" i="1" kern="1200"/>
            <a:t>Hudson</a:t>
          </a:r>
          <a:r>
            <a:rPr lang="en-US" sz="1400" b="0" i="0" kern="1200"/>
            <a:t> and was renamed as Jenkins in 2011.</a:t>
          </a:r>
          <a:endParaRPr lang="en-US" sz="1400" kern="1200"/>
        </a:p>
      </dsp:txBody>
      <dsp:txXfrm>
        <a:off x="909890" y="5079934"/>
        <a:ext cx="5664788" cy="812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5BB5-9712-E9D6-C372-6C3316FA0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018EA7-5EEB-A558-A64E-3AAD61A3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688C7E-A0CA-48DE-7586-06DD8F4A7F27}"/>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5" name="Footer Placeholder 4">
            <a:extLst>
              <a:ext uri="{FF2B5EF4-FFF2-40B4-BE49-F238E27FC236}">
                <a16:creationId xmlns:a16="http://schemas.microsoft.com/office/drawing/2014/main" id="{7D52CF2D-E623-2AF7-0B4F-21E6FFDC8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67052-E1BE-334C-6BEA-8B7C3E87DCF4}"/>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312884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4DA1-FF9B-3341-2B1B-EB77B7A4FD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54E38D-E5DF-5CCE-9C08-BCC4DDC3B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18D3B-7624-F19C-C856-17243A588146}"/>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5" name="Footer Placeholder 4">
            <a:extLst>
              <a:ext uri="{FF2B5EF4-FFF2-40B4-BE49-F238E27FC236}">
                <a16:creationId xmlns:a16="http://schemas.microsoft.com/office/drawing/2014/main" id="{D213893E-ACCF-9983-FCC6-DC843475A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FFB32-3B98-F095-8C79-41F0FBB67110}"/>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350226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6A5E0-9C22-582F-CA0F-8DACEC2DD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F0A5F-D2F4-29AF-8142-E89BCDD07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A390B-F266-EDC4-28C3-C5E6A4D989D7}"/>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5" name="Footer Placeholder 4">
            <a:extLst>
              <a:ext uri="{FF2B5EF4-FFF2-40B4-BE49-F238E27FC236}">
                <a16:creationId xmlns:a16="http://schemas.microsoft.com/office/drawing/2014/main" id="{9DC87820-8600-7796-9103-824C52D2C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D2951-6190-CE4B-8D7C-32DD93DC41AA}"/>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428474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3708-8530-7F7E-56C1-AE82671F9D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74524-7CD2-19F8-4BBE-4B63FD3F3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B3AF0-52EA-1116-3179-ED0DFB5F4603}"/>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5" name="Footer Placeholder 4">
            <a:extLst>
              <a:ext uri="{FF2B5EF4-FFF2-40B4-BE49-F238E27FC236}">
                <a16:creationId xmlns:a16="http://schemas.microsoft.com/office/drawing/2014/main" id="{72A2FEA4-549A-8E63-DD71-BF6B68670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BE802-E82D-CB7B-DD69-059AC437C493}"/>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320576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700F-3763-A57E-0C1B-16E1F09BB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29BE8C-9261-DF1B-E43D-B8736DB13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8E4CD-505A-D44C-1B0B-3F38815DBC1B}"/>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5" name="Footer Placeholder 4">
            <a:extLst>
              <a:ext uri="{FF2B5EF4-FFF2-40B4-BE49-F238E27FC236}">
                <a16:creationId xmlns:a16="http://schemas.microsoft.com/office/drawing/2014/main" id="{8FAC77A9-8A24-AD3B-1E61-B6CAEED66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A8A38-0F24-F09F-BBEA-114F8C81CBFB}"/>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155614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4229-9848-D867-66D3-47BF4E102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CA08F-E0F3-C4AA-5722-D8AB62973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324498-FF15-CCA7-32DB-3E0691BC4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B75A3-323B-A37B-85F4-0D853C5D1FDA}"/>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6" name="Footer Placeholder 5">
            <a:extLst>
              <a:ext uri="{FF2B5EF4-FFF2-40B4-BE49-F238E27FC236}">
                <a16:creationId xmlns:a16="http://schemas.microsoft.com/office/drawing/2014/main" id="{0A584441-EFEC-0435-D27A-22318883A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D6F6C-8DAC-0CAD-4049-BEEA38C57369}"/>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28148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48B3-E599-D819-3CA9-39F65BFA6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B46DA1-B838-3339-D7AD-19FD99DC2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4BAFE0-2BF3-EFA3-A45A-99E526455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9ED918-9924-BFC7-FAD1-5AA43297B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14F4D-4DBF-BB74-2AA2-2CFE44DF58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CED395-FA20-54DC-492F-5BDFEC03610F}"/>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8" name="Footer Placeholder 7">
            <a:extLst>
              <a:ext uri="{FF2B5EF4-FFF2-40B4-BE49-F238E27FC236}">
                <a16:creationId xmlns:a16="http://schemas.microsoft.com/office/drawing/2014/main" id="{86A47318-78F1-3695-7C4C-6118AF98CE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DF0FBC-658C-AE13-9180-02D4ECDEED71}"/>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185879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CA40-A843-D7E3-1827-3BFF5C0415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5D2FA-A21D-165C-06F9-8F838107C889}"/>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4" name="Footer Placeholder 3">
            <a:extLst>
              <a:ext uri="{FF2B5EF4-FFF2-40B4-BE49-F238E27FC236}">
                <a16:creationId xmlns:a16="http://schemas.microsoft.com/office/drawing/2014/main" id="{D72E1C6F-91E1-1815-A4A3-39BB9F2F1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FBD227-CCD6-6676-2C96-1E52AD46D217}"/>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101585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88AA1C-E178-3728-4C1B-CC340F64F817}"/>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3" name="Footer Placeholder 2">
            <a:extLst>
              <a:ext uri="{FF2B5EF4-FFF2-40B4-BE49-F238E27FC236}">
                <a16:creationId xmlns:a16="http://schemas.microsoft.com/office/drawing/2014/main" id="{FA0980D1-1F92-7CB8-8B8A-25749871A0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2DDF4-CC13-641B-E93E-A176581C30A6}"/>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44011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A136-67FB-21CD-29E0-5D396D943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465436-A0D4-0ACD-B157-BA32B33E3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FDB87-EB25-BA6D-C5CE-5588DDFB3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99D3D-4268-82DF-24CC-87091CB004A5}"/>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6" name="Footer Placeholder 5">
            <a:extLst>
              <a:ext uri="{FF2B5EF4-FFF2-40B4-BE49-F238E27FC236}">
                <a16:creationId xmlns:a16="http://schemas.microsoft.com/office/drawing/2014/main" id="{F48BF72A-0FD5-A9D0-AF96-FE33551F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181FF-228C-6F0C-A84E-03856C8E4AFE}"/>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251609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5534-3DEC-5169-B3EF-D0084BC0D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AC58B1-F62C-3A59-BE5E-EF54FF3D0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1A9539-20C1-D6DA-7470-DF258ED06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67DB3-DE72-C357-A113-061B4F95D315}"/>
              </a:ext>
            </a:extLst>
          </p:cNvPr>
          <p:cNvSpPr>
            <a:spLocks noGrp="1"/>
          </p:cNvSpPr>
          <p:nvPr>
            <p:ph type="dt" sz="half" idx="10"/>
          </p:nvPr>
        </p:nvSpPr>
        <p:spPr/>
        <p:txBody>
          <a:bodyPr/>
          <a:lstStyle/>
          <a:p>
            <a:fld id="{3DB591B8-975D-418D-B131-4F507273DA18}" type="datetimeFigureOut">
              <a:rPr lang="en-US" smtClean="0"/>
              <a:t>10/31/2022</a:t>
            </a:fld>
            <a:endParaRPr lang="en-US"/>
          </a:p>
        </p:txBody>
      </p:sp>
      <p:sp>
        <p:nvSpPr>
          <p:cNvPr id="6" name="Footer Placeholder 5">
            <a:extLst>
              <a:ext uri="{FF2B5EF4-FFF2-40B4-BE49-F238E27FC236}">
                <a16:creationId xmlns:a16="http://schemas.microsoft.com/office/drawing/2014/main" id="{667C541B-F9F1-BEBA-4180-C86636164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D884A-2147-944F-042B-C886678D4B02}"/>
              </a:ext>
            </a:extLst>
          </p:cNvPr>
          <p:cNvSpPr>
            <a:spLocks noGrp="1"/>
          </p:cNvSpPr>
          <p:nvPr>
            <p:ph type="sldNum" sz="quarter" idx="12"/>
          </p:nvPr>
        </p:nvSpPr>
        <p:spPr/>
        <p:txBody>
          <a:bodyPr/>
          <a:lstStyle/>
          <a:p>
            <a:fld id="{F894F6AC-414F-46C6-AC2A-BADC00D5BE84}" type="slidenum">
              <a:rPr lang="en-US" smtClean="0"/>
              <a:t>‹#›</a:t>
            </a:fld>
            <a:endParaRPr lang="en-US"/>
          </a:p>
        </p:txBody>
      </p:sp>
    </p:spTree>
    <p:extLst>
      <p:ext uri="{BB962C8B-B14F-4D97-AF65-F5344CB8AC3E}">
        <p14:creationId xmlns:p14="http://schemas.microsoft.com/office/powerpoint/2010/main" val="14531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AEC31-0652-4E37-8F6F-BDB08CD86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87A10-95B0-9E05-E670-38E776C19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A8F5A-61D6-1721-E380-D6B9467A6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591B8-975D-418D-B131-4F507273DA18}" type="datetimeFigureOut">
              <a:rPr lang="en-US" smtClean="0"/>
              <a:t>10/31/2022</a:t>
            </a:fld>
            <a:endParaRPr lang="en-US"/>
          </a:p>
        </p:txBody>
      </p:sp>
      <p:sp>
        <p:nvSpPr>
          <p:cNvPr id="5" name="Footer Placeholder 4">
            <a:extLst>
              <a:ext uri="{FF2B5EF4-FFF2-40B4-BE49-F238E27FC236}">
                <a16:creationId xmlns:a16="http://schemas.microsoft.com/office/drawing/2014/main" id="{7A4D21D7-737D-DC7E-87E0-7DAE396A5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5B657F-C4D7-E153-A905-16E866F7E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4F6AC-414F-46C6-AC2A-BADC00D5BE84}" type="slidenum">
              <a:rPr lang="en-US" smtClean="0"/>
              <a:t>‹#›</a:t>
            </a:fld>
            <a:endParaRPr lang="en-US"/>
          </a:p>
        </p:txBody>
      </p:sp>
    </p:spTree>
    <p:extLst>
      <p:ext uri="{BB962C8B-B14F-4D97-AF65-F5344CB8AC3E}">
        <p14:creationId xmlns:p14="http://schemas.microsoft.com/office/powerpoint/2010/main" val="2304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4FA4-1A0A-1C6B-C4FF-41DBDA703F05}"/>
              </a:ext>
            </a:extLst>
          </p:cNvPr>
          <p:cNvSpPr>
            <a:spLocks noGrp="1"/>
          </p:cNvSpPr>
          <p:nvPr>
            <p:ph type="ctrTitle"/>
          </p:nvPr>
        </p:nvSpPr>
        <p:spPr>
          <a:xfrm>
            <a:off x="1524000" y="1429305"/>
            <a:ext cx="9144000" cy="2080658"/>
          </a:xfrm>
        </p:spPr>
        <p:txBody>
          <a:bodyPr/>
          <a:lstStyle/>
          <a:p>
            <a:r>
              <a:rPr lang="en-US" dirty="0">
                <a:solidFill>
                  <a:srgbClr val="00B050"/>
                </a:solidFill>
              </a:rPr>
              <a:t>GITHUB</a:t>
            </a:r>
          </a:p>
        </p:txBody>
      </p:sp>
      <p:sp>
        <p:nvSpPr>
          <p:cNvPr id="3" name="Subtitle 2">
            <a:extLst>
              <a:ext uri="{FF2B5EF4-FFF2-40B4-BE49-F238E27FC236}">
                <a16:creationId xmlns:a16="http://schemas.microsoft.com/office/drawing/2014/main" id="{2028452A-A04B-A4CD-22A1-449152AC0EDF}"/>
              </a:ext>
            </a:extLst>
          </p:cNvPr>
          <p:cNvSpPr>
            <a:spLocks noGrp="1"/>
          </p:cNvSpPr>
          <p:nvPr>
            <p:ph type="subTitle" idx="1"/>
          </p:nvPr>
        </p:nvSpPr>
        <p:spPr>
          <a:xfrm>
            <a:off x="1524000" y="3602037"/>
            <a:ext cx="10372078" cy="2399267"/>
          </a:xfrm>
        </p:spPr>
        <p:txBody>
          <a:bodyPr>
            <a:normAutofit/>
          </a:bodyPr>
          <a:lstStyle/>
          <a:p>
            <a:r>
              <a:rPr lang="en-US" dirty="0">
                <a:solidFill>
                  <a:schemeClr val="accent2">
                    <a:lumMod val="75000"/>
                  </a:schemeClr>
                </a:solidFill>
              </a:rPr>
              <a:t>Online Training for DevOps </a:t>
            </a:r>
          </a:p>
          <a:p>
            <a:r>
              <a:rPr lang="en-US" dirty="0">
                <a:solidFill>
                  <a:schemeClr val="accent1"/>
                </a:solidFill>
              </a:rPr>
              <a:t>			                      </a:t>
            </a:r>
            <a:r>
              <a:rPr lang="en-US" dirty="0">
                <a:solidFill>
                  <a:schemeClr val="accent2">
                    <a:lumMod val="75000"/>
                  </a:schemeClr>
                </a:solidFill>
              </a:rPr>
              <a:t>By Anil Mikkili</a:t>
            </a:r>
          </a:p>
          <a:p>
            <a:r>
              <a:rPr lang="en-US" dirty="0">
                <a:solidFill>
                  <a:schemeClr val="accent2">
                    <a:lumMod val="75000"/>
                  </a:schemeClr>
                </a:solidFill>
              </a:rPr>
              <a:t>					MCA, NIT-DURGAPUR</a:t>
            </a:r>
          </a:p>
          <a:p>
            <a:r>
              <a:rPr lang="en-US" dirty="0">
                <a:solidFill>
                  <a:schemeClr val="accent2">
                    <a:lumMod val="75000"/>
                  </a:schemeClr>
                </a:solidFill>
              </a:rPr>
              <a:t>						Certified in </a:t>
            </a:r>
            <a:r>
              <a:rPr lang="en-US" dirty="0" err="1">
                <a:solidFill>
                  <a:schemeClr val="accent2">
                    <a:lumMod val="75000"/>
                  </a:schemeClr>
                </a:solidFill>
              </a:rPr>
              <a:t>Mulesoft</a:t>
            </a:r>
            <a:r>
              <a:rPr lang="en-US" dirty="0">
                <a:solidFill>
                  <a:schemeClr val="accent2">
                    <a:lumMod val="75000"/>
                  </a:schemeClr>
                </a:solidFill>
              </a:rPr>
              <a:t> and Azure</a:t>
            </a:r>
          </a:p>
        </p:txBody>
      </p:sp>
    </p:spTree>
    <p:extLst>
      <p:ext uri="{BB962C8B-B14F-4D97-AF65-F5344CB8AC3E}">
        <p14:creationId xmlns:p14="http://schemas.microsoft.com/office/powerpoint/2010/main" val="228924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19ADDA4-979A-686A-AF63-62BA168300F0}"/>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JENKINS (CI/CD)</a:t>
            </a:r>
          </a:p>
        </p:txBody>
      </p:sp>
    </p:spTree>
    <p:extLst>
      <p:ext uri="{BB962C8B-B14F-4D97-AF65-F5344CB8AC3E}">
        <p14:creationId xmlns:p14="http://schemas.microsoft.com/office/powerpoint/2010/main" val="41714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7F478-5F8C-7CA4-FA99-528347E681ED}"/>
              </a:ext>
            </a:extLst>
          </p:cNvPr>
          <p:cNvSpPr>
            <a:spLocks noGrp="1"/>
          </p:cNvSpPr>
          <p:nvPr>
            <p:ph type="title"/>
          </p:nvPr>
        </p:nvSpPr>
        <p:spPr>
          <a:xfrm>
            <a:off x="594360" y="637125"/>
            <a:ext cx="3802276" cy="5256371"/>
          </a:xfrm>
        </p:spPr>
        <p:txBody>
          <a:bodyPr>
            <a:normAutofit/>
          </a:bodyPr>
          <a:lstStyle/>
          <a:p>
            <a:r>
              <a:rPr lang="en-US" sz="2800" b="1" dirty="0">
                <a:solidFill>
                  <a:srgbClr val="00B050"/>
                </a:solidFill>
              </a:rPr>
              <a:t>JENKINS</a:t>
            </a:r>
            <a:br>
              <a:rPr lang="en-US" sz="1900" b="1" dirty="0">
                <a:solidFill>
                  <a:schemeClr val="bg1"/>
                </a:solidFill>
              </a:rPr>
            </a:br>
            <a:br>
              <a:rPr lang="en-US" sz="1900" dirty="0">
                <a:solidFill>
                  <a:schemeClr val="bg1"/>
                </a:solidFill>
              </a:rPr>
            </a:br>
            <a:r>
              <a:rPr lang="en-US" sz="1900" dirty="0">
                <a:solidFill>
                  <a:schemeClr val="bg1"/>
                </a:solidFill>
              </a:rPr>
              <a:t>“continuous Integration is a s/w development practice where members of a team integrate their work frequently. Usually, each person integrates at least daily leading to multiple integrations per day .Each integration is verified by automated build to detect integration errors as quickly as possible”</a:t>
            </a:r>
            <a:br>
              <a:rPr lang="en-US" sz="1900" dirty="0">
                <a:solidFill>
                  <a:schemeClr val="bg1"/>
                </a:solidFill>
              </a:rPr>
            </a:br>
            <a:r>
              <a:rPr lang="en-US" sz="1900" dirty="0">
                <a:solidFill>
                  <a:schemeClr val="bg1"/>
                </a:solidFill>
              </a:rPr>
              <a:t>							                 -- Martin Fowler.</a:t>
            </a:r>
          </a:p>
        </p:txBody>
      </p:sp>
      <p:graphicFrame>
        <p:nvGraphicFramePr>
          <p:cNvPr id="5" name="Content Placeholder 2">
            <a:extLst>
              <a:ext uri="{FF2B5EF4-FFF2-40B4-BE49-F238E27FC236}">
                <a16:creationId xmlns:a16="http://schemas.microsoft.com/office/drawing/2014/main" id="{0B2BD91E-2DA5-D566-1572-31571D5E8828}"/>
              </a:ext>
            </a:extLst>
          </p:cNvPr>
          <p:cNvGraphicFramePr>
            <a:graphicFrameLocks noGrp="1"/>
          </p:cNvGraphicFramePr>
          <p:nvPr>
            <p:ph idx="1"/>
            <p:extLst>
              <p:ext uri="{D42A27DB-BD31-4B8C-83A1-F6EECF244321}">
                <p14:modId xmlns:p14="http://schemas.microsoft.com/office/powerpoint/2010/main" val="262791261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52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9389-62E1-06BB-4AE1-B510C6522497}"/>
              </a:ext>
            </a:extLst>
          </p:cNvPr>
          <p:cNvSpPr>
            <a:spLocks noGrp="1"/>
          </p:cNvSpPr>
          <p:nvPr>
            <p:ph type="title"/>
          </p:nvPr>
        </p:nvSpPr>
        <p:spPr>
          <a:xfrm>
            <a:off x="838200" y="365126"/>
            <a:ext cx="10515600" cy="673562"/>
          </a:xfrm>
        </p:spPr>
        <p:txBody>
          <a:bodyPr>
            <a:normAutofit/>
          </a:bodyPr>
          <a:lstStyle/>
          <a:p>
            <a:r>
              <a:rPr lang="en-US" sz="2000" dirty="0">
                <a:solidFill>
                  <a:srgbClr val="0070C0"/>
                </a:solidFill>
              </a:rPr>
              <a:t>	Definition of the Centralized, Decentralized and Distributed systems.</a:t>
            </a:r>
          </a:p>
        </p:txBody>
      </p:sp>
      <p:sp>
        <p:nvSpPr>
          <p:cNvPr id="3" name="Content Placeholder 2">
            <a:extLst>
              <a:ext uri="{FF2B5EF4-FFF2-40B4-BE49-F238E27FC236}">
                <a16:creationId xmlns:a16="http://schemas.microsoft.com/office/drawing/2014/main" id="{78C65054-CE1A-7C36-D521-813D9DCD1974}"/>
              </a:ext>
            </a:extLst>
          </p:cNvPr>
          <p:cNvSpPr>
            <a:spLocks noGrp="1"/>
          </p:cNvSpPr>
          <p:nvPr>
            <p:ph idx="1"/>
          </p:nvPr>
        </p:nvSpPr>
        <p:spPr>
          <a:xfrm>
            <a:off x="838200" y="1145219"/>
            <a:ext cx="10515600" cy="5031744"/>
          </a:xfrm>
        </p:spPr>
        <p:txBody>
          <a:bodyPr>
            <a:normAutofit fontScale="92500" lnSpcReduction="20000"/>
          </a:bodyPr>
          <a:lstStyle/>
          <a:p>
            <a:pPr marL="0" indent="0" algn="l" fontAlgn="base">
              <a:buNone/>
            </a:pPr>
            <a:r>
              <a:rPr lang="en-US" sz="2800" dirty="0">
                <a:solidFill>
                  <a:srgbClr val="0070C0"/>
                </a:solidFill>
              </a:rPr>
              <a:t>Centralized:</a:t>
            </a:r>
          </a:p>
          <a:p>
            <a:pPr marL="0" indent="0" algn="l" fontAlgn="base">
              <a:buNone/>
            </a:pPr>
            <a:r>
              <a:rPr lang="en-US" sz="1600" b="0" i="0" dirty="0">
                <a:solidFill>
                  <a:srgbClr val="273239"/>
                </a:solidFill>
                <a:effectLst/>
                <a:latin typeface="urw-din"/>
              </a:rPr>
              <a:t>Centralized systems are systems that use client/server architecture where one or more client nodes are directly connected to a central server.</a:t>
            </a:r>
          </a:p>
          <a:p>
            <a:pPr marL="0" indent="0" algn="l" fontAlgn="base">
              <a:buNone/>
            </a:pPr>
            <a:r>
              <a:rPr lang="en-US" sz="1600" b="0" i="0" dirty="0">
                <a:solidFill>
                  <a:srgbClr val="273239"/>
                </a:solidFill>
                <a:effectLst/>
                <a:latin typeface="urw-din"/>
              </a:rPr>
              <a:t>This is the most commonly used type of system in many organizations where a client sends a request to a company server and receives the response. </a:t>
            </a:r>
          </a:p>
          <a:p>
            <a:pPr marL="0" indent="0" algn="l" fontAlgn="base">
              <a:buNone/>
            </a:pPr>
            <a:r>
              <a:rPr lang="en-US" sz="1700" b="1" i="0" dirty="0">
                <a:solidFill>
                  <a:srgbClr val="273239"/>
                </a:solidFill>
                <a:effectLst/>
                <a:latin typeface="urw-din"/>
              </a:rPr>
              <a:t>Advantages of Centralized System </a:t>
            </a:r>
            <a:endParaRPr lang="en-US" sz="1700" b="0" i="0" dirty="0">
              <a:solidFill>
                <a:srgbClr val="273239"/>
              </a:solidFill>
              <a:effectLst/>
              <a:latin typeface="urw-din"/>
            </a:endParaRPr>
          </a:p>
          <a:p>
            <a:pPr algn="l" fontAlgn="base">
              <a:buFont typeface="Arial" panose="020B0604020202020204" pitchFamily="34" charset="0"/>
              <a:buChar char="•"/>
            </a:pPr>
            <a:r>
              <a:rPr lang="en-US" sz="1700" b="0" i="0" dirty="0">
                <a:solidFill>
                  <a:srgbClr val="273239"/>
                </a:solidFill>
                <a:effectLst/>
                <a:latin typeface="urw-din"/>
              </a:rPr>
              <a:t>Easy to physically secure. It is easy to secure and service the server and client nodes by virtue of their location</a:t>
            </a:r>
          </a:p>
          <a:p>
            <a:pPr algn="l" fontAlgn="base">
              <a:buFont typeface="Arial" panose="020B0604020202020204" pitchFamily="34" charset="0"/>
              <a:buChar char="•"/>
            </a:pPr>
            <a:r>
              <a:rPr lang="en-US" sz="1700" b="0" i="0" dirty="0">
                <a:solidFill>
                  <a:srgbClr val="273239"/>
                </a:solidFill>
                <a:effectLst/>
                <a:latin typeface="urw-din"/>
              </a:rPr>
              <a:t>Smooth and elegant personal experience – A client has a dedicated system which he uses(for example, a personal computer) and the company has a similar system which can be modified to suit custom needs</a:t>
            </a:r>
          </a:p>
          <a:p>
            <a:pPr algn="l" fontAlgn="base">
              <a:buFont typeface="Arial" panose="020B0604020202020204" pitchFamily="34" charset="0"/>
              <a:buChar char="•"/>
            </a:pPr>
            <a:r>
              <a:rPr lang="en-US" sz="1700" b="0" i="0" dirty="0">
                <a:solidFill>
                  <a:srgbClr val="273239"/>
                </a:solidFill>
                <a:effectLst/>
                <a:latin typeface="urw-din"/>
              </a:rPr>
              <a:t>Dedicated resources (memory, CPU cores, </a:t>
            </a:r>
            <a:r>
              <a:rPr lang="en-US" sz="1700" b="0" i="0" dirty="0" err="1">
                <a:solidFill>
                  <a:srgbClr val="273239"/>
                </a:solidFill>
                <a:effectLst/>
                <a:latin typeface="urw-din"/>
              </a:rPr>
              <a:t>etc</a:t>
            </a:r>
            <a:r>
              <a:rPr lang="en-US" sz="1700" b="0" i="0" dirty="0">
                <a:solidFill>
                  <a:srgbClr val="273239"/>
                </a:solidFill>
                <a:effectLst/>
                <a:latin typeface="urw-din"/>
              </a:rPr>
              <a:t>).</a:t>
            </a:r>
            <a:endParaRPr lang="en-US" sz="1600" b="1" i="0" dirty="0">
              <a:solidFill>
                <a:srgbClr val="273239"/>
              </a:solidFill>
              <a:effectLst/>
              <a:latin typeface="urw-din"/>
            </a:endParaRPr>
          </a:p>
          <a:p>
            <a:pPr marL="0" indent="0" algn="l" fontAlgn="base">
              <a:buNone/>
            </a:pPr>
            <a:r>
              <a:rPr lang="en-US" sz="1600" b="1" i="0" dirty="0">
                <a:solidFill>
                  <a:srgbClr val="273239"/>
                </a:solidFill>
                <a:effectLst/>
                <a:latin typeface="urw-din"/>
              </a:rPr>
              <a:t>Disadvantages of Centralized System –</a:t>
            </a:r>
            <a:endParaRPr lang="en-US" sz="1600" b="0" i="0" dirty="0">
              <a:solidFill>
                <a:srgbClr val="273239"/>
              </a:solidFill>
              <a:effectLst/>
              <a:latin typeface="urw-din"/>
            </a:endParaRPr>
          </a:p>
          <a:p>
            <a:pPr algn="l" fontAlgn="base">
              <a:buFont typeface="Arial" panose="020B0604020202020204" pitchFamily="34" charset="0"/>
              <a:buChar char="•"/>
            </a:pPr>
            <a:r>
              <a:rPr lang="en-US" sz="1600" b="0" i="0" dirty="0">
                <a:solidFill>
                  <a:srgbClr val="273239"/>
                </a:solidFill>
                <a:effectLst/>
                <a:latin typeface="urw-din"/>
              </a:rPr>
              <a:t>Highly dependent on the network connectivity – The system can fail if the nodes lose connectivity as there is only one central node.</a:t>
            </a:r>
          </a:p>
          <a:p>
            <a:pPr algn="l" fontAlgn="base">
              <a:buFont typeface="Arial" panose="020B0604020202020204" pitchFamily="34" charset="0"/>
              <a:buChar char="•"/>
            </a:pPr>
            <a:r>
              <a:rPr lang="en-US" sz="1600" b="0" i="0" dirty="0">
                <a:solidFill>
                  <a:srgbClr val="273239"/>
                </a:solidFill>
                <a:effectLst/>
                <a:latin typeface="urw-din"/>
              </a:rPr>
              <a:t>No graceful degradation of the system – abrupt failure of the entire system</a:t>
            </a:r>
          </a:p>
          <a:p>
            <a:pPr algn="l" fontAlgn="base">
              <a:buFont typeface="Arial" panose="020B0604020202020204" pitchFamily="34" charset="0"/>
              <a:buChar char="•"/>
            </a:pPr>
            <a:r>
              <a:rPr lang="en-US" sz="1600" b="0" i="0" dirty="0">
                <a:solidFill>
                  <a:srgbClr val="273239"/>
                </a:solidFill>
                <a:effectLst/>
                <a:latin typeface="urw-din"/>
              </a:rPr>
              <a:t>Less possibility of data backup. If the server node fails and there is no backup, you lose the data straight away</a:t>
            </a:r>
          </a:p>
          <a:p>
            <a:pPr algn="l" fontAlgn="base">
              <a:buFont typeface="Arial" panose="020B0604020202020204" pitchFamily="34" charset="0"/>
              <a:buChar char="•"/>
            </a:pPr>
            <a:r>
              <a:rPr lang="en-US" sz="1600" b="0" i="0" dirty="0">
                <a:solidFill>
                  <a:srgbClr val="273239"/>
                </a:solidFill>
                <a:effectLst/>
                <a:latin typeface="urw-din"/>
              </a:rPr>
              <a:t>Difficult server maintenance – There is only one server node and due to availability reasons, it is inefficient and unprofessional to take the server down for maintenance. So, updates have to be done on-the-fly(hot updates) which is difficult and the system could break.</a:t>
            </a:r>
          </a:p>
          <a:p>
            <a:pPr fontAlgn="base"/>
            <a:r>
              <a:rPr lang="en-US" sz="1600" dirty="0" err="1">
                <a:solidFill>
                  <a:srgbClr val="273239"/>
                </a:solidFill>
                <a:latin typeface="urw-din"/>
              </a:rPr>
              <a:t>eg</a:t>
            </a:r>
            <a:r>
              <a:rPr lang="en-US" sz="1600" dirty="0">
                <a:solidFill>
                  <a:srgbClr val="273239"/>
                </a:solidFill>
                <a:latin typeface="urw-din"/>
              </a:rPr>
              <a:t>:- </a:t>
            </a:r>
            <a:r>
              <a:rPr lang="en-US" sz="1600" b="0" i="0" dirty="0">
                <a:solidFill>
                  <a:srgbClr val="273239"/>
                </a:solidFill>
                <a:effectLst/>
                <a:latin typeface="urw-din"/>
              </a:rPr>
              <a:t>Personal Computers</a:t>
            </a:r>
          </a:p>
          <a:p>
            <a:pPr algn="l" fontAlgn="base">
              <a:buFont typeface="Arial" panose="020B0604020202020204" pitchFamily="34" charset="0"/>
              <a:buChar char="•"/>
            </a:pPr>
            <a:endParaRPr lang="en-US" sz="1600" b="0" i="0" dirty="0">
              <a:solidFill>
                <a:srgbClr val="273239"/>
              </a:solidFill>
              <a:effectLst/>
              <a:latin typeface="urw-din"/>
            </a:endParaRPr>
          </a:p>
          <a:p>
            <a:endParaRPr lang="en-US" dirty="0"/>
          </a:p>
        </p:txBody>
      </p:sp>
    </p:spTree>
    <p:extLst>
      <p:ext uri="{BB962C8B-B14F-4D97-AF65-F5344CB8AC3E}">
        <p14:creationId xmlns:p14="http://schemas.microsoft.com/office/powerpoint/2010/main" val="277320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028E-9A3E-47DC-23A4-0C00C8761DD8}"/>
              </a:ext>
            </a:extLst>
          </p:cNvPr>
          <p:cNvSpPr>
            <a:spLocks noGrp="1"/>
          </p:cNvSpPr>
          <p:nvPr>
            <p:ph type="title"/>
          </p:nvPr>
        </p:nvSpPr>
        <p:spPr>
          <a:xfrm>
            <a:off x="838200" y="365126"/>
            <a:ext cx="10515600" cy="407232"/>
          </a:xfrm>
        </p:spPr>
        <p:txBody>
          <a:bodyPr>
            <a:normAutofit fontScale="90000"/>
          </a:bodyPr>
          <a:lstStyle/>
          <a:p>
            <a:r>
              <a:rPr lang="en-US" sz="1800" b="1" i="0" dirty="0">
                <a:solidFill>
                  <a:srgbClr val="273239"/>
                </a:solidFill>
                <a:effectLst/>
                <a:latin typeface="urw-din"/>
              </a:rPr>
              <a:t>		 DECENTRALIZED SYSTEMS</a:t>
            </a:r>
            <a:br>
              <a:rPr lang="en-US" sz="1800" b="1" i="0" dirty="0">
                <a:solidFill>
                  <a:srgbClr val="273239"/>
                </a:solidFill>
                <a:effectLst/>
                <a:latin typeface="urw-din"/>
              </a:rPr>
            </a:br>
            <a:endParaRPr lang="en-US" sz="1800" dirty="0"/>
          </a:p>
        </p:txBody>
      </p:sp>
      <p:sp>
        <p:nvSpPr>
          <p:cNvPr id="3" name="Content Placeholder 2">
            <a:extLst>
              <a:ext uri="{FF2B5EF4-FFF2-40B4-BE49-F238E27FC236}">
                <a16:creationId xmlns:a16="http://schemas.microsoft.com/office/drawing/2014/main" id="{E5F189E2-5CBB-D8A6-3200-518005FD6DAF}"/>
              </a:ext>
            </a:extLst>
          </p:cNvPr>
          <p:cNvSpPr>
            <a:spLocks noGrp="1"/>
          </p:cNvSpPr>
          <p:nvPr>
            <p:ph idx="1"/>
          </p:nvPr>
        </p:nvSpPr>
        <p:spPr>
          <a:xfrm>
            <a:off x="838200" y="772358"/>
            <a:ext cx="10515600" cy="5404605"/>
          </a:xfrm>
        </p:spPr>
        <p:txBody>
          <a:bodyPr>
            <a:normAutofit/>
          </a:bodyPr>
          <a:lstStyle/>
          <a:p>
            <a:pPr marL="0" indent="0">
              <a:buNone/>
            </a:pPr>
            <a:r>
              <a:rPr lang="en-US" sz="1600" b="0" i="0" dirty="0">
                <a:solidFill>
                  <a:srgbClr val="273239"/>
                </a:solidFill>
                <a:effectLst/>
                <a:latin typeface="urw-din"/>
              </a:rPr>
              <a:t>In decentralized systems, every node makes its own decision. </a:t>
            </a:r>
            <a:endParaRPr lang="en-US" sz="1600" dirty="0">
              <a:solidFill>
                <a:srgbClr val="273239"/>
              </a:solidFill>
              <a:latin typeface="urw-din"/>
            </a:endParaRPr>
          </a:p>
          <a:p>
            <a:pPr marL="0" indent="0">
              <a:buNone/>
            </a:pPr>
            <a:r>
              <a:rPr lang="en-US" sz="1600" b="0" i="0" dirty="0">
                <a:solidFill>
                  <a:srgbClr val="273239"/>
                </a:solidFill>
                <a:effectLst/>
                <a:latin typeface="urw-din"/>
              </a:rPr>
              <a:t>The final behavior of the system is the aggregate of the decisions of the individual nodes. Note that there is no single entity that receives and responds to the request. </a:t>
            </a:r>
          </a:p>
          <a:p>
            <a:pPr marL="0" indent="0" algn="l" fontAlgn="base">
              <a:buNone/>
            </a:pPr>
            <a:r>
              <a:rPr lang="en-US" sz="1600" b="1" i="0" dirty="0">
                <a:solidFill>
                  <a:srgbClr val="273239"/>
                </a:solidFill>
                <a:effectLst/>
                <a:latin typeface="urw-din"/>
              </a:rPr>
              <a:t>Architecture of Decentralized System –</a:t>
            </a:r>
            <a:r>
              <a:rPr lang="en-US" sz="1600" b="0" i="0" dirty="0">
                <a:solidFill>
                  <a:srgbClr val="273239"/>
                </a:solidFill>
                <a:effectLst/>
                <a:latin typeface="urw-din"/>
              </a:rPr>
              <a:t> </a:t>
            </a:r>
          </a:p>
          <a:p>
            <a:pPr algn="l" fontAlgn="base">
              <a:buFont typeface="Arial" panose="020B0604020202020204" pitchFamily="34" charset="0"/>
              <a:buChar char="•"/>
            </a:pPr>
            <a:r>
              <a:rPr lang="en-US" sz="1600" b="0" i="0" dirty="0">
                <a:solidFill>
                  <a:srgbClr val="273239"/>
                </a:solidFill>
                <a:effectLst/>
                <a:latin typeface="urw-din"/>
              </a:rPr>
              <a:t>peer-to-peer architecture – all nodes are peers of each other. No one node has supremacy over other nodes</a:t>
            </a:r>
          </a:p>
          <a:p>
            <a:pPr algn="l" fontAlgn="base">
              <a:buFont typeface="Arial" panose="020B0604020202020204" pitchFamily="34" charset="0"/>
              <a:buChar char="•"/>
            </a:pPr>
            <a:r>
              <a:rPr lang="en-US" sz="1600" b="0" i="0" dirty="0">
                <a:solidFill>
                  <a:srgbClr val="273239"/>
                </a:solidFill>
                <a:effectLst/>
                <a:latin typeface="urw-din"/>
              </a:rPr>
              <a:t>master-slave architecture – One node can become a master by voting and help in coordinating of a part of the system but this does not mean the node has supremacy over the other node which it is coordinating</a:t>
            </a:r>
          </a:p>
          <a:p>
            <a:pPr marL="0" indent="0" algn="l" fontAlgn="base">
              <a:buNone/>
            </a:pPr>
            <a:r>
              <a:rPr lang="en-US" sz="1600" b="1" i="0" dirty="0">
                <a:solidFill>
                  <a:srgbClr val="273239"/>
                </a:solidFill>
                <a:effectLst/>
                <a:latin typeface="urw-din"/>
              </a:rPr>
              <a:t>Advantages of Decentralized System –</a:t>
            </a:r>
            <a:r>
              <a:rPr lang="en-US" sz="1600" b="0" i="0" dirty="0">
                <a:solidFill>
                  <a:srgbClr val="273239"/>
                </a:solidFill>
                <a:effectLst/>
                <a:latin typeface="urw-din"/>
              </a:rPr>
              <a:t> </a:t>
            </a:r>
            <a:endParaRPr lang="en-US" sz="1600" b="1" dirty="0">
              <a:solidFill>
                <a:srgbClr val="273239"/>
              </a:solidFill>
              <a:latin typeface="urw-din"/>
            </a:endParaRPr>
          </a:p>
          <a:p>
            <a:pPr algn="l" fontAlgn="base">
              <a:buFont typeface="Arial" panose="020B0604020202020204" pitchFamily="34" charset="0"/>
              <a:buChar char="•"/>
            </a:pPr>
            <a:r>
              <a:rPr lang="en-US" sz="1600" b="0" i="0" dirty="0">
                <a:solidFill>
                  <a:srgbClr val="273239"/>
                </a:solidFill>
                <a:effectLst/>
                <a:latin typeface="urw-din"/>
              </a:rPr>
              <a:t>High availability – Some nodes(computers, mobiles, servers) are always available/online for work, leading to high availability</a:t>
            </a:r>
          </a:p>
          <a:p>
            <a:pPr marL="0" indent="0" algn="l" fontAlgn="base">
              <a:buNone/>
            </a:pPr>
            <a:r>
              <a:rPr lang="en-US" sz="1600" b="1" i="0" dirty="0">
                <a:solidFill>
                  <a:srgbClr val="273239"/>
                </a:solidFill>
                <a:effectLst/>
                <a:latin typeface="urw-din"/>
              </a:rPr>
              <a:t>Disadvantages of Decentralized System  </a:t>
            </a:r>
          </a:p>
          <a:p>
            <a:pPr algn="l" fontAlgn="base">
              <a:buFont typeface="Arial" panose="020B0604020202020204" pitchFamily="34" charset="0"/>
              <a:buChar char="•"/>
            </a:pPr>
            <a:r>
              <a:rPr lang="en-US" sz="1600" b="0" i="0" dirty="0">
                <a:solidFill>
                  <a:srgbClr val="273239"/>
                </a:solidFill>
                <a:effectLst/>
                <a:latin typeface="urw-din"/>
              </a:rPr>
              <a:t>Difficult to know which node failed – Each node must be pinged for availability checking and partitioning of work has to be done to actually find out which node failed by checking the expected output with what the node generated</a:t>
            </a:r>
          </a:p>
          <a:p>
            <a:pPr algn="l" fontAlgn="base">
              <a:buFont typeface="Arial" panose="020B0604020202020204" pitchFamily="34" charset="0"/>
              <a:buChar char="•"/>
            </a:pPr>
            <a:r>
              <a:rPr lang="en-US" sz="1600" b="0" i="0" dirty="0">
                <a:solidFill>
                  <a:srgbClr val="273239"/>
                </a:solidFill>
                <a:effectLst/>
                <a:latin typeface="urw-din"/>
              </a:rPr>
              <a:t>Difficult to know which node responded – When a request is served by a decentralized system, the request is actually served by one of the nodes in the system but it is actually difficult to find out which node indeed served the request.</a:t>
            </a:r>
          </a:p>
          <a:p>
            <a:pPr marL="0" indent="0" algn="l" fontAlgn="base">
              <a:buNone/>
            </a:pPr>
            <a:endParaRPr lang="en-US" sz="1600" b="0" i="0" dirty="0">
              <a:solidFill>
                <a:srgbClr val="273239"/>
              </a:solidFill>
              <a:effectLst/>
              <a:latin typeface="urw-din"/>
            </a:endParaRPr>
          </a:p>
          <a:p>
            <a:pPr marL="0" indent="0">
              <a:buNone/>
            </a:pPr>
            <a:endParaRPr lang="en-US" sz="1600" dirty="0"/>
          </a:p>
        </p:txBody>
      </p:sp>
    </p:spTree>
    <p:extLst>
      <p:ext uri="{BB962C8B-B14F-4D97-AF65-F5344CB8AC3E}">
        <p14:creationId xmlns:p14="http://schemas.microsoft.com/office/powerpoint/2010/main" val="337623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8363-9C74-792C-BEC4-00F30778A9F8}"/>
              </a:ext>
            </a:extLst>
          </p:cNvPr>
          <p:cNvSpPr>
            <a:spLocks noGrp="1"/>
          </p:cNvSpPr>
          <p:nvPr>
            <p:ph type="title"/>
          </p:nvPr>
        </p:nvSpPr>
        <p:spPr>
          <a:xfrm>
            <a:off x="838200" y="365126"/>
            <a:ext cx="10515600" cy="315912"/>
          </a:xfrm>
        </p:spPr>
        <p:txBody>
          <a:bodyPr>
            <a:normAutofit/>
          </a:bodyPr>
          <a:lstStyle/>
          <a:p>
            <a:pPr fontAlgn="base"/>
            <a:r>
              <a:rPr lang="en-US" sz="1600" b="1" i="0" dirty="0">
                <a:solidFill>
                  <a:srgbClr val="273239"/>
                </a:solidFill>
                <a:effectLst/>
                <a:latin typeface="urw-din"/>
              </a:rPr>
              <a:t>		 DISTRIBUTED SYSTEMS</a:t>
            </a:r>
          </a:p>
        </p:txBody>
      </p:sp>
      <p:sp>
        <p:nvSpPr>
          <p:cNvPr id="3" name="Content Placeholder 2">
            <a:extLst>
              <a:ext uri="{FF2B5EF4-FFF2-40B4-BE49-F238E27FC236}">
                <a16:creationId xmlns:a16="http://schemas.microsoft.com/office/drawing/2014/main" id="{78CFBBCB-C310-CC53-BC38-2AF4B6C574FF}"/>
              </a:ext>
            </a:extLst>
          </p:cNvPr>
          <p:cNvSpPr>
            <a:spLocks noGrp="1"/>
          </p:cNvSpPr>
          <p:nvPr>
            <p:ph idx="1"/>
          </p:nvPr>
        </p:nvSpPr>
        <p:spPr>
          <a:xfrm>
            <a:off x="838200" y="781235"/>
            <a:ext cx="10515600" cy="5395728"/>
          </a:xfrm>
        </p:spPr>
        <p:txBody>
          <a:bodyPr>
            <a:normAutofit/>
          </a:bodyPr>
          <a:lstStyle/>
          <a:p>
            <a:r>
              <a:rPr lang="en-US" sz="1600" b="0" i="0" dirty="0">
                <a:solidFill>
                  <a:srgbClr val="273239"/>
                </a:solidFill>
                <a:effectLst/>
                <a:latin typeface="urw-din"/>
              </a:rPr>
              <a:t>Distributed System is a collection of autonomous computer systems that are physically separated but are connected by a centralized computer network that is equipped with distributed system software.</a:t>
            </a:r>
          </a:p>
          <a:p>
            <a:r>
              <a:rPr lang="en-US" sz="1600" b="0" i="0" dirty="0">
                <a:solidFill>
                  <a:srgbClr val="273239"/>
                </a:solidFill>
                <a:effectLst/>
                <a:latin typeface="urw-din"/>
              </a:rPr>
              <a:t>The autonomous computers will communicate among each system by sharing resources and files and performing the tasks assigned to them.</a:t>
            </a:r>
          </a:p>
          <a:p>
            <a:pPr marL="0" indent="0" algn="l" fontAlgn="base">
              <a:buNone/>
            </a:pPr>
            <a:r>
              <a:rPr lang="en-US" sz="1600" b="1" i="0" dirty="0">
                <a:solidFill>
                  <a:srgbClr val="273239"/>
                </a:solidFill>
                <a:effectLst/>
                <a:latin typeface="urw-din"/>
              </a:rPr>
              <a:t>Architecture of Distributed System </a:t>
            </a:r>
            <a:endParaRPr lang="en-US" sz="1600" b="0" i="0" dirty="0">
              <a:solidFill>
                <a:srgbClr val="273239"/>
              </a:solidFill>
              <a:effectLst/>
              <a:latin typeface="urw-din"/>
            </a:endParaRPr>
          </a:p>
          <a:p>
            <a:pPr algn="l" fontAlgn="base">
              <a:buFont typeface="Arial" panose="020B0604020202020204" pitchFamily="34" charset="0"/>
              <a:buChar char="•"/>
            </a:pPr>
            <a:r>
              <a:rPr lang="en-US" sz="1600" b="0" i="0" dirty="0">
                <a:solidFill>
                  <a:srgbClr val="273239"/>
                </a:solidFill>
                <a:effectLst/>
                <a:latin typeface="urw-din"/>
              </a:rPr>
              <a:t>peer-to-peer – all nodes are peers of each other and work towards a common goal</a:t>
            </a:r>
          </a:p>
          <a:p>
            <a:pPr algn="l" fontAlgn="base">
              <a:buFont typeface="Arial" panose="020B0604020202020204" pitchFamily="34" charset="0"/>
              <a:buChar char="•"/>
            </a:pPr>
            <a:r>
              <a:rPr lang="en-US" sz="1600" b="0" i="0" dirty="0">
                <a:solidFill>
                  <a:srgbClr val="273239"/>
                </a:solidFill>
                <a:effectLst/>
                <a:latin typeface="urw-din"/>
              </a:rPr>
              <a:t>client-server – some nodes become server nodes for the role of coordinator etc.</a:t>
            </a:r>
          </a:p>
          <a:p>
            <a:pPr algn="l" fontAlgn="base">
              <a:buFont typeface="Arial" panose="020B0604020202020204" pitchFamily="34" charset="0"/>
              <a:buChar char="•"/>
            </a:pPr>
            <a:r>
              <a:rPr lang="en-US" sz="1600" b="0" i="0" dirty="0">
                <a:solidFill>
                  <a:srgbClr val="273239"/>
                </a:solidFill>
                <a:effectLst/>
                <a:latin typeface="urw-din"/>
              </a:rPr>
              <a:t>n-tier architecture – different parts of an application are distributed in different nodes of the systems and these nodes work together to function as an application for the user/client</a:t>
            </a:r>
            <a:endParaRPr lang="en-US" sz="1600" dirty="0">
              <a:solidFill>
                <a:srgbClr val="273239"/>
              </a:solidFill>
              <a:latin typeface="urw-din"/>
            </a:endParaRPr>
          </a:p>
          <a:p>
            <a:pPr marL="0" indent="0" algn="l" fontAlgn="base">
              <a:buNone/>
            </a:pPr>
            <a:r>
              <a:rPr lang="en-US" sz="1600" b="1" i="0" dirty="0">
                <a:solidFill>
                  <a:srgbClr val="273239"/>
                </a:solidFill>
                <a:effectLst/>
                <a:latin typeface="urw-din"/>
              </a:rPr>
              <a:t>Advantages of Distributed System –</a:t>
            </a:r>
            <a:r>
              <a:rPr lang="en-US" sz="1600" b="0" i="0" dirty="0">
                <a:solidFill>
                  <a:srgbClr val="273239"/>
                </a:solidFill>
                <a:effectLst/>
                <a:latin typeface="urw-din"/>
              </a:rPr>
              <a:t> </a:t>
            </a:r>
          </a:p>
          <a:p>
            <a:pPr algn="l" fontAlgn="base">
              <a:buFont typeface="Arial" panose="020B0604020202020204" pitchFamily="34" charset="0"/>
              <a:buChar char="•"/>
            </a:pPr>
            <a:r>
              <a:rPr lang="en-US" sz="1600" b="0" i="0" dirty="0">
                <a:solidFill>
                  <a:srgbClr val="273239"/>
                </a:solidFill>
                <a:effectLst/>
                <a:latin typeface="urw-din"/>
              </a:rPr>
              <a:t>Low latency than a centralized system – Distributed systems have low latency because of high geographical spread, hence leading to less time to get a response.</a:t>
            </a:r>
          </a:p>
          <a:p>
            <a:pPr marL="0" indent="0" algn="l" fontAlgn="base">
              <a:buNone/>
            </a:pPr>
            <a:r>
              <a:rPr lang="en-US" sz="1600" b="1" i="0" dirty="0">
                <a:solidFill>
                  <a:srgbClr val="273239"/>
                </a:solidFill>
                <a:effectLst/>
                <a:latin typeface="urw-din"/>
              </a:rPr>
              <a:t>Disadvantages of Distributed System </a:t>
            </a:r>
            <a:r>
              <a:rPr lang="en-US" sz="1600" b="0" i="0" dirty="0">
                <a:solidFill>
                  <a:srgbClr val="273239"/>
                </a:solidFill>
                <a:effectLst/>
                <a:latin typeface="urw-din"/>
              </a:rPr>
              <a:t> </a:t>
            </a:r>
          </a:p>
          <a:p>
            <a:pPr algn="l" fontAlgn="base">
              <a:buFont typeface="Arial" panose="020B0604020202020204" pitchFamily="34" charset="0"/>
              <a:buChar char="•"/>
            </a:pPr>
            <a:r>
              <a:rPr lang="en-US" sz="1600" b="0" i="0" dirty="0">
                <a:solidFill>
                  <a:srgbClr val="273239"/>
                </a:solidFill>
                <a:effectLst/>
                <a:latin typeface="urw-din"/>
              </a:rPr>
              <a:t>Difficult to achieve </a:t>
            </a:r>
            <a:r>
              <a:rPr lang="en-US" sz="1600" dirty="0">
                <a:solidFill>
                  <a:srgbClr val="273239"/>
                </a:solidFill>
                <a:latin typeface="urw-din"/>
              </a:rPr>
              <a:t>consensus (wide agreement)</a:t>
            </a:r>
          </a:p>
          <a:p>
            <a:pPr algn="l" fontAlgn="base">
              <a:buFont typeface="Arial" panose="020B0604020202020204" pitchFamily="34" charset="0"/>
              <a:buChar char="•"/>
            </a:pPr>
            <a:r>
              <a:rPr lang="en-US" sz="1600" b="0" i="0" dirty="0">
                <a:solidFill>
                  <a:srgbClr val="273239"/>
                </a:solidFill>
                <a:effectLst/>
                <a:latin typeface="urw-din"/>
              </a:rPr>
              <a:t>The conventional way of logging events by absolute time they occur is not possible here</a:t>
            </a:r>
          </a:p>
          <a:p>
            <a:pPr algn="l" fontAlgn="base">
              <a:buFont typeface="Arial" panose="020B0604020202020204" pitchFamily="34" charset="0"/>
              <a:buChar char="•"/>
            </a:pPr>
            <a:endParaRPr lang="en-US" sz="1600" b="0" i="0" dirty="0">
              <a:solidFill>
                <a:srgbClr val="273239"/>
              </a:solidFill>
              <a:effectLst/>
              <a:latin typeface="urw-din"/>
            </a:endParaRPr>
          </a:p>
          <a:p>
            <a:pPr marL="0" indent="0">
              <a:buNone/>
            </a:pPr>
            <a:endParaRPr lang="en-US" sz="1600" dirty="0"/>
          </a:p>
        </p:txBody>
      </p:sp>
    </p:spTree>
    <p:extLst>
      <p:ext uri="{BB962C8B-B14F-4D97-AF65-F5344CB8AC3E}">
        <p14:creationId xmlns:p14="http://schemas.microsoft.com/office/powerpoint/2010/main" val="46605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8D1F-CFEF-F4CA-2BF3-099F91A96C6A}"/>
              </a:ext>
            </a:extLst>
          </p:cNvPr>
          <p:cNvSpPr>
            <a:spLocks noGrp="1"/>
          </p:cNvSpPr>
          <p:nvPr>
            <p:ph type="title"/>
          </p:nvPr>
        </p:nvSpPr>
        <p:spPr>
          <a:xfrm>
            <a:off x="838200" y="365125"/>
            <a:ext cx="10515600" cy="892175"/>
          </a:xfrm>
        </p:spPr>
        <p:txBody>
          <a:bodyPr/>
          <a:lstStyle/>
          <a:p>
            <a:r>
              <a:rPr lang="en-US"/>
              <a:t>	What </a:t>
            </a:r>
            <a:r>
              <a:rPr lang="en-US" dirty="0"/>
              <a:t>is VCS-GITHUB</a:t>
            </a:r>
          </a:p>
        </p:txBody>
      </p:sp>
      <p:sp>
        <p:nvSpPr>
          <p:cNvPr id="3" name="Content Placeholder 2">
            <a:extLst>
              <a:ext uri="{FF2B5EF4-FFF2-40B4-BE49-F238E27FC236}">
                <a16:creationId xmlns:a16="http://schemas.microsoft.com/office/drawing/2014/main" id="{08000328-49EB-95B3-E77A-B87699E3DFA2}"/>
              </a:ext>
            </a:extLst>
          </p:cNvPr>
          <p:cNvSpPr>
            <a:spLocks noGrp="1"/>
          </p:cNvSpPr>
          <p:nvPr>
            <p:ph idx="1"/>
          </p:nvPr>
        </p:nvSpPr>
        <p:spPr/>
        <p:txBody>
          <a:bodyPr>
            <a:normAutofit fontScale="92500" lnSpcReduction="10000"/>
          </a:bodyPr>
          <a:lstStyle/>
          <a:p>
            <a:r>
              <a:rPr lang="en-US" sz="1600" b="0" i="0" dirty="0">
                <a:solidFill>
                  <a:srgbClr val="3A3A3A"/>
                </a:solidFill>
                <a:effectLst/>
                <a:latin typeface="Work Sans" panose="020B0604020202020204" pitchFamily="2" charset="0"/>
              </a:rPr>
              <a:t>Source code management tools, also known as version control or revision control systems, are used to track changes to application code and allow teams to collaborate on the same application at the same time.</a:t>
            </a:r>
          </a:p>
          <a:p>
            <a:r>
              <a:rPr lang="en-US" sz="1600" b="0" i="0" dirty="0">
                <a:solidFill>
                  <a:srgbClr val="3A3A3A"/>
                </a:solidFill>
                <a:effectLst/>
                <a:latin typeface="Work Sans" panose="020B0604020202020204" pitchFamily="2" charset="0"/>
              </a:rPr>
              <a:t>Most of the versioning systems have a concept of branches, where each developer can create or fork a branch for the project they are working on and modify one or multiple files. </a:t>
            </a:r>
          </a:p>
          <a:p>
            <a:pPr marL="0" indent="0">
              <a:buNone/>
            </a:pPr>
            <a:r>
              <a:rPr lang="en-US" sz="1400" b="1" i="0" dirty="0">
                <a:solidFill>
                  <a:srgbClr val="3A3A3A"/>
                </a:solidFill>
                <a:effectLst/>
                <a:latin typeface="Work Sans" pitchFamily="2" charset="0"/>
              </a:rPr>
              <a:t>Source Code Management Tools</a:t>
            </a:r>
          </a:p>
          <a:p>
            <a:pPr algn="l">
              <a:buFont typeface="Arial" panose="020B0604020202020204" pitchFamily="34" charset="0"/>
              <a:buChar char="•"/>
            </a:pPr>
            <a:r>
              <a:rPr lang="en-US" sz="1400" dirty="0">
                <a:solidFill>
                  <a:srgbClr val="A90000"/>
                </a:solidFill>
                <a:latin typeface="Work Sans" pitchFamily="2" charset="0"/>
              </a:rPr>
              <a:t>1) GitHub</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2) Git</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3) GitLab</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4) Apache Subversion</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5) CVS</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6) Mercurial</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7) Monotone</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8) Bitbucket Server</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9) Team Foundation Server</a:t>
            </a:r>
            <a:endParaRPr lang="en-US" sz="1400" b="0" i="0" dirty="0">
              <a:solidFill>
                <a:srgbClr val="3A3A3A"/>
              </a:solidFill>
              <a:effectLst/>
              <a:latin typeface="Work Sans" pitchFamily="2" charset="0"/>
            </a:endParaRPr>
          </a:p>
          <a:p>
            <a:pPr algn="l">
              <a:buFont typeface="Arial" panose="020B0604020202020204" pitchFamily="34" charset="0"/>
              <a:buChar char="•"/>
            </a:pPr>
            <a:r>
              <a:rPr lang="en-US" sz="1400" dirty="0">
                <a:solidFill>
                  <a:srgbClr val="A90000"/>
                </a:solidFill>
                <a:latin typeface="Work Sans" pitchFamily="2" charset="0"/>
              </a:rPr>
              <a:t>10) Bazaar</a:t>
            </a:r>
            <a:endParaRPr lang="en-US" sz="1400" b="0" i="0" dirty="0">
              <a:solidFill>
                <a:srgbClr val="3A3A3A"/>
              </a:solidFill>
              <a:effectLst/>
              <a:latin typeface="Work Sans" pitchFamily="2" charset="0"/>
            </a:endParaRPr>
          </a:p>
          <a:p>
            <a:pPr marL="0" indent="0">
              <a:buNone/>
            </a:pPr>
            <a:endParaRPr lang="en-US" sz="1400" dirty="0"/>
          </a:p>
        </p:txBody>
      </p:sp>
    </p:spTree>
    <p:extLst>
      <p:ext uri="{BB962C8B-B14F-4D97-AF65-F5344CB8AC3E}">
        <p14:creationId xmlns:p14="http://schemas.microsoft.com/office/powerpoint/2010/main" val="418643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9A3F-B2ED-5128-33CC-A57AFAAB136C}"/>
              </a:ext>
            </a:extLst>
          </p:cNvPr>
          <p:cNvSpPr>
            <a:spLocks noGrp="1"/>
          </p:cNvSpPr>
          <p:nvPr>
            <p:ph type="title"/>
          </p:nvPr>
        </p:nvSpPr>
        <p:spPr>
          <a:xfrm>
            <a:off x="838200" y="142044"/>
            <a:ext cx="10515600" cy="538994"/>
          </a:xfrm>
        </p:spPr>
        <p:txBody>
          <a:bodyPr>
            <a:normAutofit/>
          </a:bodyPr>
          <a:lstStyle/>
          <a:p>
            <a:r>
              <a:rPr lang="en-US" sz="3200" b="1" i="0" dirty="0">
                <a:solidFill>
                  <a:srgbClr val="00B050"/>
                </a:solidFill>
                <a:effectLst/>
                <a:latin typeface="sofia-pro"/>
              </a:rPr>
              <a:t>                    Difference Between Git and GitHub</a:t>
            </a:r>
            <a:endParaRPr lang="en-US" sz="3200" dirty="0">
              <a:solidFill>
                <a:srgbClr val="00B050"/>
              </a:solidFill>
            </a:endParaRPr>
          </a:p>
        </p:txBody>
      </p:sp>
      <p:sp>
        <p:nvSpPr>
          <p:cNvPr id="3" name="Content Placeholder 2">
            <a:extLst>
              <a:ext uri="{FF2B5EF4-FFF2-40B4-BE49-F238E27FC236}">
                <a16:creationId xmlns:a16="http://schemas.microsoft.com/office/drawing/2014/main" id="{3654ABDE-F9D4-6085-C962-6C6A69596883}"/>
              </a:ext>
            </a:extLst>
          </p:cNvPr>
          <p:cNvSpPr>
            <a:spLocks noGrp="1"/>
          </p:cNvSpPr>
          <p:nvPr>
            <p:ph sz="half" idx="1"/>
          </p:nvPr>
        </p:nvSpPr>
        <p:spPr>
          <a:xfrm>
            <a:off x="838200" y="923278"/>
            <a:ext cx="5181600" cy="5253685"/>
          </a:xfrm>
        </p:spPr>
        <p:txBody>
          <a:bodyPr>
            <a:normAutofit fontScale="85000" lnSpcReduction="10000"/>
          </a:bodyPr>
          <a:lstStyle/>
          <a:p>
            <a:pPr marL="0" indent="0">
              <a:buNone/>
            </a:pPr>
            <a:r>
              <a:rPr lang="en-US" dirty="0"/>
              <a:t>		</a:t>
            </a:r>
            <a:r>
              <a:rPr lang="en-US" dirty="0">
                <a:solidFill>
                  <a:srgbClr val="00B0F0"/>
                </a:solidFill>
              </a:rPr>
              <a:t>Git</a:t>
            </a:r>
          </a:p>
          <a:p>
            <a:pPr marL="0" indent="0">
              <a:buNone/>
            </a:pPr>
            <a:r>
              <a:rPr lang="en-US" sz="1700" b="1" i="0" dirty="0">
                <a:solidFill>
                  <a:srgbClr val="273239"/>
                </a:solidFill>
                <a:effectLst/>
                <a:latin typeface="urw-din"/>
              </a:rPr>
              <a:t>Git is a distributed version 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r>
              <a:rPr lang="en-US" sz="1700" b="0" i="0" dirty="0">
                <a:solidFill>
                  <a:srgbClr val="273239"/>
                </a:solidFill>
                <a:effectLst/>
                <a:latin typeface="urw-din"/>
              </a:rPr>
              <a:t>.</a:t>
            </a:r>
            <a:endParaRPr lang="en-US" sz="1700" dirty="0"/>
          </a:p>
          <a:p>
            <a:r>
              <a:rPr lang="en-US" sz="1700" b="0" i="0" dirty="0">
                <a:solidFill>
                  <a:srgbClr val="273239"/>
                </a:solidFill>
                <a:effectLst/>
                <a:latin typeface="urw-din"/>
              </a:rPr>
              <a:t>Git is a software.</a:t>
            </a:r>
          </a:p>
          <a:p>
            <a:r>
              <a:rPr lang="en-US" sz="1700" b="0" i="0" dirty="0">
                <a:solidFill>
                  <a:srgbClr val="273239"/>
                </a:solidFill>
                <a:effectLst/>
                <a:latin typeface="urw-din"/>
              </a:rPr>
              <a:t>Git is a command-line tool.</a:t>
            </a:r>
          </a:p>
          <a:p>
            <a:r>
              <a:rPr lang="en-US" sz="1700" b="0" i="0" dirty="0">
                <a:solidFill>
                  <a:srgbClr val="273239"/>
                </a:solidFill>
                <a:effectLst/>
                <a:latin typeface="urw-din"/>
              </a:rPr>
              <a:t>Git is installed locally on the system.</a:t>
            </a:r>
          </a:p>
          <a:p>
            <a:r>
              <a:rPr lang="en-US" sz="1700" b="0" i="0" dirty="0">
                <a:solidFill>
                  <a:srgbClr val="273239"/>
                </a:solidFill>
                <a:effectLst/>
                <a:latin typeface="urw-din"/>
              </a:rPr>
              <a:t>Git is maintained by </a:t>
            </a:r>
            <a:r>
              <a:rPr lang="en-US" sz="1700" b="0" i="0" dirty="0" err="1">
                <a:solidFill>
                  <a:srgbClr val="273239"/>
                </a:solidFill>
                <a:effectLst/>
                <a:latin typeface="urw-din"/>
              </a:rPr>
              <a:t>linux</a:t>
            </a:r>
            <a:r>
              <a:rPr lang="en-US" sz="1700" b="0" i="0" dirty="0">
                <a:solidFill>
                  <a:srgbClr val="273239"/>
                </a:solidFill>
                <a:effectLst/>
                <a:latin typeface="urw-din"/>
              </a:rPr>
              <a:t>.</a:t>
            </a:r>
          </a:p>
          <a:p>
            <a:r>
              <a:rPr lang="en-US" sz="1700" b="0" i="0" dirty="0">
                <a:solidFill>
                  <a:srgbClr val="273239"/>
                </a:solidFill>
                <a:effectLst/>
                <a:latin typeface="urw-din"/>
              </a:rPr>
              <a:t>Git is focused on version control and code sharing.</a:t>
            </a:r>
          </a:p>
          <a:p>
            <a:r>
              <a:rPr lang="en-US" sz="1700" b="0" i="0" dirty="0">
                <a:solidFill>
                  <a:srgbClr val="273239"/>
                </a:solidFill>
                <a:effectLst/>
                <a:latin typeface="urw-din"/>
              </a:rPr>
              <a:t>Git is a version control system to manage source code history. </a:t>
            </a:r>
          </a:p>
          <a:p>
            <a:r>
              <a:rPr lang="en-US" sz="1700" b="0" i="0" dirty="0">
                <a:solidFill>
                  <a:srgbClr val="273239"/>
                </a:solidFill>
                <a:effectLst/>
                <a:latin typeface="urw-din"/>
              </a:rPr>
              <a:t>Git was first released in 2005.</a:t>
            </a:r>
          </a:p>
          <a:p>
            <a:r>
              <a:rPr lang="en-US" sz="1700" b="0" i="0" dirty="0">
                <a:solidFill>
                  <a:srgbClr val="273239"/>
                </a:solidFill>
                <a:effectLst/>
                <a:latin typeface="urw-din"/>
              </a:rPr>
              <a:t>Git has no user management feature. </a:t>
            </a:r>
          </a:p>
          <a:p>
            <a:r>
              <a:rPr lang="en-US" sz="1700" b="0" i="0" dirty="0">
                <a:solidFill>
                  <a:srgbClr val="273239"/>
                </a:solidFill>
                <a:effectLst/>
                <a:latin typeface="urw-din"/>
              </a:rPr>
              <a:t>Git is open-source licensed.</a:t>
            </a:r>
          </a:p>
          <a:p>
            <a:r>
              <a:rPr lang="en-US" sz="1700" b="0" i="0" dirty="0">
                <a:solidFill>
                  <a:srgbClr val="273239"/>
                </a:solidFill>
                <a:effectLst/>
                <a:latin typeface="urw-din"/>
              </a:rPr>
              <a:t>Git has minimal external tool configuration.</a:t>
            </a:r>
          </a:p>
          <a:p>
            <a:r>
              <a:rPr lang="en-US" sz="1700" b="0" i="0" dirty="0">
                <a:solidFill>
                  <a:srgbClr val="273239"/>
                </a:solidFill>
                <a:effectLst/>
                <a:latin typeface="urw-din"/>
              </a:rPr>
              <a:t>Git provides a Desktop interface named Git </a:t>
            </a:r>
            <a:r>
              <a:rPr lang="en-US" sz="1700" b="0" i="0" dirty="0" err="1">
                <a:solidFill>
                  <a:srgbClr val="273239"/>
                </a:solidFill>
                <a:effectLst/>
                <a:latin typeface="urw-din"/>
              </a:rPr>
              <a:t>Gui</a:t>
            </a:r>
            <a:r>
              <a:rPr lang="en-US" sz="1700" b="0" i="0" dirty="0">
                <a:solidFill>
                  <a:srgbClr val="273239"/>
                </a:solidFill>
                <a:effectLst/>
                <a:latin typeface="urw-din"/>
              </a:rPr>
              <a:t>.</a:t>
            </a:r>
          </a:p>
          <a:p>
            <a:r>
              <a:rPr lang="en-US" sz="1700" b="0" i="0" dirty="0">
                <a:solidFill>
                  <a:srgbClr val="273239"/>
                </a:solidFill>
                <a:effectLst/>
                <a:latin typeface="urw-din"/>
              </a:rPr>
              <a:t>Git competes with CVS, Azure DevOps Server, Subversion, Mercurial, etc.</a:t>
            </a:r>
          </a:p>
          <a:p>
            <a:endParaRPr lang="en-US" sz="1400" dirty="0"/>
          </a:p>
          <a:p>
            <a:pPr marL="0" indent="0">
              <a:buNone/>
            </a:pPr>
            <a:endParaRPr lang="en-US" sz="1100" dirty="0"/>
          </a:p>
        </p:txBody>
      </p:sp>
      <p:sp>
        <p:nvSpPr>
          <p:cNvPr id="4" name="Content Placeholder 3">
            <a:extLst>
              <a:ext uri="{FF2B5EF4-FFF2-40B4-BE49-F238E27FC236}">
                <a16:creationId xmlns:a16="http://schemas.microsoft.com/office/drawing/2014/main" id="{9B2BAE2D-52D3-86F0-0507-81CAB6736B08}"/>
              </a:ext>
            </a:extLst>
          </p:cNvPr>
          <p:cNvSpPr>
            <a:spLocks noGrp="1"/>
          </p:cNvSpPr>
          <p:nvPr>
            <p:ph sz="half" idx="2"/>
          </p:nvPr>
        </p:nvSpPr>
        <p:spPr>
          <a:xfrm>
            <a:off x="6172200" y="923278"/>
            <a:ext cx="5181600" cy="5253685"/>
          </a:xfrm>
        </p:spPr>
        <p:txBody>
          <a:bodyPr>
            <a:normAutofit fontScale="85000" lnSpcReduction="10000"/>
          </a:bodyPr>
          <a:lstStyle/>
          <a:p>
            <a:pPr marL="0" indent="0">
              <a:buNone/>
            </a:pPr>
            <a:r>
              <a:rPr lang="en-US" b="1" dirty="0">
                <a:latin typeface="urw-din"/>
              </a:rPr>
              <a:t>		</a:t>
            </a:r>
            <a:r>
              <a:rPr lang="en-US" b="1" dirty="0">
                <a:solidFill>
                  <a:srgbClr val="00B0F0"/>
                </a:solidFill>
                <a:latin typeface="urw-din"/>
              </a:rPr>
              <a:t>GitHub</a:t>
            </a:r>
          </a:p>
          <a:p>
            <a:pPr marL="0" indent="0">
              <a:buNone/>
            </a:pPr>
            <a:r>
              <a:rPr lang="en-US" sz="1600" b="1" i="0" dirty="0">
                <a:solidFill>
                  <a:srgbClr val="273239"/>
                </a:solidFill>
                <a:effectLst/>
                <a:latin typeface="urw-din"/>
              </a:rPr>
              <a:t>GitHub is a web-based Git repository hosting service, which offers all of the distributed revision control and source code management (SCM) functionality of Git as well as adding its own features.</a:t>
            </a:r>
            <a:endParaRPr lang="en-US" sz="1600" b="1" dirty="0">
              <a:latin typeface="urw-din"/>
            </a:endParaRPr>
          </a:p>
          <a:p>
            <a:r>
              <a:rPr lang="en-US" sz="1600" b="0" i="0" dirty="0">
                <a:solidFill>
                  <a:srgbClr val="273239"/>
                </a:solidFill>
                <a:effectLst/>
                <a:latin typeface="urw-din"/>
              </a:rPr>
              <a:t>GitHub is a service.</a:t>
            </a:r>
          </a:p>
          <a:p>
            <a:r>
              <a:rPr lang="en-US" sz="1600" b="0" i="0" dirty="0">
                <a:solidFill>
                  <a:srgbClr val="273239"/>
                </a:solidFill>
                <a:effectLst/>
                <a:latin typeface="urw-din"/>
              </a:rPr>
              <a:t>GitHub is a graphical user interface.</a:t>
            </a:r>
          </a:p>
          <a:p>
            <a:r>
              <a:rPr lang="en-US" sz="1600" b="0" i="0" dirty="0">
                <a:solidFill>
                  <a:srgbClr val="273239"/>
                </a:solidFill>
                <a:effectLst/>
                <a:latin typeface="urw-din"/>
              </a:rPr>
              <a:t>GitHub is hosted on the web</a:t>
            </a:r>
          </a:p>
          <a:p>
            <a:r>
              <a:rPr lang="en-US" sz="1600" b="0" i="0" dirty="0">
                <a:solidFill>
                  <a:srgbClr val="273239"/>
                </a:solidFill>
                <a:effectLst/>
                <a:latin typeface="urw-din"/>
              </a:rPr>
              <a:t>GitHub is maintained by Microsoft.</a:t>
            </a:r>
          </a:p>
          <a:p>
            <a:r>
              <a:rPr lang="en-US" sz="1600" b="0" i="0" dirty="0">
                <a:solidFill>
                  <a:srgbClr val="273239"/>
                </a:solidFill>
                <a:effectLst/>
                <a:latin typeface="urw-din"/>
              </a:rPr>
              <a:t>GitHub is focused on centralized source code hosting.</a:t>
            </a:r>
          </a:p>
          <a:p>
            <a:r>
              <a:rPr lang="en-US" sz="1600" b="0" i="0" dirty="0">
                <a:solidFill>
                  <a:srgbClr val="273239"/>
                </a:solidFill>
                <a:effectLst/>
                <a:latin typeface="urw-din"/>
              </a:rPr>
              <a:t>GitHub is a hosting service for Git repositories.</a:t>
            </a:r>
          </a:p>
          <a:p>
            <a:r>
              <a:rPr lang="en-US" sz="1600" b="0" i="0" dirty="0">
                <a:solidFill>
                  <a:srgbClr val="273239"/>
                </a:solidFill>
                <a:effectLst/>
                <a:latin typeface="urw-din"/>
              </a:rPr>
              <a:t>GitHub was launched in 2008.</a:t>
            </a:r>
          </a:p>
          <a:p>
            <a:r>
              <a:rPr lang="en-US" sz="1600" b="0" i="0" dirty="0">
                <a:solidFill>
                  <a:srgbClr val="273239"/>
                </a:solidFill>
                <a:effectLst/>
                <a:latin typeface="urw-din"/>
              </a:rPr>
              <a:t>GitHub has a built-in user management feature.</a:t>
            </a:r>
          </a:p>
          <a:p>
            <a:r>
              <a:rPr lang="en-US" sz="1600" b="0" i="0" dirty="0">
                <a:solidFill>
                  <a:srgbClr val="273239"/>
                </a:solidFill>
                <a:effectLst/>
                <a:latin typeface="urw-din"/>
              </a:rPr>
              <a:t>GitHub includes a free-tier and pay-for-use tier.</a:t>
            </a:r>
          </a:p>
          <a:p>
            <a:r>
              <a:rPr lang="en-US" sz="1600" b="0" i="0" dirty="0">
                <a:solidFill>
                  <a:srgbClr val="273239"/>
                </a:solidFill>
                <a:effectLst/>
                <a:latin typeface="urw-din"/>
              </a:rPr>
              <a:t>GitHub has an active marketplace for tool integration.</a:t>
            </a:r>
          </a:p>
          <a:p>
            <a:r>
              <a:rPr lang="en-US" sz="1600" b="0" i="0" dirty="0">
                <a:solidFill>
                  <a:srgbClr val="273239"/>
                </a:solidFill>
                <a:effectLst/>
                <a:latin typeface="urw-din"/>
              </a:rPr>
              <a:t>GitHub provides a Desktop interface named GitHub Desktop.</a:t>
            </a:r>
          </a:p>
          <a:p>
            <a:r>
              <a:rPr lang="en-US" sz="1600" b="0" i="0" dirty="0">
                <a:solidFill>
                  <a:srgbClr val="273239"/>
                </a:solidFill>
                <a:effectLst/>
                <a:latin typeface="urw-din"/>
              </a:rPr>
              <a:t>GitHub competes with GitLab, Git Bucket, AWS Code Commit, etc</a:t>
            </a:r>
            <a:r>
              <a:rPr lang="en-US" sz="1400" b="0" i="0" dirty="0">
                <a:solidFill>
                  <a:srgbClr val="273239"/>
                </a:solidFill>
                <a:effectLst/>
                <a:latin typeface="urw-din"/>
              </a:rPr>
              <a:t>.</a:t>
            </a:r>
            <a:endParaRPr lang="en-US" sz="1400" dirty="0">
              <a:latin typeface="urw-din"/>
            </a:endParaRPr>
          </a:p>
        </p:txBody>
      </p:sp>
    </p:spTree>
    <p:extLst>
      <p:ext uri="{BB962C8B-B14F-4D97-AF65-F5344CB8AC3E}">
        <p14:creationId xmlns:p14="http://schemas.microsoft.com/office/powerpoint/2010/main" val="205456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4B2A-4F34-A34F-C722-2678A4DCBEC9}"/>
              </a:ext>
            </a:extLst>
          </p:cNvPr>
          <p:cNvSpPr txBox="1"/>
          <p:nvPr/>
        </p:nvSpPr>
        <p:spPr>
          <a:xfrm>
            <a:off x="0" y="0"/>
            <a:ext cx="12192000" cy="4524315"/>
          </a:xfrm>
          <a:prstGeom prst="rect">
            <a:avLst/>
          </a:prstGeom>
          <a:noFill/>
        </p:spPr>
        <p:txBody>
          <a:bodyPr wrap="square">
            <a:spAutoFit/>
          </a:bodyPr>
          <a:lstStyle/>
          <a:p>
            <a:pPr algn="l"/>
            <a:r>
              <a:rPr lang="en-US" b="1" i="0" dirty="0">
                <a:solidFill>
                  <a:srgbClr val="3A3A3A"/>
                </a:solidFill>
                <a:effectLst/>
                <a:latin typeface="Work Sans" pitchFamily="2" charset="0"/>
              </a:rPr>
              <a:t>Features:</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Enables large development teams to collaborate, review, and manage software/application code.</a:t>
            </a:r>
          </a:p>
          <a:p>
            <a:pPr algn="l">
              <a:buFont typeface="Arial" panose="020B0604020202020204" pitchFamily="34" charset="0"/>
              <a:buChar char="•"/>
            </a:pPr>
            <a:r>
              <a:rPr lang="en-US" b="0" i="0" dirty="0">
                <a:solidFill>
                  <a:srgbClr val="3A3A3A"/>
                </a:solidFill>
                <a:effectLst/>
                <a:latin typeface="Work Sans" pitchFamily="2" charset="0"/>
              </a:rPr>
              <a:t>Provides integration with Bug tracking tools.</a:t>
            </a:r>
          </a:p>
          <a:p>
            <a:pPr algn="l">
              <a:buFont typeface="Arial" panose="020B0604020202020204" pitchFamily="34" charset="0"/>
              <a:buChar char="•"/>
            </a:pPr>
            <a:r>
              <a:rPr lang="en-US" b="0" i="0" dirty="0">
                <a:solidFill>
                  <a:srgbClr val="3A3A3A"/>
                </a:solidFill>
                <a:effectLst/>
                <a:latin typeface="Work Sans" pitchFamily="2" charset="0"/>
              </a:rPr>
              <a:t>Built-in support for access control and permissions.</a:t>
            </a:r>
          </a:p>
          <a:p>
            <a:pPr algn="l"/>
            <a:endParaRPr lang="en-US" dirty="0">
              <a:solidFill>
                <a:srgbClr val="3A3A3A"/>
              </a:solidFill>
              <a:latin typeface="Work Sans" pitchFamily="2" charset="0"/>
            </a:endParaRPr>
          </a:p>
          <a:p>
            <a:pPr algn="l"/>
            <a:r>
              <a:rPr lang="en-US" b="1" i="0" dirty="0">
                <a:solidFill>
                  <a:srgbClr val="3A3A3A"/>
                </a:solidFill>
                <a:effectLst/>
                <a:latin typeface="Work Sans" pitchFamily="2" charset="0"/>
              </a:rPr>
              <a:t>Pros:</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Supports Windows, Mac, and mobile devices.</a:t>
            </a:r>
          </a:p>
          <a:p>
            <a:pPr algn="l">
              <a:buFont typeface="Arial" panose="020B0604020202020204" pitchFamily="34" charset="0"/>
              <a:buChar char="•"/>
            </a:pPr>
            <a:r>
              <a:rPr lang="en-US" b="0" i="0" dirty="0">
                <a:solidFill>
                  <a:srgbClr val="3A3A3A"/>
                </a:solidFill>
                <a:effectLst/>
                <a:latin typeface="Work Sans" pitchFamily="2" charset="0"/>
              </a:rPr>
              <a:t>Supports cloud-based deployment.</a:t>
            </a:r>
          </a:p>
          <a:p>
            <a:pPr algn="l">
              <a:buFont typeface="Arial" panose="020B0604020202020204" pitchFamily="34" charset="0"/>
              <a:buChar char="•"/>
            </a:pPr>
            <a:r>
              <a:rPr lang="en-US" b="0" i="0" dirty="0">
                <a:solidFill>
                  <a:srgbClr val="3A3A3A"/>
                </a:solidFill>
                <a:effectLst/>
                <a:latin typeface="Work Sans" pitchFamily="2" charset="0"/>
              </a:rPr>
              <a:t>Can manage multiple projects and permissions at a granular level.</a:t>
            </a:r>
          </a:p>
          <a:p>
            <a:pPr algn="l">
              <a:buFont typeface="Arial" panose="020B0604020202020204" pitchFamily="34" charset="0"/>
              <a:buChar char="•"/>
            </a:pPr>
            <a:r>
              <a:rPr lang="en-US" b="0" i="0" dirty="0">
                <a:solidFill>
                  <a:srgbClr val="3A3A3A"/>
                </a:solidFill>
                <a:effectLst/>
                <a:latin typeface="Work Sans" pitchFamily="2" charset="0"/>
              </a:rPr>
              <a:t>Great documentation and support.</a:t>
            </a:r>
          </a:p>
          <a:p>
            <a:pPr algn="l"/>
            <a:endParaRPr lang="en-US" b="0" i="0" dirty="0">
              <a:solidFill>
                <a:srgbClr val="3A3A3A"/>
              </a:solidFill>
              <a:effectLst/>
              <a:latin typeface="Work Sans" pitchFamily="2" charset="0"/>
            </a:endParaRPr>
          </a:p>
          <a:p>
            <a:pPr algn="l"/>
            <a:r>
              <a:rPr lang="en-US" b="1" i="0" dirty="0">
                <a:solidFill>
                  <a:srgbClr val="3A3A3A"/>
                </a:solidFill>
                <a:effectLst/>
                <a:latin typeface="Work Sans" pitchFamily="2" charset="0"/>
              </a:rPr>
              <a:t>Cons:</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Security for high-value intellectual property projects/codes can be a concern, as </a:t>
            </a:r>
            <a:r>
              <a:rPr lang="en-US" b="0" i="0" dirty="0" err="1">
                <a:solidFill>
                  <a:srgbClr val="3A3A3A"/>
                </a:solidFill>
                <a:effectLst/>
                <a:latin typeface="Work Sans" pitchFamily="2" charset="0"/>
              </a:rPr>
              <a:t>Github</a:t>
            </a:r>
            <a:r>
              <a:rPr lang="en-US" b="0" i="0" dirty="0">
                <a:solidFill>
                  <a:srgbClr val="3A3A3A"/>
                </a:solidFill>
                <a:effectLst/>
                <a:latin typeface="Work Sans" pitchFamily="2" charset="0"/>
              </a:rPr>
              <a:t> is available as a cloud-based setup.</a:t>
            </a:r>
          </a:p>
          <a:p>
            <a:pPr algn="l">
              <a:buFont typeface="Arial" panose="020B0604020202020204" pitchFamily="34" charset="0"/>
              <a:buChar char="•"/>
            </a:pPr>
            <a:r>
              <a:rPr lang="en-US" b="0" i="0" dirty="0">
                <a:solidFill>
                  <a:srgbClr val="3A3A3A"/>
                </a:solidFill>
                <a:effectLst/>
                <a:latin typeface="Work Sans" pitchFamily="2" charset="0"/>
              </a:rPr>
              <a:t>Reviewing large pull requests can be tedious and time-consuming.</a:t>
            </a:r>
          </a:p>
          <a:p>
            <a:pPr algn="l"/>
            <a:endParaRPr lang="en-US" b="0" i="0" dirty="0">
              <a:solidFill>
                <a:srgbClr val="3A3A3A"/>
              </a:solidFill>
              <a:effectLst/>
              <a:latin typeface="Work Sans" pitchFamily="2" charset="0"/>
            </a:endParaRPr>
          </a:p>
        </p:txBody>
      </p:sp>
    </p:spTree>
    <p:extLst>
      <p:ext uri="{BB962C8B-B14F-4D97-AF65-F5344CB8AC3E}">
        <p14:creationId xmlns:p14="http://schemas.microsoft.com/office/powerpoint/2010/main" val="222554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B2D4D3-A706-4662-E611-FAD480DC2109}"/>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Maven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Content Placeholder 2">
            <a:extLst>
              <a:ext uri="{FF2B5EF4-FFF2-40B4-BE49-F238E27FC236}">
                <a16:creationId xmlns:a16="http://schemas.microsoft.com/office/drawing/2014/main" id="{C771E524-7AFC-303E-0D9D-37569146CF02}"/>
              </a:ext>
            </a:extLst>
          </p:cNvPr>
          <p:cNvSpPr>
            <a:spLocks noGrp="1"/>
          </p:cNvSpPr>
          <p:nvPr>
            <p:ph idx="1"/>
          </p:nvPr>
        </p:nvSpPr>
        <p:spPr>
          <a:xfrm>
            <a:off x="5221862" y="1719618"/>
            <a:ext cx="5948831" cy="4334629"/>
          </a:xfrm>
        </p:spPr>
        <p:txBody>
          <a:bodyPr anchor="ctr">
            <a:normAutofit/>
          </a:bodyPr>
          <a:lstStyle/>
          <a:p>
            <a:pPr marL="0" indent="0">
              <a:buNone/>
            </a:pPr>
            <a:r>
              <a:rPr lang="en-US" sz="1000" b="1" dirty="0">
                <a:solidFill>
                  <a:srgbClr val="FEFFFF"/>
                </a:solidFill>
              </a:rPr>
              <a:t>Prerequisites</a:t>
            </a:r>
          </a:p>
          <a:p>
            <a:pPr marL="0" indent="0">
              <a:buNone/>
            </a:pPr>
            <a:r>
              <a:rPr lang="en-US" sz="1000" b="0" i="1" dirty="0">
                <a:solidFill>
                  <a:srgbClr val="FEFFFF"/>
                </a:solidFill>
                <a:effectLst/>
                <a:latin typeface="Helvetica Neue"/>
              </a:rPr>
              <a:t>Maven is a Java tool, o you must have java installed in order to proceed.</a:t>
            </a:r>
          </a:p>
          <a:p>
            <a:pPr marL="0" indent="0">
              <a:buNone/>
            </a:pPr>
            <a:r>
              <a:rPr lang="en-US" sz="1000" i="1" dirty="0">
                <a:solidFill>
                  <a:srgbClr val="FEFFFF"/>
                </a:solidFill>
                <a:latin typeface="Helvetica Neue"/>
              </a:rPr>
              <a:t>Once you done with the Java installation do install </a:t>
            </a:r>
            <a:r>
              <a:rPr lang="en-US" sz="1000" i="1" dirty="0" err="1">
                <a:solidFill>
                  <a:srgbClr val="FEFFFF"/>
                </a:solidFill>
                <a:latin typeface="Helvetica Neue"/>
              </a:rPr>
              <a:t>Mavne</a:t>
            </a:r>
            <a:endParaRPr lang="en-US" sz="1000" i="1" dirty="0">
              <a:solidFill>
                <a:srgbClr val="FEFFFF"/>
              </a:solidFill>
              <a:latin typeface="Helvetica Neue"/>
            </a:endParaRPr>
          </a:p>
          <a:p>
            <a:pPr marL="0" indent="0">
              <a:buNone/>
            </a:pPr>
            <a:r>
              <a:rPr lang="en-US" sz="1000" i="1" dirty="0">
                <a:solidFill>
                  <a:srgbClr val="FEFFFF"/>
                </a:solidFill>
                <a:latin typeface="Helvetica Neue"/>
              </a:rPr>
              <a:t>To check the version Of Maven </a:t>
            </a:r>
          </a:p>
          <a:p>
            <a:pPr marL="0" indent="0">
              <a:buNone/>
            </a:pPr>
            <a:r>
              <a:rPr lang="en-US" sz="1000" i="1" dirty="0" err="1">
                <a:solidFill>
                  <a:srgbClr val="FEFFFF"/>
                </a:solidFill>
                <a:latin typeface="Helvetica Neue"/>
              </a:rPr>
              <a:t>Mvn</a:t>
            </a:r>
            <a:r>
              <a:rPr lang="en-US" sz="1000" i="1" dirty="0">
                <a:solidFill>
                  <a:srgbClr val="FEFFFF"/>
                </a:solidFill>
                <a:latin typeface="Helvetica Neue"/>
              </a:rPr>
              <a:t> –version</a:t>
            </a:r>
          </a:p>
          <a:p>
            <a:pPr marL="0" indent="0">
              <a:buNone/>
            </a:pPr>
            <a:r>
              <a:rPr lang="en-US" sz="1000" i="1" dirty="0">
                <a:solidFill>
                  <a:srgbClr val="FEFFFF"/>
                </a:solidFill>
                <a:latin typeface="Helvetica Neue"/>
              </a:rPr>
              <a:t>POM:- </a:t>
            </a:r>
            <a:r>
              <a:rPr lang="en-US" sz="1000" b="0" i="0" dirty="0">
                <a:solidFill>
                  <a:srgbClr val="FEFFFF"/>
                </a:solidFill>
                <a:effectLst/>
                <a:latin typeface="Helvetica Neue"/>
              </a:rPr>
              <a:t>Project Object Model</a:t>
            </a:r>
            <a:endParaRPr lang="en-US" sz="1000" i="1" dirty="0">
              <a:solidFill>
                <a:srgbClr val="FEFFFF"/>
              </a:solidFill>
              <a:latin typeface="Helvetica Neue"/>
            </a:endParaRPr>
          </a:p>
          <a:p>
            <a:pPr marL="0" indent="0">
              <a:buNone/>
            </a:pPr>
            <a:r>
              <a:rPr lang="en-US" sz="1000" dirty="0">
                <a:solidFill>
                  <a:srgbClr val="FEFFFF"/>
                </a:solidFill>
              </a:rPr>
              <a:t>The POM </a:t>
            </a:r>
            <a:r>
              <a:rPr lang="en-US" sz="1000" b="0" i="0" dirty="0">
                <a:solidFill>
                  <a:srgbClr val="FEFFFF"/>
                </a:solidFill>
                <a:effectLst/>
                <a:latin typeface="Helvetica Neue"/>
              </a:rPr>
              <a:t>file is the core of a project's configuration in Maven.</a:t>
            </a:r>
          </a:p>
          <a:p>
            <a:pPr marL="0" indent="0">
              <a:buNone/>
            </a:pPr>
            <a:r>
              <a:rPr lang="en-US" sz="1000" b="0" i="0" dirty="0">
                <a:solidFill>
                  <a:srgbClr val="FEFFFF"/>
                </a:solidFill>
                <a:effectLst/>
                <a:latin typeface="Helvetica Neue"/>
              </a:rPr>
              <a:t>It is a single configuration file that contains the majority of information required to build a project in just the way you want.</a:t>
            </a:r>
          </a:p>
          <a:p>
            <a:pPr marL="0" indent="0">
              <a:buNone/>
            </a:pPr>
            <a:r>
              <a:rPr lang="en-US" sz="1000" b="1" i="0" dirty="0">
                <a:solidFill>
                  <a:srgbClr val="FEFFFF"/>
                </a:solidFill>
                <a:effectLst/>
                <a:latin typeface="Helvetica Neue"/>
              </a:rPr>
              <a:t>Build the Project</a:t>
            </a:r>
          </a:p>
          <a:p>
            <a:pPr marL="0" indent="0">
              <a:buNone/>
            </a:pPr>
            <a:r>
              <a:rPr lang="en-US" sz="1000" b="0" i="0" dirty="0">
                <a:solidFill>
                  <a:srgbClr val="FEFFFF"/>
                </a:solidFill>
                <a:effectLst/>
                <a:latin typeface="Helvetica Neue"/>
              </a:rPr>
              <a:t> if you execute the </a:t>
            </a:r>
            <a:r>
              <a:rPr lang="en-US" sz="1000" b="0" i="1" dirty="0">
                <a:solidFill>
                  <a:srgbClr val="FEFFFF"/>
                </a:solidFill>
                <a:effectLst/>
                <a:latin typeface="Helvetica Neue"/>
              </a:rPr>
              <a:t>compile</a:t>
            </a:r>
            <a:r>
              <a:rPr lang="en-US" sz="1000" b="0" i="0" dirty="0">
                <a:solidFill>
                  <a:srgbClr val="FEFFFF"/>
                </a:solidFill>
                <a:effectLst/>
                <a:latin typeface="Helvetica Neue"/>
              </a:rPr>
              <a:t> phase, the phases that actually get executed</a:t>
            </a:r>
          </a:p>
          <a:p>
            <a:pPr>
              <a:buFont typeface="+mj-lt"/>
              <a:buAutoNum type="arabicPeriod"/>
            </a:pPr>
            <a:r>
              <a:rPr lang="en-US" sz="1000" b="0" i="0" dirty="0">
                <a:solidFill>
                  <a:srgbClr val="FEFFFF"/>
                </a:solidFill>
                <a:effectLst/>
                <a:latin typeface="Helvetica Neue"/>
              </a:rPr>
              <a:t>validate</a:t>
            </a:r>
          </a:p>
          <a:p>
            <a:pPr>
              <a:buFont typeface="+mj-lt"/>
              <a:buAutoNum type="arabicPeriod"/>
            </a:pPr>
            <a:r>
              <a:rPr lang="en-US" sz="1000" b="0" i="0" dirty="0">
                <a:solidFill>
                  <a:srgbClr val="FEFFFF"/>
                </a:solidFill>
                <a:effectLst/>
                <a:latin typeface="Helvetica Neue"/>
              </a:rPr>
              <a:t>generate-sources</a:t>
            </a:r>
          </a:p>
          <a:p>
            <a:pPr>
              <a:buFont typeface="+mj-lt"/>
              <a:buAutoNum type="arabicPeriod"/>
            </a:pPr>
            <a:r>
              <a:rPr lang="en-US" sz="1000" b="0" i="0" dirty="0">
                <a:solidFill>
                  <a:srgbClr val="FEFFFF"/>
                </a:solidFill>
                <a:effectLst/>
                <a:latin typeface="Helvetica Neue"/>
              </a:rPr>
              <a:t>process-sources</a:t>
            </a:r>
          </a:p>
          <a:p>
            <a:pPr>
              <a:buFont typeface="+mj-lt"/>
              <a:buAutoNum type="arabicPeriod"/>
            </a:pPr>
            <a:r>
              <a:rPr lang="en-US" sz="1000" b="0" i="0" dirty="0">
                <a:solidFill>
                  <a:srgbClr val="FEFFFF"/>
                </a:solidFill>
                <a:effectLst/>
                <a:latin typeface="Helvetica Neue"/>
              </a:rPr>
              <a:t>generate-resources</a:t>
            </a:r>
          </a:p>
          <a:p>
            <a:pPr>
              <a:buFont typeface="+mj-lt"/>
              <a:buAutoNum type="arabicPeriod"/>
            </a:pPr>
            <a:r>
              <a:rPr lang="en-US" sz="1000" b="0" i="0" dirty="0">
                <a:solidFill>
                  <a:srgbClr val="FEFFFF"/>
                </a:solidFill>
                <a:effectLst/>
                <a:latin typeface="Helvetica Neue"/>
              </a:rPr>
              <a:t>process-resources</a:t>
            </a:r>
          </a:p>
          <a:p>
            <a:pPr>
              <a:buFont typeface="+mj-lt"/>
              <a:buAutoNum type="arabicPeriod"/>
            </a:pPr>
            <a:r>
              <a:rPr lang="en-US" sz="1000" b="0" i="0" dirty="0">
                <a:solidFill>
                  <a:srgbClr val="FEFFFF"/>
                </a:solidFill>
                <a:effectLst/>
                <a:latin typeface="Helvetica Neue"/>
              </a:rPr>
              <a:t>compile</a:t>
            </a:r>
          </a:p>
          <a:p>
            <a:pPr marL="0" indent="0">
              <a:buNone/>
            </a:pPr>
            <a:endParaRPr lang="en-US" sz="1000" dirty="0">
              <a:solidFill>
                <a:srgbClr val="FEFFFF"/>
              </a:solidFill>
            </a:endParaRPr>
          </a:p>
        </p:txBody>
      </p:sp>
    </p:spTree>
    <p:extLst>
      <p:ext uri="{BB962C8B-B14F-4D97-AF65-F5344CB8AC3E}">
        <p14:creationId xmlns:p14="http://schemas.microsoft.com/office/powerpoint/2010/main" val="130848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19FE37A-DB78-06C2-3CD4-B8C5DC76ED8E}"/>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Maven Phases</a:t>
            </a:r>
          </a:p>
        </p:txBody>
      </p:sp>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1613B69D-9EB9-EA32-7643-AF077B8E10DF}"/>
              </a:ext>
            </a:extLst>
          </p:cNvPr>
          <p:cNvGraphicFramePr>
            <a:graphicFrameLocks noGrp="1"/>
          </p:cNvGraphicFramePr>
          <p:nvPr>
            <p:ph idx="1"/>
            <p:extLst>
              <p:ext uri="{D42A27DB-BD31-4B8C-83A1-F6EECF244321}">
                <p14:modId xmlns:p14="http://schemas.microsoft.com/office/powerpoint/2010/main" val="469813287"/>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77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1621</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Helvetica Neue</vt:lpstr>
      <vt:lpstr>sofia-pro</vt:lpstr>
      <vt:lpstr>urw-din</vt:lpstr>
      <vt:lpstr>Work Sans</vt:lpstr>
      <vt:lpstr>Office Theme</vt:lpstr>
      <vt:lpstr>GITHUB</vt:lpstr>
      <vt:lpstr> Definition of the Centralized, Decentralized and Distributed systems.</vt:lpstr>
      <vt:lpstr>   DECENTRALIZED SYSTEMS </vt:lpstr>
      <vt:lpstr>   DISTRIBUTED SYSTEMS</vt:lpstr>
      <vt:lpstr> What is VCS-GITHUB</vt:lpstr>
      <vt:lpstr>                    Difference Between Git and GitHub</vt:lpstr>
      <vt:lpstr>PowerPoint Presentation</vt:lpstr>
      <vt:lpstr>Maven</vt:lpstr>
      <vt:lpstr>Maven Phases</vt:lpstr>
      <vt:lpstr>JENKINS (CI/CD)</vt:lpstr>
      <vt:lpstr>JENKINS  “continuous Integration is a s/w development practice where members of a team integrate their work frequently. Usually, each person integrates at least daily leading to multiple integrations per day .Each integration is verified by automated build to detect integration errors as quickly as possible”                         -- Martin Fowler.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Anil Mikkili</dc:creator>
  <cp:lastModifiedBy>Anil Mikkili</cp:lastModifiedBy>
  <cp:revision>70</cp:revision>
  <dcterms:created xsi:type="dcterms:W3CDTF">2022-08-20T06:18:19Z</dcterms:created>
  <dcterms:modified xsi:type="dcterms:W3CDTF">2022-10-31T02:48:31Z</dcterms:modified>
</cp:coreProperties>
</file>