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9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E655-5EFE-40B1-969D-77E85C4272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376C-E55E-453B-BD31-D104ABA1A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455234" y="2114550"/>
            <a:ext cx="5453745" cy="2581275"/>
            <a:chOff x="2455234" y="2114550"/>
            <a:chExt cx="5453745" cy="2581275"/>
          </a:xfrm>
        </p:grpSpPr>
        <p:grpSp>
          <p:nvGrpSpPr>
            <p:cNvPr id="44" name="Group 43"/>
            <p:cNvGrpSpPr/>
            <p:nvPr/>
          </p:nvGrpSpPr>
          <p:grpSpPr>
            <a:xfrm>
              <a:off x="2455234" y="2114550"/>
              <a:ext cx="5453745" cy="2581275"/>
              <a:chOff x="2455234" y="2114550"/>
              <a:chExt cx="5453745" cy="258127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09898" y="3133725"/>
                <a:ext cx="3657600" cy="5810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009900" y="2114550"/>
                <a:ext cx="0" cy="25812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857500" y="219075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857500" y="238125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2857500" y="257175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857500" y="27527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857500" y="29432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857500" y="310515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857499" y="325755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857499" y="34385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857499" y="36290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2857499" y="38195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2857499" y="400050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857499" y="4191000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2857499" y="43529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857498" y="4505325"/>
                <a:ext cx="152400" cy="1143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752975" y="3133725"/>
                <a:ext cx="428625" cy="5810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881251" y="3133725"/>
                    <a:ext cx="1043298" cy="518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251" y="3133725"/>
                    <a:ext cx="1043298" cy="51860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6924674" y="3219450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4674" y="3219450"/>
                    <a:ext cx="37792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>
                <a:off x="6924674" y="3133725"/>
                <a:ext cx="0" cy="581025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009898" y="3933825"/>
                <a:ext cx="3657600" cy="0"/>
              </a:xfrm>
              <a:prstGeom prst="line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4387234" y="3968235"/>
                    <a:ext cx="3657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7234" y="3968235"/>
                    <a:ext cx="3657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4244053" y="2478643"/>
                    <a:ext cx="50892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4053" y="2478643"/>
                    <a:ext cx="50892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2455234" y="3172897"/>
                    <a:ext cx="4784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5234" y="3172897"/>
                    <a:ext cx="47846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6696211" y="2314575"/>
                    <a:ext cx="1212768" cy="6183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1" y="2314575"/>
                    <a:ext cx="1212768" cy="6183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Connector 36"/>
              <p:cNvCxnSpPr/>
              <p:nvPr/>
            </p:nvCxnSpPr>
            <p:spPr>
              <a:xfrm flipV="1">
                <a:off x="6696212" y="2943225"/>
                <a:ext cx="190428" cy="314326"/>
              </a:xfrm>
              <a:prstGeom prst="line">
                <a:avLst/>
              </a:prstGeom>
              <a:ln w="19050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 flipH="1">
              <a:off x="3019384" y="4152900"/>
              <a:ext cx="333416" cy="0"/>
            </a:xfrm>
            <a:prstGeom prst="line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3009898" y="4092059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898" y="4092059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465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3</cp:revision>
  <dcterms:created xsi:type="dcterms:W3CDTF">2019-02-18T11:03:51Z</dcterms:created>
  <dcterms:modified xsi:type="dcterms:W3CDTF">2019-02-18T11:19:11Z</dcterms:modified>
</cp:coreProperties>
</file>