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Lst>
  <p:sldSz cy="10287000" cx="18288000"/>
  <p:notesSz cx="6858000" cy="9144000"/>
  <p:embeddedFontLst>
    <p:embeddedFont>
      <p:font typeface="Canva Sans Bold" panose="020B0604020202020204" charset="0"/>
      <p:regular r:id="rId11"/>
    </p:embeddedFont>
    <p:embeddedFont>
      <p:font typeface="Beautifully Delicious Sans Heavy" panose="020B0604020202020204" charset="0"/>
      <p:regular r:id="rId12"/>
    </p:embeddedFont>
    <p:embeddedFont>
      <p:font typeface="Aloja" panose="020B0604020202020204" charset="0"/>
      <p:regular r:id="rId13"/>
    </p:embeddedFont>
    <p:embeddedFont>
      <p:font typeface="Canva Sans" panose="020B0604020202020204" charset="0"/>
      <p:regular r:id="rId14"/>
    </p:embeddedFont>
    <p:embeddedFont>
      <p:font typeface="Waterlily" panose="020B0604020202020204" charset="0"/>
      <p:regular r:id="rId15"/>
    </p:embeddedFont>
    <p:embeddedFont>
      <p:font typeface="Calibri" panose="020F0502020204030204" pitchFamily="34" charset="0"/>
      <p:regular r:id="rId16"/>
      <p:bold r:id="rId17"/>
      <p:italic r:id="rId18"/>
      <p:boldItalic r:id="rId19"/>
    </p:embeddedFont>
    <p:embeddedFont>
      <p:font typeface="Lato Bold" panose="020B0604020202020204" charset="0"/>
      <p:regular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2" d="100"/>
          <a:sy n="72" d="100"/>
        </p:scale>
        <p:origin x="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 Id="rId19" Type="http://schemas.openxmlformats.org/officeDocument/2006/relationships/font" Target="fonts/font9.fntdata"/><Relationship Id="rId20" Type="http://schemas.openxmlformats.org/officeDocument/2006/relationships/font" Target="fonts/font10.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3" name=""/>
        <p:cNvGrpSpPr/>
        <p:nvPr/>
      </p:nvGrpSpPr>
      <p:grpSpPr>
        <a:xfrm>
          <a:off x="0" y="0"/>
          <a:ext cx="0" cy="0"/>
          <a:chOff x="0" y="0"/>
          <a:chExt cx="0" cy="0"/>
        </a:xfrm>
      </p:grpSpPr>
      <p:sp>
        <p:nvSpPr>
          <p:cNvPr id="10488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3" name=""/>
        <p:cNvGrpSpPr/>
        <p:nvPr/>
      </p:nvGrpSpPr>
      <p:grpSpPr>
        <a:xfrm>
          <a:off x="0" y="0"/>
          <a:ext cx="0" cy="0"/>
          <a:chOff x="0" y="0"/>
          <a:chExt cx="0" cy="0"/>
        </a:xfrm>
      </p:grpSpPr>
      <p:sp>
        <p:nvSpPr>
          <p:cNvPr id="1048753"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54"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55" name="Date Placeholder 3"/>
          <p:cNvSpPr>
            <a:spLocks noGrp="1"/>
          </p:cNvSpPr>
          <p:nvPr>
            <p:ph type="dt" sz="half" idx="10"/>
          </p:nvPr>
        </p:nvSpPr>
        <p:spPr/>
        <p:txBody>
          <a:bodyPr/>
          <a:p>
            <a:fld id="{1D8BD707-D9CF-40AE-B4C6-C98DA3205C09}" type="datetimeFigureOut">
              <a:rPr lang="en-US" smtClean="0"/>
              <a:t>12/16/2024</a:t>
            </a:fld>
            <a:endParaRPr lang="en-US"/>
          </a:p>
        </p:txBody>
      </p:sp>
      <p:sp>
        <p:nvSpPr>
          <p:cNvPr id="1048756" name="Footer Placeholder 4"/>
          <p:cNvSpPr>
            <a:spLocks noGrp="1"/>
          </p:cNvSpPr>
          <p:nvPr>
            <p:ph type="ftr" sz="quarter" idx="11"/>
          </p:nvPr>
        </p:nvSpPr>
        <p:spPr/>
        <p:txBody>
          <a:bodyPr/>
          <a:p>
            <a:endParaRPr lang="en-US"/>
          </a:p>
        </p:txBody>
      </p:sp>
      <p:sp>
        <p:nvSpPr>
          <p:cNvPr id="104875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8" name=""/>
        <p:cNvGrpSpPr/>
        <p:nvPr/>
      </p:nvGrpSpPr>
      <p:grpSpPr>
        <a:xfrm>
          <a:off x="0" y="0"/>
          <a:ext cx="0" cy="0"/>
          <a:chOff x="0" y="0"/>
          <a:chExt cx="0" cy="0"/>
        </a:xfrm>
      </p:grpSpPr>
      <p:sp>
        <p:nvSpPr>
          <p:cNvPr id="1048778" name="Title 1"/>
          <p:cNvSpPr>
            <a:spLocks noGrp="1"/>
          </p:cNvSpPr>
          <p:nvPr>
            <p:ph type="title"/>
          </p:nvPr>
        </p:nvSpPr>
        <p:spPr/>
        <p:txBody>
          <a:bodyPr/>
          <a:p>
            <a:r>
              <a:rPr lang="en-US" smtClean="0"/>
              <a:t>Click to edit Master title style</a:t>
            </a:r>
            <a:endParaRPr lang="en-US"/>
          </a:p>
        </p:txBody>
      </p:sp>
      <p:sp>
        <p:nvSpPr>
          <p:cNvPr id="104877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0" name="Date Placeholder 3"/>
          <p:cNvSpPr>
            <a:spLocks noGrp="1"/>
          </p:cNvSpPr>
          <p:nvPr>
            <p:ph type="dt" sz="half" idx="10"/>
          </p:nvPr>
        </p:nvSpPr>
        <p:spPr/>
        <p:txBody>
          <a:bodyPr/>
          <a:p>
            <a:fld id="{1D8BD707-D9CF-40AE-B4C6-C98DA3205C09}" type="datetimeFigureOut">
              <a:rPr lang="en-US" smtClean="0"/>
              <a:t>12/16/2024</a:t>
            </a:fld>
            <a:endParaRPr lang="en-US"/>
          </a:p>
        </p:txBody>
      </p:sp>
      <p:sp>
        <p:nvSpPr>
          <p:cNvPr id="1048781" name="Footer Placeholder 4"/>
          <p:cNvSpPr>
            <a:spLocks noGrp="1"/>
          </p:cNvSpPr>
          <p:nvPr>
            <p:ph type="ftr" sz="quarter" idx="11"/>
          </p:nvPr>
        </p:nvSpPr>
        <p:spPr/>
        <p:txBody>
          <a:bodyPr/>
          <a:p>
            <a:endParaRPr lang="en-US"/>
          </a:p>
        </p:txBody>
      </p:sp>
      <p:sp>
        <p:nvSpPr>
          <p:cNvPr id="104878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5" name=""/>
        <p:cNvGrpSpPr/>
        <p:nvPr/>
      </p:nvGrpSpPr>
      <p:grpSpPr>
        <a:xfrm>
          <a:off x="0" y="0"/>
          <a:ext cx="0" cy="0"/>
          <a:chOff x="0" y="0"/>
          <a:chExt cx="0" cy="0"/>
        </a:xfrm>
      </p:grpSpPr>
      <p:sp>
        <p:nvSpPr>
          <p:cNvPr id="1048762"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63"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4" name="Date Placeholder 3"/>
          <p:cNvSpPr>
            <a:spLocks noGrp="1"/>
          </p:cNvSpPr>
          <p:nvPr>
            <p:ph type="dt" sz="half" idx="10"/>
          </p:nvPr>
        </p:nvSpPr>
        <p:spPr/>
        <p:txBody>
          <a:bodyPr/>
          <a:p>
            <a:fld id="{1D8BD707-D9CF-40AE-B4C6-C98DA3205C09}" type="datetimeFigureOut">
              <a:rPr lang="en-US" smtClean="0"/>
              <a:t>12/16/2024</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6" name=""/>
        <p:cNvGrpSpPr/>
        <p:nvPr/>
      </p:nvGrpSpPr>
      <p:grpSpPr>
        <a:xfrm>
          <a:off x="0" y="0"/>
          <a:ext cx="0" cy="0"/>
          <a:chOff x="0" y="0"/>
          <a:chExt cx="0" cy="0"/>
        </a:xfrm>
      </p:grpSpPr>
      <p:sp>
        <p:nvSpPr>
          <p:cNvPr id="1048767" name="Title 1"/>
          <p:cNvSpPr>
            <a:spLocks noGrp="1"/>
          </p:cNvSpPr>
          <p:nvPr>
            <p:ph type="title"/>
          </p:nvPr>
        </p:nvSpPr>
        <p:spPr/>
        <p:txBody>
          <a:bodyPr/>
          <a:p>
            <a:r>
              <a:rPr lang="en-US" smtClean="0"/>
              <a:t>Click to edit Master title style</a:t>
            </a:r>
            <a:endParaRPr lang="en-US"/>
          </a:p>
        </p:txBody>
      </p:sp>
      <p:sp>
        <p:nvSpPr>
          <p:cNvPr id="104876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9" name="Date Placeholder 3"/>
          <p:cNvSpPr>
            <a:spLocks noGrp="1"/>
          </p:cNvSpPr>
          <p:nvPr>
            <p:ph type="dt" sz="half" idx="10"/>
          </p:nvPr>
        </p:nvSpPr>
        <p:spPr/>
        <p:txBody>
          <a:bodyPr/>
          <a:p>
            <a:fld id="{1D8BD707-D9CF-40AE-B4C6-C98DA3205C09}" type="datetimeFigureOut">
              <a:rPr lang="en-US" smtClean="0"/>
              <a:t>12/16/2024</a:t>
            </a:fld>
            <a:endParaRPr lang="en-US"/>
          </a:p>
        </p:txBody>
      </p:sp>
      <p:sp>
        <p:nvSpPr>
          <p:cNvPr id="1048770" name="Footer Placeholder 4"/>
          <p:cNvSpPr>
            <a:spLocks noGrp="1"/>
          </p:cNvSpPr>
          <p:nvPr>
            <p:ph type="ftr" sz="quarter" idx="11"/>
          </p:nvPr>
        </p:nvSpPr>
        <p:spPr/>
        <p:txBody>
          <a:bodyPr/>
          <a:p>
            <a:endParaRPr lang="en-US"/>
          </a:p>
        </p:txBody>
      </p:sp>
      <p:sp>
        <p:nvSpPr>
          <p:cNvPr id="104877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9" name=""/>
        <p:cNvGrpSpPr/>
        <p:nvPr/>
      </p:nvGrpSpPr>
      <p:grpSpPr>
        <a:xfrm>
          <a:off x="0" y="0"/>
          <a:ext cx="0" cy="0"/>
          <a:chOff x="0" y="0"/>
          <a:chExt cx="0" cy="0"/>
        </a:xfrm>
      </p:grpSpPr>
      <p:sp>
        <p:nvSpPr>
          <p:cNvPr id="104878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84"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85" name="Date Placeholder 3"/>
          <p:cNvSpPr>
            <a:spLocks noGrp="1"/>
          </p:cNvSpPr>
          <p:nvPr>
            <p:ph type="dt" sz="half" idx="10"/>
          </p:nvPr>
        </p:nvSpPr>
        <p:spPr/>
        <p:txBody>
          <a:bodyPr/>
          <a:p>
            <a:fld id="{1D8BD707-D9CF-40AE-B4C6-C98DA3205C09}" type="datetimeFigureOut">
              <a:rPr lang="en-US" smtClean="0"/>
              <a:t>12/16/2024</a:t>
            </a:fld>
            <a:endParaRPr lang="en-US"/>
          </a:p>
        </p:txBody>
      </p:sp>
      <p:sp>
        <p:nvSpPr>
          <p:cNvPr id="1048786" name="Footer Placeholder 4"/>
          <p:cNvSpPr>
            <a:spLocks noGrp="1"/>
          </p:cNvSpPr>
          <p:nvPr>
            <p:ph type="ftr" sz="quarter" idx="11"/>
          </p:nvPr>
        </p:nvSpPr>
        <p:spPr/>
        <p:txBody>
          <a:bodyPr/>
          <a:p>
            <a:endParaRPr lang="en-US"/>
          </a:p>
        </p:txBody>
      </p:sp>
      <p:sp>
        <p:nvSpPr>
          <p:cNvPr id="104878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0" name=""/>
        <p:cNvGrpSpPr/>
        <p:nvPr/>
      </p:nvGrpSpPr>
      <p:grpSpPr>
        <a:xfrm>
          <a:off x="0" y="0"/>
          <a:ext cx="0" cy="0"/>
          <a:chOff x="0" y="0"/>
          <a:chExt cx="0" cy="0"/>
        </a:xfrm>
      </p:grpSpPr>
      <p:sp>
        <p:nvSpPr>
          <p:cNvPr id="1048788" name="Title 1"/>
          <p:cNvSpPr>
            <a:spLocks noGrp="1"/>
          </p:cNvSpPr>
          <p:nvPr>
            <p:ph type="title"/>
          </p:nvPr>
        </p:nvSpPr>
        <p:spPr/>
        <p:txBody>
          <a:bodyPr/>
          <a:p>
            <a:r>
              <a:rPr lang="en-US" smtClean="0"/>
              <a:t>Click to edit Master title style</a:t>
            </a:r>
            <a:endParaRPr lang="en-US"/>
          </a:p>
        </p:txBody>
      </p:sp>
      <p:sp>
        <p:nvSpPr>
          <p:cNvPr id="104878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1" name="Date Placeholder 4"/>
          <p:cNvSpPr>
            <a:spLocks noGrp="1"/>
          </p:cNvSpPr>
          <p:nvPr>
            <p:ph type="dt" sz="half" idx="10"/>
          </p:nvPr>
        </p:nvSpPr>
        <p:spPr/>
        <p:txBody>
          <a:bodyPr/>
          <a:p>
            <a:fld id="{1D8BD707-D9CF-40AE-B4C6-C98DA3205C09}" type="datetimeFigureOut">
              <a:rPr lang="en-US" smtClean="0"/>
              <a:t>12/16/2024</a:t>
            </a:fld>
            <a:endParaRPr lang="en-US"/>
          </a:p>
        </p:txBody>
      </p:sp>
      <p:sp>
        <p:nvSpPr>
          <p:cNvPr id="1048792" name="Footer Placeholder 5"/>
          <p:cNvSpPr>
            <a:spLocks noGrp="1"/>
          </p:cNvSpPr>
          <p:nvPr>
            <p:ph type="ftr" sz="quarter" idx="11"/>
          </p:nvPr>
        </p:nvSpPr>
        <p:spPr/>
        <p:txBody>
          <a:bodyPr/>
          <a:p>
            <a:endParaRPr lang="en-US"/>
          </a:p>
        </p:txBody>
      </p:sp>
      <p:sp>
        <p:nvSpPr>
          <p:cNvPr id="104879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1" name=""/>
        <p:cNvGrpSpPr/>
        <p:nvPr/>
      </p:nvGrpSpPr>
      <p:grpSpPr>
        <a:xfrm>
          <a:off x="0" y="0"/>
          <a:ext cx="0" cy="0"/>
          <a:chOff x="0" y="0"/>
          <a:chExt cx="0" cy="0"/>
        </a:xfrm>
      </p:grpSpPr>
      <p:sp>
        <p:nvSpPr>
          <p:cNvPr id="1048794" name="Title 1"/>
          <p:cNvSpPr>
            <a:spLocks noGrp="1"/>
          </p:cNvSpPr>
          <p:nvPr>
            <p:ph type="title"/>
          </p:nvPr>
        </p:nvSpPr>
        <p:spPr/>
        <p:txBody>
          <a:bodyPr/>
          <a:p>
            <a:r>
              <a:rPr lang="en-US" smtClean="0"/>
              <a:t>Click to edit Master title style</a:t>
            </a:r>
            <a:endParaRPr lang="en-US"/>
          </a:p>
        </p:txBody>
      </p:sp>
      <p:sp>
        <p:nvSpPr>
          <p:cNvPr id="104879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9" name="Date Placeholder 6"/>
          <p:cNvSpPr>
            <a:spLocks noGrp="1"/>
          </p:cNvSpPr>
          <p:nvPr>
            <p:ph type="dt" sz="half" idx="10"/>
          </p:nvPr>
        </p:nvSpPr>
        <p:spPr/>
        <p:txBody>
          <a:bodyPr/>
          <a:p>
            <a:fld id="{1D8BD707-D9CF-40AE-B4C6-C98DA3205C09}" type="datetimeFigureOut">
              <a:rPr lang="en-US" smtClean="0"/>
              <a:t>12/16/2024</a:t>
            </a:fld>
            <a:endParaRPr lang="en-US"/>
          </a:p>
        </p:txBody>
      </p:sp>
      <p:sp>
        <p:nvSpPr>
          <p:cNvPr id="1048800" name="Footer Placeholder 7"/>
          <p:cNvSpPr>
            <a:spLocks noGrp="1"/>
          </p:cNvSpPr>
          <p:nvPr>
            <p:ph type="ftr" sz="quarter" idx="11"/>
          </p:nvPr>
        </p:nvSpPr>
        <p:spPr/>
        <p:txBody>
          <a:bodyPr/>
          <a:p>
            <a:endParaRPr lang="en-US"/>
          </a:p>
        </p:txBody>
      </p:sp>
      <p:sp>
        <p:nvSpPr>
          <p:cNvPr id="1048801"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4" name=""/>
        <p:cNvGrpSpPr/>
        <p:nvPr/>
      </p:nvGrpSpPr>
      <p:grpSpPr>
        <a:xfrm>
          <a:off x="0" y="0"/>
          <a:ext cx="0" cy="0"/>
          <a:chOff x="0" y="0"/>
          <a:chExt cx="0" cy="0"/>
        </a:xfrm>
      </p:grpSpPr>
      <p:sp>
        <p:nvSpPr>
          <p:cNvPr id="1048758" name="Title 1"/>
          <p:cNvSpPr>
            <a:spLocks noGrp="1"/>
          </p:cNvSpPr>
          <p:nvPr>
            <p:ph type="title"/>
          </p:nvPr>
        </p:nvSpPr>
        <p:spPr/>
        <p:txBody>
          <a:bodyPr/>
          <a:p>
            <a:r>
              <a:rPr lang="en-US" smtClean="0"/>
              <a:t>Click to edit Master title style</a:t>
            </a:r>
            <a:endParaRPr lang="en-US"/>
          </a:p>
        </p:txBody>
      </p:sp>
      <p:sp>
        <p:nvSpPr>
          <p:cNvPr id="1048759" name="Date Placeholder 2"/>
          <p:cNvSpPr>
            <a:spLocks noGrp="1"/>
          </p:cNvSpPr>
          <p:nvPr>
            <p:ph type="dt" sz="half" idx="10"/>
          </p:nvPr>
        </p:nvSpPr>
        <p:spPr/>
        <p:txBody>
          <a:bodyPr/>
          <a:p>
            <a:fld id="{1D8BD707-D9CF-40AE-B4C6-C98DA3205C09}" type="datetimeFigureOut">
              <a:rPr lang="en-US" smtClean="0"/>
              <a:t>12/16/2024</a:t>
            </a:fld>
            <a:endParaRPr lang="en-US"/>
          </a:p>
        </p:txBody>
      </p:sp>
      <p:sp>
        <p:nvSpPr>
          <p:cNvPr id="1048760" name="Footer Placeholder 3"/>
          <p:cNvSpPr>
            <a:spLocks noGrp="1"/>
          </p:cNvSpPr>
          <p:nvPr>
            <p:ph type="ftr" sz="quarter" idx="11"/>
          </p:nvPr>
        </p:nvSpPr>
        <p:spPr/>
        <p:txBody>
          <a:bodyPr/>
          <a:p>
            <a:endParaRPr lang="en-US"/>
          </a:p>
        </p:txBody>
      </p:sp>
      <p:sp>
        <p:nvSpPr>
          <p:cNvPr id="1048761"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12/16/2024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2" name=""/>
        <p:cNvGrpSpPr/>
        <p:nvPr/>
      </p:nvGrpSpPr>
      <p:grpSpPr>
        <a:xfrm>
          <a:off x="0" y="0"/>
          <a:ext cx="0" cy="0"/>
          <a:chOff x="0" y="0"/>
          <a:chExt cx="0" cy="0"/>
        </a:xfrm>
      </p:grpSpPr>
      <p:sp>
        <p:nvSpPr>
          <p:cNvPr id="104880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0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5" name="Date Placeholder 4"/>
          <p:cNvSpPr>
            <a:spLocks noGrp="1"/>
          </p:cNvSpPr>
          <p:nvPr>
            <p:ph type="dt" sz="half" idx="10"/>
          </p:nvPr>
        </p:nvSpPr>
        <p:spPr/>
        <p:txBody>
          <a:bodyPr/>
          <a:p>
            <a:fld id="{1D8BD707-D9CF-40AE-B4C6-C98DA3205C09}" type="datetimeFigureOut">
              <a:rPr lang="en-US" smtClean="0"/>
              <a:t>12/16/2024</a:t>
            </a:fld>
            <a:endParaRPr lang="en-US"/>
          </a:p>
        </p:txBody>
      </p:sp>
      <p:sp>
        <p:nvSpPr>
          <p:cNvPr id="1048806" name="Footer Placeholder 5"/>
          <p:cNvSpPr>
            <a:spLocks noGrp="1"/>
          </p:cNvSpPr>
          <p:nvPr>
            <p:ph type="ftr" sz="quarter" idx="11"/>
          </p:nvPr>
        </p:nvSpPr>
        <p:spPr/>
        <p:txBody>
          <a:bodyPr/>
          <a:p>
            <a:endParaRPr lang="en-US"/>
          </a:p>
        </p:txBody>
      </p:sp>
      <p:sp>
        <p:nvSpPr>
          <p:cNvPr id="104880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7" name=""/>
        <p:cNvGrpSpPr/>
        <p:nvPr/>
      </p:nvGrpSpPr>
      <p:grpSpPr>
        <a:xfrm>
          <a:off x="0" y="0"/>
          <a:ext cx="0" cy="0"/>
          <a:chOff x="0" y="0"/>
          <a:chExt cx="0" cy="0"/>
        </a:xfrm>
      </p:grpSpPr>
      <p:sp>
        <p:nvSpPr>
          <p:cNvPr id="104877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7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7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75" name="Date Placeholder 4"/>
          <p:cNvSpPr>
            <a:spLocks noGrp="1"/>
          </p:cNvSpPr>
          <p:nvPr>
            <p:ph type="dt" sz="half" idx="10"/>
          </p:nvPr>
        </p:nvSpPr>
        <p:spPr/>
        <p:txBody>
          <a:bodyPr/>
          <a:p>
            <a:fld id="{1D8BD707-D9CF-40AE-B4C6-C98DA3205C09}" type="datetimeFigureOut">
              <a:rPr lang="en-US" smtClean="0"/>
              <a:t>12/16/2024</a:t>
            </a:fld>
            <a:endParaRPr lang="en-US"/>
          </a:p>
        </p:txBody>
      </p:sp>
      <p:sp>
        <p:nvSpPr>
          <p:cNvPr id="1048776" name="Footer Placeholder 5"/>
          <p:cNvSpPr>
            <a:spLocks noGrp="1"/>
          </p:cNvSpPr>
          <p:nvPr>
            <p:ph type="ftr" sz="quarter" idx="11"/>
          </p:nvPr>
        </p:nvSpPr>
        <p:spPr/>
        <p:txBody>
          <a:bodyPr/>
          <a:p>
            <a:endParaRPr lang="en-US"/>
          </a:p>
        </p:txBody>
      </p:sp>
      <p:sp>
        <p:nvSpPr>
          <p:cNvPr id="104877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12/16/2024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pSp>
        <p:nvGrpSpPr>
          <p:cNvPr id="64" name="Group 2"/>
          <p:cNvGrpSpPr/>
          <p:nvPr/>
        </p:nvGrpSpPr>
        <p:grpSpPr>
          <a:xfrm>
            <a:off x="17956739" y="2946265"/>
            <a:ext cx="331261" cy="7340735"/>
            <a:chOff x="0" y="0"/>
            <a:chExt cx="87246" cy="1933362"/>
          </a:xfrm>
        </p:grpSpPr>
        <p:sp>
          <p:nvSpPr>
            <p:cNvPr id="1048666"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A3FBE5"/>
            </a:solidFill>
          </p:spPr>
        </p:sp>
        <p:sp>
          <p:nvSpPr>
            <p:cNvPr id="1048667"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sp>
        <p:nvSpPr>
          <p:cNvPr id="1048668" name="TextBox 5"/>
          <p:cNvSpPr txBox="1"/>
          <p:nvPr/>
        </p:nvSpPr>
        <p:spPr>
          <a:xfrm>
            <a:off x="4315860" y="3472283"/>
            <a:ext cx="9656280" cy="2311400"/>
          </a:xfrm>
          <a:prstGeom prst="rect"/>
        </p:spPr>
        <p:txBody>
          <a:bodyPr anchor="t" bIns="0" lIns="0" rIns="0" rtlCol="0" tIns="0">
            <a:spAutoFit/>
          </a:bodyPr>
          <a:p>
            <a:pPr algn="ctr">
              <a:lnSpc>
                <a:spcPts val="9100"/>
              </a:lnSpc>
            </a:pPr>
            <a:r>
              <a:rPr b="1" dirty="0" sz="6500" lang="en-US">
                <a:solidFill>
                  <a:srgbClr val="2E2E2E"/>
                </a:solidFill>
                <a:latin typeface="Lato Bold"/>
                <a:ea typeface="Lato Bold"/>
                <a:cs typeface="Lato Bold"/>
                <a:sym typeface="Lato Bold"/>
              </a:rPr>
              <a:t>DATA STRUCTURES &amp; ALGORITHMS</a:t>
            </a:r>
          </a:p>
        </p:txBody>
      </p:sp>
      <p:grpSp>
        <p:nvGrpSpPr>
          <p:cNvPr id="65" name="Group 6"/>
          <p:cNvGrpSpPr/>
          <p:nvPr/>
        </p:nvGrpSpPr>
        <p:grpSpPr>
          <a:xfrm rot="-5400000">
            <a:off x="5043934" y="-4722198"/>
            <a:ext cx="331261" cy="9775657"/>
            <a:chOff x="0" y="0"/>
            <a:chExt cx="87246" cy="2574659"/>
          </a:xfrm>
        </p:grpSpPr>
        <p:sp>
          <p:nvSpPr>
            <p:cNvPr id="1048669" name="Freeform 7"/>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FFC2CA"/>
            </a:solidFill>
          </p:spPr>
        </p:sp>
        <p:sp>
          <p:nvSpPr>
            <p:cNvPr id="1048670" name="TextBox 8"/>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66" name="Group 9"/>
          <p:cNvGrpSpPr/>
          <p:nvPr/>
        </p:nvGrpSpPr>
        <p:grpSpPr>
          <a:xfrm>
            <a:off x="0" y="0"/>
            <a:ext cx="331261" cy="4857241"/>
            <a:chOff x="0" y="0"/>
            <a:chExt cx="87246" cy="1279273"/>
          </a:xfrm>
        </p:grpSpPr>
        <p:sp>
          <p:nvSpPr>
            <p:cNvPr id="1048671" name="Freeform 10"/>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FFC2CA"/>
            </a:solidFill>
          </p:spPr>
        </p:sp>
        <p:sp>
          <p:nvSpPr>
            <p:cNvPr id="1048672" name="TextBox 11"/>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67" name="Group 12"/>
          <p:cNvGrpSpPr/>
          <p:nvPr/>
        </p:nvGrpSpPr>
        <p:grpSpPr>
          <a:xfrm>
            <a:off x="0" y="4786371"/>
            <a:ext cx="331261" cy="5524484"/>
            <a:chOff x="0" y="0"/>
            <a:chExt cx="87246" cy="1455008"/>
          </a:xfrm>
        </p:grpSpPr>
        <p:sp>
          <p:nvSpPr>
            <p:cNvPr id="1048673" name="Freeform 13"/>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F9ECB8"/>
            </a:solidFill>
          </p:spPr>
        </p:sp>
        <p:sp>
          <p:nvSpPr>
            <p:cNvPr id="1048674" name="TextBox 14"/>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68" name="Group 15"/>
          <p:cNvGrpSpPr/>
          <p:nvPr/>
        </p:nvGrpSpPr>
        <p:grpSpPr>
          <a:xfrm rot="-5400000">
            <a:off x="14027066" y="-3929673"/>
            <a:ext cx="331261" cy="8190607"/>
            <a:chOff x="0" y="0"/>
            <a:chExt cx="87246" cy="2157197"/>
          </a:xfrm>
        </p:grpSpPr>
        <p:sp>
          <p:nvSpPr>
            <p:cNvPr id="1048675" name="Freeform 16"/>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BCAAD0"/>
            </a:solidFill>
          </p:spPr>
        </p:sp>
        <p:sp>
          <p:nvSpPr>
            <p:cNvPr id="1048676" name="TextBox 17"/>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69" name="Group 18"/>
          <p:cNvGrpSpPr/>
          <p:nvPr/>
        </p:nvGrpSpPr>
        <p:grpSpPr>
          <a:xfrm>
            <a:off x="17956739" y="0"/>
            <a:ext cx="331261" cy="3012480"/>
            <a:chOff x="0" y="0"/>
            <a:chExt cx="87246" cy="793410"/>
          </a:xfrm>
        </p:grpSpPr>
        <p:sp>
          <p:nvSpPr>
            <p:cNvPr id="1048677" name="Freeform 19"/>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BCAAD0"/>
            </a:solidFill>
          </p:spPr>
        </p:sp>
        <p:sp>
          <p:nvSpPr>
            <p:cNvPr id="1048678" name="TextBox 20"/>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70" name="Group 21"/>
          <p:cNvGrpSpPr/>
          <p:nvPr/>
        </p:nvGrpSpPr>
        <p:grpSpPr>
          <a:xfrm rot="-5400000">
            <a:off x="17610603" y="9775233"/>
            <a:ext cx="331261" cy="692272"/>
            <a:chOff x="0" y="0"/>
            <a:chExt cx="87246" cy="182327"/>
          </a:xfrm>
        </p:grpSpPr>
        <p:sp>
          <p:nvSpPr>
            <p:cNvPr id="1048679" name="Freeform 22"/>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A3FBE5"/>
            </a:solidFill>
          </p:spPr>
        </p:sp>
        <p:sp>
          <p:nvSpPr>
            <p:cNvPr id="1048680" name="TextBox 23"/>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71" name="Group 24"/>
          <p:cNvGrpSpPr/>
          <p:nvPr/>
        </p:nvGrpSpPr>
        <p:grpSpPr>
          <a:xfrm rot="-5400000">
            <a:off x="1637154" y="8484216"/>
            <a:ext cx="331261" cy="3274307"/>
            <a:chOff x="0" y="0"/>
            <a:chExt cx="87246" cy="862369"/>
          </a:xfrm>
        </p:grpSpPr>
        <p:sp>
          <p:nvSpPr>
            <p:cNvPr id="1048681" name="Freeform 25"/>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F9ECB8"/>
            </a:solidFill>
          </p:spPr>
        </p:sp>
        <p:sp>
          <p:nvSpPr>
            <p:cNvPr id="1048682" name="TextBox 26"/>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72" name="Group 27"/>
          <p:cNvGrpSpPr/>
          <p:nvPr/>
        </p:nvGrpSpPr>
        <p:grpSpPr>
          <a:xfrm rot="-5400000">
            <a:off x="10235886" y="3037756"/>
            <a:ext cx="331261" cy="14167228"/>
            <a:chOff x="0" y="0"/>
            <a:chExt cx="87246" cy="3731286"/>
          </a:xfrm>
        </p:grpSpPr>
        <p:sp>
          <p:nvSpPr>
            <p:cNvPr id="1048683" name="Freeform 28"/>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BCAAD0"/>
            </a:solidFill>
          </p:spPr>
        </p:sp>
        <p:sp>
          <p:nvSpPr>
            <p:cNvPr id="1048684" name="TextBox 29"/>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685" name="AutoShape 30"/>
          <p:cNvSpPr/>
          <p:nvPr/>
        </p:nvSpPr>
        <p:spPr>
          <a:xfrm>
            <a:off x="8911345" y="6081939"/>
            <a:ext cx="465310" cy="0"/>
          </a:xfrm>
          <a:prstGeom prst="line"/>
          <a:ln w="38100" cap="flat">
            <a:solidFill>
              <a:srgbClr val="000000"/>
            </a:solidFill>
            <a:prstDash val="solid"/>
            <a:headEnd type="none" w="sm" len="sm"/>
            <a:tailEnd type="none" w="sm" len="sm"/>
          </a:ln>
        </p:spPr>
      </p:sp>
      <p:sp>
        <p:nvSpPr>
          <p:cNvPr id="1048686" name="TextBox 31"/>
          <p:cNvSpPr txBox="1"/>
          <p:nvPr/>
        </p:nvSpPr>
        <p:spPr>
          <a:xfrm>
            <a:off x="13958224" y="8643060"/>
            <a:ext cx="2250281" cy="323215"/>
          </a:xfrm>
          <a:prstGeom prst="rect"/>
        </p:spPr>
        <p:txBody>
          <a:bodyPr anchor="t" bIns="0" lIns="0" rIns="0" rtlCol="0" tIns="0">
            <a:spAutoFit/>
          </a:bodyPr>
          <a:p>
            <a:pPr algn="ctr">
              <a:lnSpc>
                <a:spcPts val="2659"/>
              </a:lnSpc>
              <a:spcBef>
                <a:spcPct val="0"/>
              </a:spcBef>
            </a:pPr>
            <a:r>
              <a:rPr sz="1899" lang="en-US">
                <a:solidFill>
                  <a:srgbClr val="2E2E2E"/>
                </a:solidFill>
                <a:latin typeface="Canva Sans"/>
                <a:ea typeface="Canva Sans"/>
                <a:cs typeface="Canva Sans"/>
                <a:sym typeface="Canva Sans"/>
              </a:rPr>
              <a:t>BY AMILA DILSHAN</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668"/>
                                        </p:tgtEl>
                                        <p:attrNameLst>
                                          <p:attrName>style.visibility</p:attrName>
                                        </p:attrNameLst>
                                      </p:cBhvr>
                                      <p:to>
                                        <p:strVal val="visible"/>
                                      </p:to>
                                    </p:set>
                                    <p:animEffect transition="in" filter="fade">
                                      <p:cBhvr>
                                        <p:cTn dur="1500" id="7"/>
                                        <p:tgtEl>
                                          <p:spTgt spid="1048668"/>
                                        </p:tgtEl>
                                      </p:cBhvr>
                                    </p:animEffect>
                                  </p:childTnLst>
                                </p:cTn>
                              </p:par>
                              <p:par>
                                <p:cTn fill="hold" id="8" nodeType="withEffect" presetClass="entr" presetID="16" presetSubtype="21">
                                  <p:stCondLst>
                                    <p:cond delay="0"/>
                                  </p:stCondLst>
                                  <p:childTnLst>
                                    <p:set>
                                      <p:cBhvr>
                                        <p:cTn dur="1" fill="hold" id="9">
                                          <p:stCondLst>
                                            <p:cond delay="0"/>
                                          </p:stCondLst>
                                        </p:cTn>
                                        <p:tgtEl>
                                          <p:spTgt spid="1048685"/>
                                        </p:tgtEl>
                                        <p:attrNameLst>
                                          <p:attrName>style.visibility</p:attrName>
                                        </p:attrNameLst>
                                      </p:cBhvr>
                                      <p:to>
                                        <p:strVal val="visible"/>
                                      </p:to>
                                    </p:set>
                                    <p:animEffect transition="in" filter="barn(inVertical)">
                                      <p:cBhvr>
                                        <p:cTn dur="500" id="10"/>
                                        <p:tgtEl>
                                          <p:spTgt spid="1048685"/>
                                        </p:tgtEl>
                                      </p:cBhvr>
                                    </p:animEffect>
                                  </p:childTnLst>
                                </p:cTn>
                              </p:par>
                              <p:par>
                                <p:cTn fill="remove" id="11" nodeType="withEffect" presetClass="emph" presetID="27" presetSubtype="0">
                                  <p:stCondLst>
                                    <p:cond delay="0"/>
                                  </p:stCondLst>
                                  <p:childTnLst>
                                    <p:animClr clrSpc="rgb" dir="cw">
                                      <p:cBhvr override="childStyle">
                                        <p:cTn autoRev="1" dur="250" fill="hold" id="12"/>
                                        <p:tgtEl>
                                          <p:spTgt spid="1048685"/>
                                        </p:tgtEl>
                                        <p:attrNameLst>
                                          <p:attrName>style.color</p:attrName>
                                        </p:attrNameLst>
                                      </p:cBhvr>
                                      <p:to>
                                        <a:schemeClr val="bg1"/>
                                      </p:to>
                                    </p:animClr>
                                    <p:animClr clrSpc="rgb" dir="cw">
                                      <p:cBhvr>
                                        <p:cTn autoRev="1" dur="250" fill="hold" id="13"/>
                                        <p:tgtEl>
                                          <p:spTgt spid="1048685"/>
                                        </p:tgtEl>
                                        <p:attrNameLst>
                                          <p:attrName>fill.color</p:attrName>
                                        </p:attrNameLst>
                                      </p:cBhvr>
                                      <p:to>
                                        <a:schemeClr val="bg1"/>
                                      </p:to>
                                    </p:animClr>
                                    <p:set>
                                      <p:cBhvr>
                                        <p:cTn autoRev="1" dur="250" fill="hold" id="14"/>
                                        <p:tgtEl>
                                          <p:spTgt spid="1048685"/>
                                        </p:tgtEl>
                                        <p:attrNameLst>
                                          <p:attrName>fill.type</p:attrName>
                                        </p:attrNameLst>
                                      </p:cBhvr>
                                      <p:to>
                                        <p:strVal val="solid"/>
                                      </p:to>
                                    </p:set>
                                    <p:set>
                                      <p:cBhvr>
                                        <p:cTn autoRev="1" dur="250" fill="hold" id="15"/>
                                        <p:tgtEl>
                                          <p:spTgt spid="1048685"/>
                                        </p:tgtEl>
                                        <p:attrNameLst>
                                          <p:attrName>fill.on</p:attrName>
                                        </p:attrNameLst>
                                      </p:cBhvr>
                                      <p:to>
                                        <p:strVal val="true"/>
                                      </p:to>
                                    </p:se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0" presetSubtype="0">
                                  <p:stCondLst>
                                    <p:cond delay="0"/>
                                  </p:stCondLst>
                                  <p:childTnLst>
                                    <p:set>
                                      <p:cBhvr>
                                        <p:cTn dur="1" fill="hold" id="19">
                                          <p:stCondLst>
                                            <p:cond delay="0"/>
                                          </p:stCondLst>
                                        </p:cTn>
                                        <p:tgtEl>
                                          <p:spTgt spid="1048686"/>
                                        </p:tgtEl>
                                        <p:attrNameLst>
                                          <p:attrName>style.visibility</p:attrName>
                                        </p:attrNameLst>
                                      </p:cBhvr>
                                      <p:to>
                                        <p:strVal val="visible"/>
                                      </p:to>
                                    </p:set>
                                    <p:animEffect transition="in" filter="fade">
                                      <p:cBhvr>
                                        <p:cTn dur="500" id="20"/>
                                        <p:tgtEl>
                                          <p:spTgt spid="104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8" grpId="0"/>
      <p:bldP spid="104868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grpSp>
        <p:nvGrpSpPr>
          <p:cNvPr id="74" name="Group 2"/>
          <p:cNvGrpSpPr/>
          <p:nvPr/>
        </p:nvGrpSpPr>
        <p:grpSpPr>
          <a:xfrm>
            <a:off x="17956739" y="2946265"/>
            <a:ext cx="331261" cy="7340735"/>
            <a:chOff x="0" y="0"/>
            <a:chExt cx="87246" cy="1933362"/>
          </a:xfrm>
        </p:grpSpPr>
        <p:sp>
          <p:nvSpPr>
            <p:cNvPr id="1048687"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A3FBE5"/>
            </a:solidFill>
          </p:spPr>
        </p:sp>
        <p:sp>
          <p:nvSpPr>
            <p:cNvPr id="1048688"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grpSp>
        <p:nvGrpSpPr>
          <p:cNvPr id="75" name="Group 5"/>
          <p:cNvGrpSpPr/>
          <p:nvPr/>
        </p:nvGrpSpPr>
        <p:grpSpPr>
          <a:xfrm rot="-5400000">
            <a:off x="5043934" y="-4722198"/>
            <a:ext cx="331261" cy="9775657"/>
            <a:chOff x="0" y="0"/>
            <a:chExt cx="87246" cy="2574659"/>
          </a:xfrm>
        </p:grpSpPr>
        <p:sp>
          <p:nvSpPr>
            <p:cNvPr id="1048689" name="Freeform 6"/>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FFC2CA"/>
            </a:solidFill>
          </p:spPr>
        </p:sp>
        <p:sp>
          <p:nvSpPr>
            <p:cNvPr id="1048690" name="TextBox 7"/>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76" name="Group 8"/>
          <p:cNvGrpSpPr/>
          <p:nvPr/>
        </p:nvGrpSpPr>
        <p:grpSpPr>
          <a:xfrm>
            <a:off x="0" y="0"/>
            <a:ext cx="331261" cy="4857241"/>
            <a:chOff x="0" y="0"/>
            <a:chExt cx="87246" cy="1279273"/>
          </a:xfrm>
        </p:grpSpPr>
        <p:sp>
          <p:nvSpPr>
            <p:cNvPr id="1048691" name="Freeform 9"/>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FFC2CA"/>
            </a:solidFill>
          </p:spPr>
        </p:sp>
        <p:sp>
          <p:nvSpPr>
            <p:cNvPr id="1048692" name="TextBox 10"/>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77" name="Group 11"/>
          <p:cNvGrpSpPr/>
          <p:nvPr/>
        </p:nvGrpSpPr>
        <p:grpSpPr>
          <a:xfrm>
            <a:off x="0" y="4786371"/>
            <a:ext cx="331261" cy="5524484"/>
            <a:chOff x="0" y="0"/>
            <a:chExt cx="87246" cy="1455008"/>
          </a:xfrm>
        </p:grpSpPr>
        <p:sp>
          <p:nvSpPr>
            <p:cNvPr id="1048693" name="Freeform 12"/>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F9ECB8"/>
            </a:solidFill>
          </p:spPr>
        </p:sp>
        <p:sp>
          <p:nvSpPr>
            <p:cNvPr id="1048694" name="TextBox 13"/>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78" name="Group 14"/>
          <p:cNvGrpSpPr/>
          <p:nvPr/>
        </p:nvGrpSpPr>
        <p:grpSpPr>
          <a:xfrm rot="-5400000">
            <a:off x="14027066" y="-3929673"/>
            <a:ext cx="331261" cy="8190607"/>
            <a:chOff x="0" y="0"/>
            <a:chExt cx="87246" cy="2157197"/>
          </a:xfrm>
        </p:grpSpPr>
        <p:sp>
          <p:nvSpPr>
            <p:cNvPr id="1048695" name="Freeform 15"/>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BCAAD0"/>
            </a:solidFill>
          </p:spPr>
        </p:sp>
        <p:sp>
          <p:nvSpPr>
            <p:cNvPr id="1048696" name="TextBox 16"/>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79" name="Group 17"/>
          <p:cNvGrpSpPr/>
          <p:nvPr/>
        </p:nvGrpSpPr>
        <p:grpSpPr>
          <a:xfrm>
            <a:off x="17956739" y="0"/>
            <a:ext cx="331261" cy="3012480"/>
            <a:chOff x="0" y="0"/>
            <a:chExt cx="87246" cy="793410"/>
          </a:xfrm>
        </p:grpSpPr>
        <p:sp>
          <p:nvSpPr>
            <p:cNvPr id="1048697" name="Freeform 18"/>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BCAAD0"/>
            </a:solidFill>
          </p:spPr>
        </p:sp>
        <p:sp>
          <p:nvSpPr>
            <p:cNvPr id="1048698" name="TextBox 19"/>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80" name="Group 20"/>
          <p:cNvGrpSpPr/>
          <p:nvPr/>
        </p:nvGrpSpPr>
        <p:grpSpPr>
          <a:xfrm rot="-5400000">
            <a:off x="17610603" y="9775233"/>
            <a:ext cx="331261" cy="692272"/>
            <a:chOff x="0" y="0"/>
            <a:chExt cx="87246" cy="182327"/>
          </a:xfrm>
        </p:grpSpPr>
        <p:sp>
          <p:nvSpPr>
            <p:cNvPr id="1048699" name="Freeform 21"/>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A3FBE5"/>
            </a:solidFill>
          </p:spPr>
        </p:sp>
        <p:sp>
          <p:nvSpPr>
            <p:cNvPr id="1048700" name="TextBox 22"/>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81" name="Group 23"/>
          <p:cNvGrpSpPr/>
          <p:nvPr/>
        </p:nvGrpSpPr>
        <p:grpSpPr>
          <a:xfrm rot="-5400000">
            <a:off x="1637154" y="8484216"/>
            <a:ext cx="331261" cy="3274307"/>
            <a:chOff x="0" y="0"/>
            <a:chExt cx="87246" cy="862369"/>
          </a:xfrm>
        </p:grpSpPr>
        <p:sp>
          <p:nvSpPr>
            <p:cNvPr id="1048701" name="Freeform 24"/>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F9ECB8"/>
            </a:solidFill>
          </p:spPr>
        </p:sp>
        <p:sp>
          <p:nvSpPr>
            <p:cNvPr id="1048702" name="TextBox 25"/>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82" name="Group 26"/>
          <p:cNvGrpSpPr/>
          <p:nvPr/>
        </p:nvGrpSpPr>
        <p:grpSpPr>
          <a:xfrm rot="-5400000">
            <a:off x="10235886" y="3037756"/>
            <a:ext cx="331261" cy="14167228"/>
            <a:chOff x="0" y="0"/>
            <a:chExt cx="87246" cy="3731286"/>
          </a:xfrm>
        </p:grpSpPr>
        <p:sp>
          <p:nvSpPr>
            <p:cNvPr id="1048703" name="Freeform 27"/>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BCAAD0"/>
            </a:solidFill>
          </p:spPr>
        </p:sp>
        <p:sp>
          <p:nvSpPr>
            <p:cNvPr id="1048704" name="TextBox 28"/>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705" name="Freeform 29"/>
          <p:cNvSpPr/>
          <p:nvPr/>
        </p:nvSpPr>
        <p:spPr>
          <a:xfrm rot="8415556" flipV="1">
            <a:off x="3004593" y="2498470"/>
            <a:ext cx="3115550" cy="916842"/>
          </a:xfrm>
          <a:custGeom>
            <a:avLst/>
            <a:ahLst/>
            <a:rect l="l" t="t" r="r" b="b"/>
            <a:pathLst>
              <a:path w="3553616" h="1270418">
                <a:moveTo>
                  <a:pt x="0" y="1270417"/>
                </a:moveTo>
                <a:lnTo>
                  <a:pt x="3553615" y="1270417"/>
                </a:lnTo>
                <a:lnTo>
                  <a:pt x="3553615" y="0"/>
                </a:lnTo>
                <a:lnTo>
                  <a:pt x="0" y="0"/>
                </a:lnTo>
                <a:lnTo>
                  <a:pt x="0" y="1270417"/>
                </a:lnTo>
                <a:close/>
              </a:path>
            </a:pathLst>
          </a:custGeom>
          <a:blipFill>
            <a:blip xmlns:r="http://schemas.openxmlformats.org/officeDocument/2006/relationships" r:embed="rId1"/>
            <a:stretch>
              <a:fillRect/>
            </a:stretch>
          </a:blipFill>
        </p:spPr>
      </p:sp>
      <p:sp>
        <p:nvSpPr>
          <p:cNvPr id="1048706" name="TextBox 30"/>
          <p:cNvSpPr txBox="1"/>
          <p:nvPr/>
        </p:nvSpPr>
        <p:spPr>
          <a:xfrm>
            <a:off x="15525952" y="9220200"/>
            <a:ext cx="2250281" cy="323215"/>
          </a:xfrm>
          <a:prstGeom prst="rect"/>
        </p:spPr>
        <p:txBody>
          <a:bodyPr anchor="t" bIns="0" lIns="0" rIns="0" rtlCol="0" tIns="0">
            <a:spAutoFit/>
          </a:bodyPr>
          <a:p>
            <a:pPr algn="ctr">
              <a:lnSpc>
                <a:spcPts val="2659"/>
              </a:lnSpc>
              <a:spcBef>
                <a:spcPct val="0"/>
              </a:spcBef>
            </a:pPr>
            <a:r>
              <a:rPr sz="1899" lang="en-US">
                <a:solidFill>
                  <a:srgbClr val="2E2E2E"/>
                </a:solidFill>
                <a:latin typeface="Canva Sans"/>
                <a:ea typeface="Canva Sans"/>
                <a:cs typeface="Canva Sans"/>
                <a:sym typeface="Canva Sans"/>
              </a:rPr>
              <a:t>BY AMILA DILSHAN</a:t>
            </a:r>
          </a:p>
        </p:txBody>
      </p:sp>
      <p:sp>
        <p:nvSpPr>
          <p:cNvPr id="1048707" name="TextBox 31"/>
          <p:cNvSpPr txBox="1"/>
          <p:nvPr/>
        </p:nvSpPr>
        <p:spPr>
          <a:xfrm>
            <a:off x="634090" y="968982"/>
            <a:ext cx="17485131" cy="1027430"/>
          </a:xfrm>
          <a:prstGeom prst="rect"/>
        </p:spPr>
        <p:txBody>
          <a:bodyPr anchor="t" bIns="0" lIns="0" rIns="0" rtlCol="0" tIns="0">
            <a:spAutoFit/>
          </a:bodyPr>
          <a:p>
            <a:pPr algn="ctr">
              <a:lnSpc>
                <a:spcPts val="8090"/>
              </a:lnSpc>
            </a:pPr>
            <a:r>
              <a:rPr b="1" dirty="0" sz="5779" lang="en-US">
                <a:solidFill>
                  <a:srgbClr val="FF5757"/>
                </a:solidFill>
                <a:latin typeface="Canva Sans Bold"/>
                <a:ea typeface="Canva Sans Bold"/>
                <a:cs typeface="Canva Sans Bold"/>
                <a:sym typeface="Canva Sans Bold"/>
              </a:rPr>
              <a:t>DATA STRUCTURES</a:t>
            </a:r>
            <a:r>
              <a:rPr b="1" dirty="0" sz="5779" lang="en-US">
                <a:solidFill>
                  <a:srgbClr val="2E2E2E"/>
                </a:solidFill>
                <a:latin typeface="Canva Sans Bold"/>
                <a:ea typeface="Canva Sans Bold"/>
                <a:cs typeface="Canva Sans Bold"/>
                <a:sym typeface="Canva Sans Bold"/>
              </a:rPr>
              <a:t> AND </a:t>
            </a:r>
            <a:r>
              <a:rPr b="1" dirty="0" sz="5779" lang="en-US">
                <a:solidFill>
                  <a:srgbClr val="FF5757"/>
                </a:solidFill>
                <a:latin typeface="Canva Sans Bold"/>
                <a:ea typeface="Canva Sans Bold"/>
                <a:cs typeface="Canva Sans Bold"/>
                <a:sym typeface="Canva Sans Bold"/>
              </a:rPr>
              <a:t>ALGORITHMS  </a:t>
            </a:r>
            <a:r>
              <a:rPr b="1" dirty="0" sz="5779" lang="en-US">
                <a:solidFill>
                  <a:srgbClr val="2E2E2E"/>
                </a:solidFill>
                <a:latin typeface="Canva Sans Bold"/>
                <a:ea typeface="Canva Sans Bold"/>
                <a:cs typeface="Canva Sans Bold"/>
                <a:sym typeface="Canva Sans Bold"/>
              </a:rPr>
              <a:t>  </a:t>
            </a:r>
          </a:p>
        </p:txBody>
      </p:sp>
      <p:sp>
        <p:nvSpPr>
          <p:cNvPr id="1048708" name="Freeform 32"/>
          <p:cNvSpPr/>
          <p:nvPr/>
        </p:nvSpPr>
        <p:spPr>
          <a:xfrm rot="2243430">
            <a:off x="11882406" y="2501758"/>
            <a:ext cx="3155478" cy="1027207"/>
          </a:xfrm>
          <a:custGeom>
            <a:avLst/>
            <a:ahLst/>
            <a:rect l="l" t="t" r="r" b="b"/>
            <a:pathLst>
              <a:path w="3553616" h="1270418">
                <a:moveTo>
                  <a:pt x="0" y="0"/>
                </a:moveTo>
                <a:lnTo>
                  <a:pt x="3553616" y="0"/>
                </a:lnTo>
                <a:lnTo>
                  <a:pt x="3553616" y="1270417"/>
                </a:lnTo>
                <a:lnTo>
                  <a:pt x="0" y="1270417"/>
                </a:lnTo>
                <a:lnTo>
                  <a:pt x="0" y="0"/>
                </a:lnTo>
                <a:close/>
              </a:path>
            </a:pathLst>
          </a:custGeom>
          <a:blipFill>
            <a:blip xmlns:r="http://schemas.openxmlformats.org/officeDocument/2006/relationships" r:embed="rId1"/>
            <a:stretch>
              <a:fillRect/>
            </a:stretch>
          </a:blipFill>
        </p:spPr>
      </p:sp>
      <p:sp>
        <p:nvSpPr>
          <p:cNvPr id="1048709" name="TextBox 33"/>
          <p:cNvSpPr txBox="1"/>
          <p:nvPr/>
        </p:nvSpPr>
        <p:spPr>
          <a:xfrm>
            <a:off x="331261" y="4571491"/>
            <a:ext cx="7456145" cy="2719832"/>
          </a:xfrm>
          <a:prstGeom prst="rect"/>
        </p:spPr>
        <p:txBody>
          <a:bodyPr anchor="t" bIns="0" lIns="0" rIns="0" rtlCol="0" tIns="0">
            <a:spAutoFit/>
          </a:bodyPr>
          <a:p>
            <a:pPr algn="ctr">
              <a:lnSpc>
                <a:spcPts val="10708"/>
              </a:lnSpc>
            </a:pPr>
            <a:r>
              <a:rPr dirty="0" sz="7649" lang="en-US">
                <a:solidFill>
                  <a:srgbClr val="000000"/>
                </a:solidFill>
                <a:latin typeface="Aloja"/>
                <a:ea typeface="Aloja"/>
                <a:cs typeface="Aloja"/>
                <a:sym typeface="Aloja"/>
              </a:rPr>
              <a:t>DATA STRUCTURES</a:t>
            </a:r>
          </a:p>
        </p:txBody>
      </p:sp>
      <p:sp>
        <p:nvSpPr>
          <p:cNvPr id="1048710" name="TextBox 34"/>
          <p:cNvSpPr txBox="1"/>
          <p:nvPr/>
        </p:nvSpPr>
        <p:spPr>
          <a:xfrm>
            <a:off x="10097393" y="5170985"/>
            <a:ext cx="7456145" cy="1359916"/>
          </a:xfrm>
          <a:prstGeom prst="rect"/>
        </p:spPr>
        <p:txBody>
          <a:bodyPr anchor="t" bIns="0" lIns="0" rIns="0" rtlCol="0" tIns="0">
            <a:spAutoFit/>
          </a:bodyPr>
          <a:p>
            <a:pPr algn="ctr">
              <a:lnSpc>
                <a:spcPts val="10708"/>
              </a:lnSpc>
            </a:pPr>
            <a:r>
              <a:rPr sz="7649" lang="en-US">
                <a:solidFill>
                  <a:srgbClr val="000000"/>
                </a:solidFill>
                <a:latin typeface="Aloja"/>
                <a:ea typeface="Aloja"/>
                <a:cs typeface="Aloja"/>
                <a:sym typeface="Aloja"/>
              </a:rPr>
              <a:t>ALGORITHMS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707"/>
                                        </p:tgtEl>
                                        <p:attrNameLst>
                                          <p:attrName>style.visibility</p:attrName>
                                        </p:attrNameLst>
                                      </p:cBhvr>
                                      <p:to>
                                        <p:strVal val="visible"/>
                                      </p:to>
                                    </p:set>
                                    <p:animEffect transition="in" filter="fade">
                                      <p:cBhvr>
                                        <p:cTn dur="500" id="7"/>
                                        <p:tgtEl>
                                          <p:spTgt spid="104870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3" presetSubtype="16">
                                  <p:stCondLst>
                                    <p:cond delay="0"/>
                                  </p:stCondLst>
                                  <p:childTnLst>
                                    <p:set>
                                      <p:cBhvr>
                                        <p:cTn dur="1" fill="hold" id="11">
                                          <p:stCondLst>
                                            <p:cond delay="0"/>
                                          </p:stCondLst>
                                        </p:cTn>
                                        <p:tgtEl>
                                          <p:spTgt spid="1048705"/>
                                        </p:tgtEl>
                                        <p:attrNameLst>
                                          <p:attrName>style.visibility</p:attrName>
                                        </p:attrNameLst>
                                      </p:cBhvr>
                                      <p:to>
                                        <p:strVal val="visible"/>
                                      </p:to>
                                    </p:set>
                                    <p:anim calcmode="lin" valueType="num">
                                      <p:cBhvr>
                                        <p:cTn dur="500" fill="hold" id="12"/>
                                        <p:tgtEl>
                                          <p:spTgt spid="1048705"/>
                                        </p:tgtEl>
                                        <p:attrNameLst>
                                          <p:attrName>ppt_w</p:attrName>
                                        </p:attrNameLst>
                                      </p:cBhvr>
                                      <p:tavLst>
                                        <p:tav tm="0">
                                          <p:val>
                                            <p:fltVal val="0.0"/>
                                          </p:val>
                                        </p:tav>
                                        <p:tav tm="100000">
                                          <p:val>
                                            <p:strVal val="#ppt_w"/>
                                          </p:val>
                                        </p:tav>
                                      </p:tavLst>
                                    </p:anim>
                                    <p:anim calcmode="lin" valueType="num">
                                      <p:cBhvr>
                                        <p:cTn dur="500" fill="hold" id="13"/>
                                        <p:tgtEl>
                                          <p:spTgt spid="1048705"/>
                                        </p:tgtEl>
                                        <p:attrNameLst>
                                          <p:attrName>ppt_h</p:attrName>
                                        </p:attrNameLst>
                                      </p:cBhvr>
                                      <p:tavLst>
                                        <p:tav tm="0">
                                          <p:val>
                                            <p:fltVal val="0.0"/>
                                          </p:val>
                                        </p:tav>
                                        <p:tav tm="100000">
                                          <p:val>
                                            <p:strVal val="#ppt_h"/>
                                          </p:val>
                                        </p:tav>
                                      </p:tavLst>
                                    </p:anim>
                                    <p:animEffect transition="in" filter="fade">
                                      <p:cBhvr>
                                        <p:cTn dur="500" id="14"/>
                                        <p:tgtEl>
                                          <p:spTgt spid="1048705"/>
                                        </p:tgtEl>
                                      </p:cBhvr>
                                    </p:animEffec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1048709">
                                            <p:txEl>
                                              <p:pRg st="0" end="0"/>
                                            </p:txEl>
                                          </p:spTgt>
                                        </p:tgtEl>
                                        <p:attrNameLst>
                                          <p:attrName>style.visibility</p:attrName>
                                        </p:attrNameLst>
                                      </p:cBhvr>
                                      <p:to>
                                        <p:strVal val="visible"/>
                                      </p:to>
                                    </p:set>
                                    <p:animEffect transition="in" filter="fade">
                                      <p:cBhvr>
                                        <p:cTn dur="1000" id="19"/>
                                        <p:tgtEl>
                                          <p:spTgt spid="1048709">
                                            <p:txEl>
                                              <p:pRg st="0" end="0"/>
                                            </p:txEl>
                                          </p:spTgt>
                                        </p:tgtEl>
                                      </p:cBhvr>
                                    </p:animEffect>
                                    <p:anim calcmode="lin" valueType="num">
                                      <p:cBhvr>
                                        <p:cTn dur="1000" fill="hold" id="20"/>
                                        <p:tgtEl>
                                          <p:spTgt spid="1048709">
                                            <p:txEl>
                                              <p:pRg st="0" end="0"/>
                                            </p:txEl>
                                          </p:spTgt>
                                        </p:tgtEl>
                                        <p:attrNameLst>
                                          <p:attrName>ppt_x</p:attrName>
                                        </p:attrNameLst>
                                      </p:cBhvr>
                                      <p:tavLst>
                                        <p:tav tm="0">
                                          <p:val>
                                            <p:strVal val="#ppt_x"/>
                                          </p:val>
                                        </p:tav>
                                        <p:tav tm="100000">
                                          <p:val>
                                            <p:strVal val="#ppt_x"/>
                                          </p:val>
                                        </p:tav>
                                      </p:tavLst>
                                    </p:anim>
                                    <p:anim calcmode="lin" valueType="num">
                                      <p:cBhvr>
                                        <p:cTn dur="1000" fill="hold" id="21"/>
                                        <p:tgtEl>
                                          <p:spTgt spid="104870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53" presetSubtype="16">
                                  <p:stCondLst>
                                    <p:cond delay="0"/>
                                  </p:stCondLst>
                                  <p:childTnLst>
                                    <p:set>
                                      <p:cBhvr>
                                        <p:cTn dur="1" fill="hold" id="25">
                                          <p:stCondLst>
                                            <p:cond delay="0"/>
                                          </p:stCondLst>
                                        </p:cTn>
                                        <p:tgtEl>
                                          <p:spTgt spid="1048708"/>
                                        </p:tgtEl>
                                        <p:attrNameLst>
                                          <p:attrName>style.visibility</p:attrName>
                                        </p:attrNameLst>
                                      </p:cBhvr>
                                      <p:to>
                                        <p:strVal val="visible"/>
                                      </p:to>
                                    </p:set>
                                    <p:anim calcmode="lin" valueType="num">
                                      <p:cBhvr>
                                        <p:cTn dur="500" fill="hold" id="26"/>
                                        <p:tgtEl>
                                          <p:spTgt spid="1048708"/>
                                        </p:tgtEl>
                                        <p:attrNameLst>
                                          <p:attrName>ppt_w</p:attrName>
                                        </p:attrNameLst>
                                      </p:cBhvr>
                                      <p:tavLst>
                                        <p:tav tm="0">
                                          <p:val>
                                            <p:fltVal val="0.0"/>
                                          </p:val>
                                        </p:tav>
                                        <p:tav tm="100000">
                                          <p:val>
                                            <p:strVal val="#ppt_w"/>
                                          </p:val>
                                        </p:tav>
                                      </p:tavLst>
                                    </p:anim>
                                    <p:anim calcmode="lin" valueType="num">
                                      <p:cBhvr>
                                        <p:cTn dur="500" fill="hold" id="27"/>
                                        <p:tgtEl>
                                          <p:spTgt spid="1048708"/>
                                        </p:tgtEl>
                                        <p:attrNameLst>
                                          <p:attrName>ppt_h</p:attrName>
                                        </p:attrNameLst>
                                      </p:cBhvr>
                                      <p:tavLst>
                                        <p:tav tm="0">
                                          <p:val>
                                            <p:fltVal val="0.0"/>
                                          </p:val>
                                        </p:tav>
                                        <p:tav tm="100000">
                                          <p:val>
                                            <p:strVal val="#ppt_h"/>
                                          </p:val>
                                        </p:tav>
                                      </p:tavLst>
                                    </p:anim>
                                    <p:animEffect transition="in" filter="fade">
                                      <p:cBhvr>
                                        <p:cTn dur="500" id="28"/>
                                        <p:tgtEl>
                                          <p:spTgt spid="1048708"/>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710"/>
                                        </p:tgtEl>
                                        <p:attrNameLst>
                                          <p:attrName>style.visibility</p:attrName>
                                        </p:attrNameLst>
                                      </p:cBhvr>
                                      <p:to>
                                        <p:strVal val="visible"/>
                                      </p:to>
                                    </p:set>
                                    <p:animEffect transition="in" filter="fade">
                                      <p:cBhvr>
                                        <p:cTn dur="1000" id="33"/>
                                        <p:tgtEl>
                                          <p:spTgt spid="1048710"/>
                                        </p:tgtEl>
                                      </p:cBhvr>
                                    </p:animEffect>
                                    <p:anim calcmode="lin" valueType="num">
                                      <p:cBhvr>
                                        <p:cTn dur="1000" fill="hold" id="34"/>
                                        <p:tgtEl>
                                          <p:spTgt spid="1048710"/>
                                        </p:tgtEl>
                                        <p:attrNameLst>
                                          <p:attrName>ppt_x</p:attrName>
                                        </p:attrNameLst>
                                      </p:cBhvr>
                                      <p:tavLst>
                                        <p:tav tm="0">
                                          <p:val>
                                            <p:strVal val="#ppt_x"/>
                                          </p:val>
                                        </p:tav>
                                        <p:tav tm="100000">
                                          <p:val>
                                            <p:strVal val="#ppt_x"/>
                                          </p:val>
                                        </p:tav>
                                      </p:tavLst>
                                    </p:anim>
                                    <p:anim calcmode="lin" valueType="num">
                                      <p:cBhvr>
                                        <p:cTn dur="1000" fill="hold" id="35"/>
                                        <p:tgtEl>
                                          <p:spTgt spid="10487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7" grpId="0"/>
      <p:bldP spid="10487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grpSp>
        <p:nvGrpSpPr>
          <p:cNvPr id="84" name="Group 2"/>
          <p:cNvGrpSpPr/>
          <p:nvPr/>
        </p:nvGrpSpPr>
        <p:grpSpPr>
          <a:xfrm>
            <a:off x="17956739" y="2946265"/>
            <a:ext cx="331261" cy="7340735"/>
            <a:chOff x="0" y="0"/>
            <a:chExt cx="87246" cy="1933362"/>
          </a:xfrm>
        </p:grpSpPr>
        <p:sp>
          <p:nvSpPr>
            <p:cNvPr id="1048711"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FF5757"/>
            </a:solidFill>
          </p:spPr>
        </p:sp>
        <p:sp>
          <p:nvSpPr>
            <p:cNvPr id="1048712"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grpSp>
        <p:nvGrpSpPr>
          <p:cNvPr id="85" name="Group 5"/>
          <p:cNvGrpSpPr/>
          <p:nvPr/>
        </p:nvGrpSpPr>
        <p:grpSpPr>
          <a:xfrm rot="-5400000">
            <a:off x="5043934" y="-4722198"/>
            <a:ext cx="331261" cy="9775657"/>
            <a:chOff x="0" y="0"/>
            <a:chExt cx="87246" cy="2574659"/>
          </a:xfrm>
        </p:grpSpPr>
        <p:sp>
          <p:nvSpPr>
            <p:cNvPr id="1048713" name="Freeform 6"/>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EAE0D5"/>
            </a:solidFill>
          </p:spPr>
        </p:sp>
        <p:sp>
          <p:nvSpPr>
            <p:cNvPr id="1048714" name="TextBox 7"/>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86" name="Group 8"/>
          <p:cNvGrpSpPr/>
          <p:nvPr/>
        </p:nvGrpSpPr>
        <p:grpSpPr>
          <a:xfrm>
            <a:off x="0" y="0"/>
            <a:ext cx="331261" cy="4857241"/>
            <a:chOff x="0" y="0"/>
            <a:chExt cx="87246" cy="1279273"/>
          </a:xfrm>
        </p:grpSpPr>
        <p:sp>
          <p:nvSpPr>
            <p:cNvPr id="1048715" name="Freeform 9"/>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EAE0D5"/>
            </a:solidFill>
          </p:spPr>
        </p:sp>
        <p:sp>
          <p:nvSpPr>
            <p:cNvPr id="1048716" name="TextBox 10"/>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87" name="Group 11"/>
          <p:cNvGrpSpPr/>
          <p:nvPr/>
        </p:nvGrpSpPr>
        <p:grpSpPr>
          <a:xfrm>
            <a:off x="0" y="4786371"/>
            <a:ext cx="331261" cy="5524484"/>
            <a:chOff x="0" y="0"/>
            <a:chExt cx="87246" cy="1455008"/>
          </a:xfrm>
        </p:grpSpPr>
        <p:sp>
          <p:nvSpPr>
            <p:cNvPr id="1048717" name="Freeform 12"/>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E4B600"/>
            </a:solidFill>
          </p:spPr>
        </p:sp>
        <p:sp>
          <p:nvSpPr>
            <p:cNvPr id="1048718" name="TextBox 13"/>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88" name="Group 14"/>
          <p:cNvGrpSpPr/>
          <p:nvPr/>
        </p:nvGrpSpPr>
        <p:grpSpPr>
          <a:xfrm rot="-5400000">
            <a:off x="14027066" y="-3929673"/>
            <a:ext cx="331261" cy="8190607"/>
            <a:chOff x="0" y="0"/>
            <a:chExt cx="87246" cy="2157197"/>
          </a:xfrm>
        </p:grpSpPr>
        <p:sp>
          <p:nvSpPr>
            <p:cNvPr id="1048719" name="Freeform 15"/>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1F395D"/>
            </a:solidFill>
          </p:spPr>
        </p:sp>
        <p:sp>
          <p:nvSpPr>
            <p:cNvPr id="1048720" name="TextBox 16"/>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89" name="Group 17"/>
          <p:cNvGrpSpPr/>
          <p:nvPr/>
        </p:nvGrpSpPr>
        <p:grpSpPr>
          <a:xfrm>
            <a:off x="17956739" y="0"/>
            <a:ext cx="331261" cy="3012480"/>
            <a:chOff x="0" y="0"/>
            <a:chExt cx="87246" cy="793410"/>
          </a:xfrm>
        </p:grpSpPr>
        <p:sp>
          <p:nvSpPr>
            <p:cNvPr id="1048721" name="Freeform 18"/>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1F395D"/>
            </a:solidFill>
          </p:spPr>
        </p:sp>
        <p:sp>
          <p:nvSpPr>
            <p:cNvPr id="1048722" name="TextBox 19"/>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90" name="Group 20"/>
          <p:cNvGrpSpPr/>
          <p:nvPr/>
        </p:nvGrpSpPr>
        <p:grpSpPr>
          <a:xfrm rot="-5400000">
            <a:off x="17610603" y="9775233"/>
            <a:ext cx="331261" cy="692272"/>
            <a:chOff x="0" y="0"/>
            <a:chExt cx="87246" cy="182327"/>
          </a:xfrm>
        </p:grpSpPr>
        <p:sp>
          <p:nvSpPr>
            <p:cNvPr id="1048723" name="Freeform 21"/>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FF5757"/>
            </a:solidFill>
          </p:spPr>
        </p:sp>
        <p:sp>
          <p:nvSpPr>
            <p:cNvPr id="1048724" name="TextBox 22"/>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91" name="Group 23"/>
          <p:cNvGrpSpPr/>
          <p:nvPr/>
        </p:nvGrpSpPr>
        <p:grpSpPr>
          <a:xfrm rot="-5400000">
            <a:off x="1637154" y="8484216"/>
            <a:ext cx="331261" cy="3274307"/>
            <a:chOff x="0" y="0"/>
            <a:chExt cx="87246" cy="862369"/>
          </a:xfrm>
        </p:grpSpPr>
        <p:sp>
          <p:nvSpPr>
            <p:cNvPr id="1048725" name="Freeform 24"/>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E4B600"/>
            </a:solidFill>
          </p:spPr>
        </p:sp>
        <p:sp>
          <p:nvSpPr>
            <p:cNvPr id="1048726" name="TextBox 25"/>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92" name="Group 26"/>
          <p:cNvGrpSpPr/>
          <p:nvPr/>
        </p:nvGrpSpPr>
        <p:grpSpPr>
          <a:xfrm rot="-5400000">
            <a:off x="10235886" y="3037756"/>
            <a:ext cx="331261" cy="14167228"/>
            <a:chOff x="0" y="0"/>
            <a:chExt cx="87246" cy="3731286"/>
          </a:xfrm>
        </p:grpSpPr>
        <p:sp>
          <p:nvSpPr>
            <p:cNvPr id="1048727" name="Freeform 27"/>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F9ECB8"/>
            </a:solidFill>
          </p:spPr>
        </p:sp>
        <p:sp>
          <p:nvSpPr>
            <p:cNvPr id="1048728" name="TextBox 28"/>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729" name="TextBox 29"/>
          <p:cNvSpPr txBox="1"/>
          <p:nvPr/>
        </p:nvSpPr>
        <p:spPr>
          <a:xfrm>
            <a:off x="13958224" y="8643060"/>
            <a:ext cx="2250281" cy="323215"/>
          </a:xfrm>
          <a:prstGeom prst="rect"/>
        </p:spPr>
        <p:txBody>
          <a:bodyPr anchor="t" bIns="0" lIns="0" rIns="0" rtlCol="0" tIns="0">
            <a:spAutoFit/>
          </a:bodyPr>
          <a:p>
            <a:pPr algn="ctr">
              <a:lnSpc>
                <a:spcPts val="2659"/>
              </a:lnSpc>
              <a:spcBef>
                <a:spcPct val="0"/>
              </a:spcBef>
            </a:pPr>
            <a:r>
              <a:rPr sz="1899" lang="en-US">
                <a:solidFill>
                  <a:srgbClr val="2E2E2E"/>
                </a:solidFill>
                <a:latin typeface="Canva Sans"/>
                <a:ea typeface="Canva Sans"/>
                <a:cs typeface="Canva Sans"/>
                <a:sym typeface="Canva Sans"/>
              </a:rPr>
              <a:t>BY AMILA DILSHAN</a:t>
            </a:r>
          </a:p>
        </p:txBody>
      </p:sp>
      <p:sp>
        <p:nvSpPr>
          <p:cNvPr id="1048730" name="TextBox 30"/>
          <p:cNvSpPr txBox="1"/>
          <p:nvPr/>
        </p:nvSpPr>
        <p:spPr>
          <a:xfrm>
            <a:off x="1802784" y="3328528"/>
            <a:ext cx="15283111" cy="2138679"/>
          </a:xfrm>
          <a:prstGeom prst="rect"/>
        </p:spPr>
        <p:txBody>
          <a:bodyPr anchor="t" bIns="0" lIns="0" rIns="0" rtlCol="0" tIns="0">
            <a:spAutoFit/>
          </a:bodyPr>
          <a:p>
            <a:pPr algn="ctr">
              <a:lnSpc>
                <a:spcPts val="4210"/>
              </a:lnSpc>
            </a:pPr>
            <a:endParaRPr dirty="0"/>
          </a:p>
          <a:p>
            <a:pPr algn="ctr">
              <a:lnSpc>
                <a:spcPts val="4210"/>
              </a:lnSpc>
              <a:spcBef>
                <a:spcPct val="0"/>
              </a:spcBef>
            </a:pPr>
            <a:r>
              <a:rPr dirty="0" sz="3007" lang="en-US">
                <a:solidFill>
                  <a:srgbClr val="696464"/>
                </a:solidFill>
                <a:latin typeface="Canva Sans"/>
                <a:ea typeface="Canva Sans"/>
                <a:cs typeface="Canva Sans"/>
                <a:sym typeface="Canva Sans"/>
              </a:rPr>
              <a:t>"Data Structures are ways to organize and store data so that we can access and modify it efficiently. Think of them like containers—arrays, stacks, and trees are some examples. Each has its unique purpose."</a:t>
            </a:r>
          </a:p>
        </p:txBody>
      </p:sp>
      <p:sp>
        <p:nvSpPr>
          <p:cNvPr id="1048731" name="TextBox 31"/>
          <p:cNvSpPr txBox="1"/>
          <p:nvPr/>
        </p:nvSpPr>
        <p:spPr>
          <a:xfrm>
            <a:off x="331261" y="1372890"/>
            <a:ext cx="14407040" cy="1288542"/>
          </a:xfrm>
          <a:prstGeom prst="rect"/>
        </p:spPr>
        <p:txBody>
          <a:bodyPr anchor="t" bIns="0" lIns="0" rIns="0" rtlCol="0" tIns="0">
            <a:spAutoFit/>
          </a:bodyPr>
          <a:p>
            <a:pPr algn="ctr">
              <a:lnSpc>
                <a:spcPts val="10146"/>
              </a:lnSpc>
            </a:pPr>
            <a:r>
              <a:rPr b="1" dirty="0" sz="7247" lang="en-US">
                <a:solidFill>
                  <a:srgbClr val="2E2E2E"/>
                </a:solidFill>
                <a:latin typeface="Canva Sans Bold"/>
                <a:ea typeface="Canva Sans Bold"/>
                <a:cs typeface="Canva Sans Bold"/>
                <a:sym typeface="Canva Sans Bold"/>
              </a:rPr>
              <a:t>What Are </a:t>
            </a:r>
            <a:r>
              <a:rPr b="1" dirty="0" sz="7247" lang="en-US">
                <a:solidFill>
                  <a:srgbClr val="FF0000"/>
                </a:solidFill>
                <a:latin typeface="Canva Sans Bold"/>
                <a:ea typeface="Canva Sans Bold"/>
                <a:cs typeface="Canva Sans Bold"/>
                <a:sym typeface="Canva Sans Bold"/>
              </a:rPr>
              <a:t>Data Structures?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8" presetSubtype="16">
                                  <p:stCondLst>
                                    <p:cond delay="0"/>
                                  </p:stCondLst>
                                  <p:childTnLst>
                                    <p:set>
                                      <p:cBhvr>
                                        <p:cTn dur="1" fill="hold" id="6">
                                          <p:stCondLst>
                                            <p:cond delay="0"/>
                                          </p:stCondLst>
                                        </p:cTn>
                                        <p:tgtEl>
                                          <p:spTgt spid="1048731"/>
                                        </p:tgtEl>
                                        <p:attrNameLst>
                                          <p:attrName>style.visibility</p:attrName>
                                        </p:attrNameLst>
                                      </p:cBhvr>
                                      <p:to>
                                        <p:strVal val="visible"/>
                                      </p:to>
                                    </p:set>
                                    <p:animEffect transition="in" filter="diamond(in)">
                                      <p:cBhvr>
                                        <p:cTn dur="2000" id="7"/>
                                        <p:tgtEl>
                                          <p:spTgt spid="104873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1048730">
                                            <p:txEl>
                                              <p:pRg st="1" end="1"/>
                                            </p:txEl>
                                          </p:spTgt>
                                        </p:tgtEl>
                                        <p:attrNameLst>
                                          <p:attrName>style.visibility</p:attrName>
                                        </p:attrNameLst>
                                      </p:cBhvr>
                                      <p:to>
                                        <p:strVal val="visible"/>
                                      </p:to>
                                    </p:set>
                                    <p:animEffect transition="in" filter="fade">
                                      <p:cBhvr>
                                        <p:cTn dur="1000" id="12"/>
                                        <p:tgtEl>
                                          <p:spTgt spid="10487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grpSp>
        <p:nvGrpSpPr>
          <p:cNvPr id="94" name="Group 2"/>
          <p:cNvGrpSpPr/>
          <p:nvPr/>
        </p:nvGrpSpPr>
        <p:grpSpPr>
          <a:xfrm>
            <a:off x="17956739" y="2946265"/>
            <a:ext cx="331261" cy="7340735"/>
            <a:chOff x="0" y="0"/>
            <a:chExt cx="87246" cy="1933362"/>
          </a:xfrm>
        </p:grpSpPr>
        <p:sp>
          <p:nvSpPr>
            <p:cNvPr id="1048732"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FF5757"/>
            </a:solidFill>
          </p:spPr>
        </p:sp>
        <p:sp>
          <p:nvSpPr>
            <p:cNvPr id="1048733"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grpSp>
        <p:nvGrpSpPr>
          <p:cNvPr id="95" name="Group 5"/>
          <p:cNvGrpSpPr/>
          <p:nvPr/>
        </p:nvGrpSpPr>
        <p:grpSpPr>
          <a:xfrm rot="-5400000">
            <a:off x="5043934" y="-4722198"/>
            <a:ext cx="331261" cy="9775657"/>
            <a:chOff x="0" y="0"/>
            <a:chExt cx="87246" cy="2574659"/>
          </a:xfrm>
        </p:grpSpPr>
        <p:sp>
          <p:nvSpPr>
            <p:cNvPr id="1048734" name="Freeform 6"/>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EAE0D5"/>
            </a:solidFill>
          </p:spPr>
        </p:sp>
        <p:sp>
          <p:nvSpPr>
            <p:cNvPr id="1048735" name="TextBox 7"/>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96" name="Group 8"/>
          <p:cNvGrpSpPr/>
          <p:nvPr/>
        </p:nvGrpSpPr>
        <p:grpSpPr>
          <a:xfrm>
            <a:off x="0" y="0"/>
            <a:ext cx="331261" cy="4857241"/>
            <a:chOff x="0" y="0"/>
            <a:chExt cx="87246" cy="1279273"/>
          </a:xfrm>
        </p:grpSpPr>
        <p:sp>
          <p:nvSpPr>
            <p:cNvPr id="1048736" name="Freeform 9"/>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EAE0D5"/>
            </a:solidFill>
          </p:spPr>
        </p:sp>
        <p:sp>
          <p:nvSpPr>
            <p:cNvPr id="1048737" name="TextBox 10"/>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97" name="Group 11"/>
          <p:cNvGrpSpPr/>
          <p:nvPr/>
        </p:nvGrpSpPr>
        <p:grpSpPr>
          <a:xfrm>
            <a:off x="0" y="4786371"/>
            <a:ext cx="331261" cy="5524484"/>
            <a:chOff x="0" y="0"/>
            <a:chExt cx="87246" cy="1455008"/>
          </a:xfrm>
        </p:grpSpPr>
        <p:sp>
          <p:nvSpPr>
            <p:cNvPr id="1048738" name="Freeform 12"/>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E4B600"/>
            </a:solidFill>
          </p:spPr>
        </p:sp>
        <p:sp>
          <p:nvSpPr>
            <p:cNvPr id="1048739" name="TextBox 13"/>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98" name="Group 14"/>
          <p:cNvGrpSpPr/>
          <p:nvPr/>
        </p:nvGrpSpPr>
        <p:grpSpPr>
          <a:xfrm rot="-5400000">
            <a:off x="14027066" y="-3929673"/>
            <a:ext cx="331261" cy="8190607"/>
            <a:chOff x="0" y="0"/>
            <a:chExt cx="87246" cy="2157197"/>
          </a:xfrm>
        </p:grpSpPr>
        <p:sp>
          <p:nvSpPr>
            <p:cNvPr id="1048740" name="Freeform 15"/>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1F395D"/>
            </a:solidFill>
          </p:spPr>
        </p:sp>
        <p:sp>
          <p:nvSpPr>
            <p:cNvPr id="1048741" name="TextBox 16"/>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99" name="Group 17"/>
          <p:cNvGrpSpPr/>
          <p:nvPr/>
        </p:nvGrpSpPr>
        <p:grpSpPr>
          <a:xfrm>
            <a:off x="17956739" y="0"/>
            <a:ext cx="331261" cy="3012480"/>
            <a:chOff x="0" y="0"/>
            <a:chExt cx="87246" cy="793410"/>
          </a:xfrm>
        </p:grpSpPr>
        <p:sp>
          <p:nvSpPr>
            <p:cNvPr id="1048742" name="Freeform 18"/>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1F395D"/>
            </a:solidFill>
          </p:spPr>
        </p:sp>
        <p:sp>
          <p:nvSpPr>
            <p:cNvPr id="1048743" name="TextBox 19"/>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100" name="Group 20"/>
          <p:cNvGrpSpPr/>
          <p:nvPr/>
        </p:nvGrpSpPr>
        <p:grpSpPr>
          <a:xfrm rot="-5400000">
            <a:off x="17610603" y="9775233"/>
            <a:ext cx="331261" cy="692272"/>
            <a:chOff x="0" y="0"/>
            <a:chExt cx="87246" cy="182327"/>
          </a:xfrm>
        </p:grpSpPr>
        <p:sp>
          <p:nvSpPr>
            <p:cNvPr id="1048744" name="Freeform 21"/>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FF5757"/>
            </a:solidFill>
          </p:spPr>
        </p:sp>
        <p:sp>
          <p:nvSpPr>
            <p:cNvPr id="1048745" name="TextBox 22"/>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101" name="Group 23"/>
          <p:cNvGrpSpPr/>
          <p:nvPr/>
        </p:nvGrpSpPr>
        <p:grpSpPr>
          <a:xfrm rot="-5400000">
            <a:off x="1637154" y="8484216"/>
            <a:ext cx="331261" cy="3274307"/>
            <a:chOff x="0" y="0"/>
            <a:chExt cx="87246" cy="862369"/>
          </a:xfrm>
        </p:grpSpPr>
        <p:sp>
          <p:nvSpPr>
            <p:cNvPr id="1048746" name="Freeform 24"/>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E4B600"/>
            </a:solidFill>
          </p:spPr>
        </p:sp>
        <p:sp>
          <p:nvSpPr>
            <p:cNvPr id="1048747" name="TextBox 25"/>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102" name="Group 26"/>
          <p:cNvGrpSpPr/>
          <p:nvPr/>
        </p:nvGrpSpPr>
        <p:grpSpPr>
          <a:xfrm rot="-5400000">
            <a:off x="10235886" y="3037756"/>
            <a:ext cx="331261" cy="14167228"/>
            <a:chOff x="0" y="0"/>
            <a:chExt cx="87246" cy="3731286"/>
          </a:xfrm>
        </p:grpSpPr>
        <p:sp>
          <p:nvSpPr>
            <p:cNvPr id="1048748" name="Freeform 27"/>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F9ECB8"/>
            </a:solidFill>
          </p:spPr>
        </p:sp>
        <p:sp>
          <p:nvSpPr>
            <p:cNvPr id="1048749" name="TextBox 28"/>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750" name="TextBox 29"/>
          <p:cNvSpPr txBox="1"/>
          <p:nvPr/>
        </p:nvSpPr>
        <p:spPr>
          <a:xfrm>
            <a:off x="15179816" y="9347834"/>
            <a:ext cx="2250281" cy="323215"/>
          </a:xfrm>
          <a:prstGeom prst="rect"/>
        </p:spPr>
        <p:txBody>
          <a:bodyPr anchor="t" bIns="0" lIns="0" rIns="0" rtlCol="0" tIns="0">
            <a:spAutoFit/>
          </a:bodyPr>
          <a:p>
            <a:pPr algn="ctr">
              <a:lnSpc>
                <a:spcPts val="2659"/>
              </a:lnSpc>
              <a:spcBef>
                <a:spcPct val="0"/>
              </a:spcBef>
            </a:pPr>
            <a:r>
              <a:rPr dirty="0" sz="1899" lang="en-US">
                <a:solidFill>
                  <a:srgbClr val="2E2E2E"/>
                </a:solidFill>
                <a:latin typeface="Canva Sans"/>
                <a:ea typeface="Canva Sans"/>
                <a:cs typeface="Canva Sans"/>
                <a:sym typeface="Canva Sans"/>
              </a:rPr>
              <a:t>BY AMILA DILSHAN</a:t>
            </a:r>
          </a:p>
        </p:txBody>
      </p:sp>
      <p:sp>
        <p:nvSpPr>
          <p:cNvPr id="1048751" name="TextBox 30"/>
          <p:cNvSpPr txBox="1"/>
          <p:nvPr/>
        </p:nvSpPr>
        <p:spPr>
          <a:xfrm>
            <a:off x="457200" y="1111951"/>
            <a:ext cx="13335000" cy="1635760"/>
          </a:xfrm>
          <a:prstGeom prst="rect"/>
        </p:spPr>
        <p:txBody>
          <a:bodyPr anchor="t" bIns="0" lIns="0" rIns="0" rtlCol="0" tIns="0" wrap="square">
            <a:spAutoFit/>
          </a:bodyPr>
          <a:p>
            <a:pPr algn="ctr">
              <a:lnSpc>
                <a:spcPts val="12880"/>
              </a:lnSpc>
            </a:pPr>
            <a:r>
              <a:rPr b="1" dirty="0" sz="8000" lang="en-US">
                <a:solidFill>
                  <a:srgbClr val="2E2E2E"/>
                </a:solidFill>
                <a:latin typeface="Canva Sans Bold"/>
                <a:ea typeface="Canva Sans Bold"/>
                <a:cs typeface="Canva Sans Bold"/>
                <a:sym typeface="Canva Sans Bold"/>
              </a:rPr>
              <a:t>What Are </a:t>
            </a:r>
            <a:r>
              <a:rPr b="1" dirty="0" sz="8000" lang="en-US">
                <a:solidFill>
                  <a:srgbClr val="FF0000"/>
                </a:solidFill>
                <a:latin typeface="Canva Sans Bold"/>
                <a:ea typeface="Canva Sans Bold"/>
                <a:cs typeface="Canva Sans Bold"/>
                <a:sym typeface="Canva Sans Bold"/>
              </a:rPr>
              <a:t>Algorithms?</a:t>
            </a:r>
          </a:p>
        </p:txBody>
      </p:sp>
      <p:sp>
        <p:nvSpPr>
          <p:cNvPr id="1048752" name="TextBox 31"/>
          <p:cNvSpPr txBox="1"/>
          <p:nvPr/>
        </p:nvSpPr>
        <p:spPr>
          <a:xfrm>
            <a:off x="1802784" y="3467735"/>
            <a:ext cx="15161057" cy="3139440"/>
          </a:xfrm>
          <a:prstGeom prst="rect"/>
        </p:spPr>
        <p:txBody>
          <a:bodyPr anchor="t" bIns="0" lIns="0" rIns="0" rtlCol="0" tIns="0">
            <a:spAutoFit/>
          </a:bodyPr>
          <a:p>
            <a:pPr algn="ctr">
              <a:lnSpc>
                <a:spcPts val="4120"/>
              </a:lnSpc>
            </a:pPr>
            <a:endParaRPr dirty="0"/>
          </a:p>
          <a:p>
            <a:pPr algn="l">
              <a:lnSpc>
                <a:spcPts val="4120"/>
              </a:lnSpc>
            </a:pPr>
            <a:r>
              <a:rPr dirty="0" sz="2942" lang="en-US">
                <a:solidFill>
                  <a:srgbClr val="2E2E2E"/>
                </a:solidFill>
                <a:latin typeface="Canva Sans"/>
                <a:ea typeface="Canva Sans"/>
                <a:cs typeface="Canva Sans"/>
                <a:sym typeface="Canva Sans"/>
              </a:rPr>
              <a:t>"Algorithms are step-by-step instructions for solving a problem. Imagine baking a cake: the recipe is the algorithm. </a:t>
            </a:r>
          </a:p>
          <a:p>
            <a:pPr algn="ctr">
              <a:lnSpc>
                <a:spcPts val="4120"/>
              </a:lnSpc>
            </a:pPr>
            <a:endParaRPr dirty="0" sz="2942" lang="en-US">
              <a:solidFill>
                <a:srgbClr val="2E2E2E"/>
              </a:solidFill>
              <a:latin typeface="Canva Sans"/>
              <a:ea typeface="Canva Sans"/>
              <a:cs typeface="Canva Sans"/>
              <a:sym typeface="Canva Sans"/>
            </a:endParaRPr>
          </a:p>
          <a:p>
            <a:pPr algn="l">
              <a:lnSpc>
                <a:spcPts val="4120"/>
              </a:lnSpc>
              <a:spcBef>
                <a:spcPct val="0"/>
              </a:spcBef>
            </a:pPr>
            <a:r>
              <a:rPr dirty="0" sz="2942" lang="en-US">
                <a:solidFill>
                  <a:srgbClr val="2E2E2E"/>
                </a:solidFill>
                <a:latin typeface="Canva Sans"/>
                <a:ea typeface="Canva Sans"/>
                <a:cs typeface="Canva Sans"/>
                <a:sym typeface="Canva Sans"/>
              </a:rPr>
              <a:t>In programming, algorithms help process data efficiently, like sorting a list or finding the shortest path in a map."</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751"/>
                                        </p:tgtEl>
                                        <p:attrNameLst>
                                          <p:attrName>style.visibility</p:attrName>
                                        </p:attrNameLst>
                                      </p:cBhvr>
                                      <p:to>
                                        <p:strVal val="visible"/>
                                      </p:to>
                                    </p:set>
                                    <p:animEffect transition="in" filter="randombar(horizontal)">
                                      <p:cBhvr>
                                        <p:cTn dur="1000" id="7"/>
                                        <p:tgtEl>
                                          <p:spTgt spid="104875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8752"/>
                                        </p:tgtEl>
                                        <p:attrNameLst>
                                          <p:attrName>style.visibility</p:attrName>
                                        </p:attrNameLst>
                                      </p:cBhvr>
                                      <p:to>
                                        <p:strVal val="visible"/>
                                      </p:to>
                                    </p:set>
                                    <p:animEffect transition="in" filter="fade">
                                      <p:cBhvr>
                                        <p:cTn dur="500" id="12"/>
                                        <p:tgtEl>
                                          <p:spTgt spid="1048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1" grpId="0"/>
      <p:bldP spid="10487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17956739" y="2946265"/>
            <a:ext cx="331261" cy="7340735"/>
            <a:chOff x="0" y="0"/>
            <a:chExt cx="87246" cy="1933362"/>
          </a:xfrm>
        </p:grpSpPr>
        <p:sp>
          <p:nvSpPr>
            <p:cNvPr id="1048643"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FF5757"/>
            </a:solidFill>
          </p:spPr>
        </p:sp>
        <p:sp>
          <p:nvSpPr>
            <p:cNvPr id="1048644"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grpSp>
        <p:nvGrpSpPr>
          <p:cNvPr id="55" name="Group 5"/>
          <p:cNvGrpSpPr/>
          <p:nvPr/>
        </p:nvGrpSpPr>
        <p:grpSpPr>
          <a:xfrm rot="-5400000">
            <a:off x="5043934" y="-4722198"/>
            <a:ext cx="331261" cy="9775657"/>
            <a:chOff x="0" y="0"/>
            <a:chExt cx="87246" cy="2574659"/>
          </a:xfrm>
        </p:grpSpPr>
        <p:sp>
          <p:nvSpPr>
            <p:cNvPr id="1048645" name="Freeform 6"/>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EAE0D5"/>
            </a:solidFill>
          </p:spPr>
        </p:sp>
        <p:sp>
          <p:nvSpPr>
            <p:cNvPr id="1048646" name="TextBox 7"/>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56" name="Group 8"/>
          <p:cNvGrpSpPr/>
          <p:nvPr/>
        </p:nvGrpSpPr>
        <p:grpSpPr>
          <a:xfrm>
            <a:off x="0" y="0"/>
            <a:ext cx="331261" cy="4857241"/>
            <a:chOff x="0" y="0"/>
            <a:chExt cx="87246" cy="1279273"/>
          </a:xfrm>
        </p:grpSpPr>
        <p:sp>
          <p:nvSpPr>
            <p:cNvPr id="1048647" name="Freeform 9"/>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EAE0D5"/>
            </a:solidFill>
          </p:spPr>
        </p:sp>
        <p:sp>
          <p:nvSpPr>
            <p:cNvPr id="1048648" name="TextBox 10"/>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57" name="Group 11"/>
          <p:cNvGrpSpPr/>
          <p:nvPr/>
        </p:nvGrpSpPr>
        <p:grpSpPr>
          <a:xfrm>
            <a:off x="0" y="4786371"/>
            <a:ext cx="331261" cy="5524484"/>
            <a:chOff x="0" y="0"/>
            <a:chExt cx="87246" cy="1455008"/>
          </a:xfrm>
        </p:grpSpPr>
        <p:sp>
          <p:nvSpPr>
            <p:cNvPr id="1048649" name="Freeform 12"/>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E4B600"/>
            </a:solidFill>
          </p:spPr>
        </p:sp>
        <p:sp>
          <p:nvSpPr>
            <p:cNvPr id="1048650" name="TextBox 13"/>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58" name="Group 14"/>
          <p:cNvGrpSpPr/>
          <p:nvPr/>
        </p:nvGrpSpPr>
        <p:grpSpPr>
          <a:xfrm rot="-5400000">
            <a:off x="14027066" y="-3929673"/>
            <a:ext cx="331261" cy="8190607"/>
            <a:chOff x="0" y="0"/>
            <a:chExt cx="87246" cy="2157197"/>
          </a:xfrm>
        </p:grpSpPr>
        <p:sp>
          <p:nvSpPr>
            <p:cNvPr id="1048651" name="Freeform 15"/>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1F395D"/>
            </a:solidFill>
          </p:spPr>
        </p:sp>
        <p:sp>
          <p:nvSpPr>
            <p:cNvPr id="1048652" name="TextBox 16"/>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59" name="Group 17"/>
          <p:cNvGrpSpPr/>
          <p:nvPr/>
        </p:nvGrpSpPr>
        <p:grpSpPr>
          <a:xfrm>
            <a:off x="17956739" y="0"/>
            <a:ext cx="331261" cy="3012480"/>
            <a:chOff x="0" y="0"/>
            <a:chExt cx="87246" cy="793410"/>
          </a:xfrm>
        </p:grpSpPr>
        <p:sp>
          <p:nvSpPr>
            <p:cNvPr id="1048653" name="Freeform 18"/>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1F395D"/>
            </a:solidFill>
          </p:spPr>
        </p:sp>
        <p:sp>
          <p:nvSpPr>
            <p:cNvPr id="1048654" name="TextBox 19"/>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60" name="Group 20"/>
          <p:cNvGrpSpPr/>
          <p:nvPr/>
        </p:nvGrpSpPr>
        <p:grpSpPr>
          <a:xfrm rot="-5400000">
            <a:off x="17610603" y="9775233"/>
            <a:ext cx="331261" cy="692272"/>
            <a:chOff x="0" y="0"/>
            <a:chExt cx="87246" cy="182327"/>
          </a:xfrm>
        </p:grpSpPr>
        <p:sp>
          <p:nvSpPr>
            <p:cNvPr id="1048655" name="Freeform 21"/>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FF5757"/>
            </a:solidFill>
          </p:spPr>
        </p:sp>
        <p:sp>
          <p:nvSpPr>
            <p:cNvPr id="1048656" name="TextBox 22"/>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61" name="Group 23"/>
          <p:cNvGrpSpPr/>
          <p:nvPr/>
        </p:nvGrpSpPr>
        <p:grpSpPr>
          <a:xfrm rot="-5400000">
            <a:off x="1637154" y="8484216"/>
            <a:ext cx="331261" cy="3274307"/>
            <a:chOff x="0" y="0"/>
            <a:chExt cx="87246" cy="862369"/>
          </a:xfrm>
        </p:grpSpPr>
        <p:sp>
          <p:nvSpPr>
            <p:cNvPr id="1048657" name="Freeform 24"/>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E4B600"/>
            </a:solidFill>
          </p:spPr>
        </p:sp>
        <p:sp>
          <p:nvSpPr>
            <p:cNvPr id="1048658" name="TextBox 25"/>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62" name="Group 26"/>
          <p:cNvGrpSpPr/>
          <p:nvPr/>
        </p:nvGrpSpPr>
        <p:grpSpPr>
          <a:xfrm rot="-5400000">
            <a:off x="10235886" y="3037756"/>
            <a:ext cx="331261" cy="14167228"/>
            <a:chOff x="0" y="0"/>
            <a:chExt cx="87246" cy="3731286"/>
          </a:xfrm>
        </p:grpSpPr>
        <p:sp>
          <p:nvSpPr>
            <p:cNvPr id="1048659" name="Freeform 27"/>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F9ECB8"/>
            </a:solidFill>
          </p:spPr>
        </p:sp>
        <p:sp>
          <p:nvSpPr>
            <p:cNvPr id="1048660" name="TextBox 28"/>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661" name="TextBox 29"/>
          <p:cNvSpPr txBox="1"/>
          <p:nvPr/>
        </p:nvSpPr>
        <p:spPr>
          <a:xfrm>
            <a:off x="15525952" y="9431679"/>
            <a:ext cx="2250281" cy="323215"/>
          </a:xfrm>
          <a:prstGeom prst="rect"/>
        </p:spPr>
        <p:txBody>
          <a:bodyPr anchor="t" bIns="0" lIns="0" rIns="0" rtlCol="0" tIns="0">
            <a:spAutoFit/>
          </a:bodyPr>
          <a:p>
            <a:pPr algn="ctr">
              <a:lnSpc>
                <a:spcPts val="2659"/>
              </a:lnSpc>
              <a:spcBef>
                <a:spcPct val="0"/>
              </a:spcBef>
            </a:pPr>
            <a:r>
              <a:rPr sz="1899" lang="en-US">
                <a:solidFill>
                  <a:srgbClr val="2E2E2E"/>
                </a:solidFill>
                <a:latin typeface="Canva Sans"/>
                <a:ea typeface="Canva Sans"/>
                <a:cs typeface="Canva Sans"/>
                <a:sym typeface="Canva Sans"/>
              </a:rPr>
              <a:t>BY AMILA DILSHAN</a:t>
            </a:r>
          </a:p>
        </p:txBody>
      </p:sp>
      <p:sp>
        <p:nvSpPr>
          <p:cNvPr id="1048662" name="TextBox 30"/>
          <p:cNvSpPr txBox="1"/>
          <p:nvPr/>
        </p:nvSpPr>
        <p:spPr>
          <a:xfrm>
            <a:off x="1318263" y="3004479"/>
            <a:ext cx="15697855" cy="1668272"/>
          </a:xfrm>
          <a:prstGeom prst="rect"/>
        </p:spPr>
        <p:txBody>
          <a:bodyPr anchor="t" bIns="0" lIns="0" rIns="0" rtlCol="0" tIns="0">
            <a:spAutoFit/>
          </a:bodyPr>
          <a:p>
            <a:pPr algn="ctr">
              <a:lnSpc>
                <a:spcPts val="3284"/>
              </a:lnSpc>
            </a:pPr>
            <a:endParaRPr dirty="0"/>
          </a:p>
          <a:p>
            <a:pPr algn="ctr">
              <a:lnSpc>
                <a:spcPts val="3284"/>
              </a:lnSpc>
            </a:pPr>
            <a:r>
              <a:rPr dirty="0" sz="2345" lang="en-US">
                <a:solidFill>
                  <a:srgbClr val="2E2E2E"/>
                </a:solidFill>
                <a:latin typeface="Canva Sans"/>
                <a:ea typeface="Canva Sans"/>
                <a:cs typeface="Canva Sans"/>
                <a:sym typeface="Canva Sans"/>
              </a:rPr>
              <a:t>Data structures are the way we store and organize data in memory. They determine how data is accessed, modified, and utilized.</a:t>
            </a:r>
          </a:p>
          <a:p>
            <a:pPr algn="ctr">
              <a:lnSpc>
                <a:spcPts val="3284"/>
              </a:lnSpc>
              <a:spcBef>
                <a:spcPct val="0"/>
              </a:spcBef>
            </a:pPr>
            <a:endParaRPr dirty="0" sz="2345" lang="en-US">
              <a:solidFill>
                <a:srgbClr val="2E2E2E"/>
              </a:solidFill>
              <a:latin typeface="Canva Sans"/>
              <a:ea typeface="Canva Sans"/>
              <a:cs typeface="Canva Sans"/>
              <a:sym typeface="Canva Sans"/>
            </a:endParaRPr>
          </a:p>
        </p:txBody>
      </p:sp>
      <p:sp>
        <p:nvSpPr>
          <p:cNvPr id="1048663" name="TextBox 31"/>
          <p:cNvSpPr txBox="1"/>
          <p:nvPr/>
        </p:nvSpPr>
        <p:spPr>
          <a:xfrm>
            <a:off x="609600" y="1270533"/>
            <a:ext cx="15869239" cy="1025922"/>
          </a:xfrm>
          <a:prstGeom prst="rect"/>
        </p:spPr>
        <p:txBody>
          <a:bodyPr anchor="t" bIns="0" lIns="0" rIns="0" rtlCol="0" tIns="0" wrap="square">
            <a:spAutoFit/>
          </a:bodyPr>
          <a:p>
            <a:pPr algn="ctr">
              <a:lnSpc>
                <a:spcPts val="8036"/>
              </a:lnSpc>
            </a:pPr>
            <a:r>
              <a:rPr b="1" dirty="0" sz="5740" lang="en-US">
                <a:solidFill>
                  <a:srgbClr val="2E2E2E"/>
                </a:solidFill>
                <a:latin typeface="Canva Sans Bold"/>
                <a:ea typeface="Canva Sans Bold"/>
                <a:cs typeface="Canva Sans Bold"/>
                <a:sym typeface="Canva Sans Bold"/>
              </a:rPr>
              <a:t>1. Data Structures Provide the Foundation</a:t>
            </a:r>
          </a:p>
        </p:txBody>
      </p:sp>
      <p:sp>
        <p:nvSpPr>
          <p:cNvPr id="1048664" name="TextBox 32"/>
          <p:cNvSpPr txBox="1"/>
          <p:nvPr/>
        </p:nvSpPr>
        <p:spPr>
          <a:xfrm>
            <a:off x="1752600" y="7734300"/>
            <a:ext cx="14082450" cy="836929"/>
          </a:xfrm>
          <a:prstGeom prst="rect"/>
        </p:spPr>
        <p:txBody>
          <a:bodyPr anchor="t" bIns="0" lIns="0" rIns="0" rtlCol="0" tIns="0">
            <a:spAutoFit/>
          </a:bodyPr>
          <a:p>
            <a:pPr algn="ctr">
              <a:lnSpc>
                <a:spcPts val="3295"/>
              </a:lnSpc>
              <a:spcBef>
                <a:spcPct val="0"/>
              </a:spcBef>
            </a:pPr>
            <a:r>
              <a:rPr dirty="0" sz="2354" lang="en-US">
                <a:solidFill>
                  <a:srgbClr val="2E2E2E"/>
                </a:solidFill>
                <a:latin typeface="Canva Sans"/>
                <a:ea typeface="Canva Sans"/>
                <a:cs typeface="Canva Sans"/>
                <a:sym typeface="Canva Sans"/>
              </a:rPr>
              <a:t>Algorithms operate on data structures to manipulate data efficiently. The choice of the right data structure can make an algorithm faster and more memory-efficient.</a:t>
            </a:r>
          </a:p>
        </p:txBody>
      </p:sp>
      <p:sp>
        <p:nvSpPr>
          <p:cNvPr id="1048665" name="TextBox 33"/>
          <p:cNvSpPr txBox="1"/>
          <p:nvPr/>
        </p:nvSpPr>
        <p:spPr>
          <a:xfrm>
            <a:off x="-188581" y="5247367"/>
            <a:ext cx="17240853" cy="2037079"/>
          </a:xfrm>
          <a:prstGeom prst="rect"/>
        </p:spPr>
        <p:txBody>
          <a:bodyPr anchor="t" bIns="0" lIns="0" rIns="0" rtlCol="0" tIns="0">
            <a:spAutoFit/>
          </a:bodyPr>
          <a:p>
            <a:pPr algn="ctr">
              <a:lnSpc>
                <a:spcPts val="8020"/>
              </a:lnSpc>
            </a:pPr>
            <a:r>
              <a:rPr b="1" dirty="0" sz="5728" lang="en-US">
                <a:solidFill>
                  <a:srgbClr val="2E2E2E"/>
                </a:solidFill>
                <a:latin typeface="Canva Sans Bold"/>
                <a:ea typeface="Canva Sans Bold"/>
                <a:cs typeface="Canva Sans Bold"/>
                <a:sym typeface="Canva Sans Bold"/>
              </a:rPr>
              <a:t>2. Algorithms Use Data Structures to Solve Problems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6" presetSubtype="21">
                                  <p:stCondLst>
                                    <p:cond delay="0"/>
                                  </p:stCondLst>
                                  <p:childTnLst>
                                    <p:set>
                                      <p:cBhvr>
                                        <p:cTn dur="1" fill="hold" id="6">
                                          <p:stCondLst>
                                            <p:cond delay="0"/>
                                          </p:stCondLst>
                                        </p:cTn>
                                        <p:tgtEl>
                                          <p:spTgt spid="1048663"/>
                                        </p:tgtEl>
                                        <p:attrNameLst>
                                          <p:attrName>style.visibility</p:attrName>
                                        </p:attrNameLst>
                                      </p:cBhvr>
                                      <p:to>
                                        <p:strVal val="visible"/>
                                      </p:to>
                                    </p:set>
                                    <p:animEffect transition="in" filter="barn(inVertical)">
                                      <p:cBhvr>
                                        <p:cTn dur="500" id="7"/>
                                        <p:tgtEl>
                                          <p:spTgt spid="104866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8662"/>
                                        </p:tgtEl>
                                        <p:attrNameLst>
                                          <p:attrName>style.visibility</p:attrName>
                                        </p:attrNameLst>
                                      </p:cBhvr>
                                      <p:to>
                                        <p:strVal val="visible"/>
                                      </p:to>
                                    </p:set>
                                    <p:animEffect transition="in" filter="fade">
                                      <p:cBhvr>
                                        <p:cTn dur="500" id="12"/>
                                        <p:tgtEl>
                                          <p:spTgt spid="104866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6" presetSubtype="21">
                                  <p:stCondLst>
                                    <p:cond delay="0"/>
                                  </p:stCondLst>
                                  <p:childTnLst>
                                    <p:set>
                                      <p:cBhvr>
                                        <p:cTn dur="1" fill="hold" id="16">
                                          <p:stCondLst>
                                            <p:cond delay="0"/>
                                          </p:stCondLst>
                                        </p:cTn>
                                        <p:tgtEl>
                                          <p:spTgt spid="1048665"/>
                                        </p:tgtEl>
                                        <p:attrNameLst>
                                          <p:attrName>style.visibility</p:attrName>
                                        </p:attrNameLst>
                                      </p:cBhvr>
                                      <p:to>
                                        <p:strVal val="visible"/>
                                      </p:to>
                                    </p:set>
                                    <p:animEffect transition="in" filter="barn(inVertical)">
                                      <p:cBhvr>
                                        <p:cTn dur="500" id="17"/>
                                        <p:tgtEl>
                                          <p:spTgt spid="104866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8664"/>
                                        </p:tgtEl>
                                        <p:attrNameLst>
                                          <p:attrName>style.visibility</p:attrName>
                                        </p:attrNameLst>
                                      </p:cBhvr>
                                      <p:to>
                                        <p:strVal val="visible"/>
                                      </p:to>
                                    </p:set>
                                    <p:animEffect transition="in" filter="fade">
                                      <p:cBhvr>
                                        <p:cTn dur="500" id="22"/>
                                        <p:tgtEl>
                                          <p:spTgt spid="104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2" grpId="0"/>
      <p:bldP spid="1048663" grpId="0"/>
      <p:bldP spid="1048664" grpId="0"/>
      <p:bldP spid="10486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Group 2"/>
          <p:cNvGrpSpPr/>
          <p:nvPr/>
        </p:nvGrpSpPr>
        <p:grpSpPr>
          <a:xfrm>
            <a:off x="17956739" y="2946265"/>
            <a:ext cx="331261" cy="7340735"/>
            <a:chOff x="0" y="0"/>
            <a:chExt cx="87246" cy="1933362"/>
          </a:xfrm>
        </p:grpSpPr>
        <p:sp>
          <p:nvSpPr>
            <p:cNvPr id="1048622"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FF5757"/>
            </a:solidFill>
          </p:spPr>
        </p:sp>
        <p:sp>
          <p:nvSpPr>
            <p:cNvPr id="1048623"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grpSp>
        <p:nvGrpSpPr>
          <p:cNvPr id="45" name="Group 5"/>
          <p:cNvGrpSpPr/>
          <p:nvPr/>
        </p:nvGrpSpPr>
        <p:grpSpPr>
          <a:xfrm rot="-5400000">
            <a:off x="5043934" y="-4722198"/>
            <a:ext cx="331261" cy="9775657"/>
            <a:chOff x="0" y="0"/>
            <a:chExt cx="87246" cy="2574659"/>
          </a:xfrm>
        </p:grpSpPr>
        <p:sp>
          <p:nvSpPr>
            <p:cNvPr id="1048624" name="Freeform 6"/>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EAE0D5"/>
            </a:solidFill>
          </p:spPr>
        </p:sp>
        <p:sp>
          <p:nvSpPr>
            <p:cNvPr id="1048625" name="TextBox 7"/>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46" name="Group 8"/>
          <p:cNvGrpSpPr/>
          <p:nvPr/>
        </p:nvGrpSpPr>
        <p:grpSpPr>
          <a:xfrm>
            <a:off x="0" y="0"/>
            <a:ext cx="331261" cy="4857241"/>
            <a:chOff x="0" y="0"/>
            <a:chExt cx="87246" cy="1279273"/>
          </a:xfrm>
        </p:grpSpPr>
        <p:sp>
          <p:nvSpPr>
            <p:cNvPr id="1048626" name="Freeform 9"/>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EAE0D5"/>
            </a:solidFill>
          </p:spPr>
        </p:sp>
        <p:sp>
          <p:nvSpPr>
            <p:cNvPr id="1048627" name="TextBox 10"/>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47" name="Group 11"/>
          <p:cNvGrpSpPr/>
          <p:nvPr/>
        </p:nvGrpSpPr>
        <p:grpSpPr>
          <a:xfrm>
            <a:off x="0" y="4786371"/>
            <a:ext cx="331261" cy="5524484"/>
            <a:chOff x="0" y="0"/>
            <a:chExt cx="87246" cy="1455008"/>
          </a:xfrm>
        </p:grpSpPr>
        <p:sp>
          <p:nvSpPr>
            <p:cNvPr id="1048628" name="Freeform 12"/>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E4B600"/>
            </a:solidFill>
          </p:spPr>
        </p:sp>
        <p:sp>
          <p:nvSpPr>
            <p:cNvPr id="1048629" name="TextBox 13"/>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48" name="Group 14"/>
          <p:cNvGrpSpPr/>
          <p:nvPr/>
        </p:nvGrpSpPr>
        <p:grpSpPr>
          <a:xfrm rot="-5400000">
            <a:off x="14027066" y="-3929673"/>
            <a:ext cx="331261" cy="8190607"/>
            <a:chOff x="0" y="0"/>
            <a:chExt cx="87246" cy="2157197"/>
          </a:xfrm>
        </p:grpSpPr>
        <p:sp>
          <p:nvSpPr>
            <p:cNvPr id="1048630" name="Freeform 15"/>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1F395D"/>
            </a:solidFill>
          </p:spPr>
        </p:sp>
        <p:sp>
          <p:nvSpPr>
            <p:cNvPr id="1048631" name="TextBox 16"/>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49" name="Group 17"/>
          <p:cNvGrpSpPr/>
          <p:nvPr/>
        </p:nvGrpSpPr>
        <p:grpSpPr>
          <a:xfrm>
            <a:off x="17956739" y="0"/>
            <a:ext cx="331261" cy="3012480"/>
            <a:chOff x="0" y="0"/>
            <a:chExt cx="87246" cy="793410"/>
          </a:xfrm>
        </p:grpSpPr>
        <p:sp>
          <p:nvSpPr>
            <p:cNvPr id="1048632" name="Freeform 18"/>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1F395D"/>
            </a:solidFill>
          </p:spPr>
        </p:sp>
        <p:sp>
          <p:nvSpPr>
            <p:cNvPr id="1048633" name="TextBox 19"/>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50" name="Group 20"/>
          <p:cNvGrpSpPr/>
          <p:nvPr/>
        </p:nvGrpSpPr>
        <p:grpSpPr>
          <a:xfrm rot="-5400000">
            <a:off x="17610603" y="9775233"/>
            <a:ext cx="331261" cy="692272"/>
            <a:chOff x="0" y="0"/>
            <a:chExt cx="87246" cy="182327"/>
          </a:xfrm>
        </p:grpSpPr>
        <p:sp>
          <p:nvSpPr>
            <p:cNvPr id="1048634" name="Freeform 21"/>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FF5757"/>
            </a:solidFill>
          </p:spPr>
        </p:sp>
        <p:sp>
          <p:nvSpPr>
            <p:cNvPr id="1048635" name="TextBox 22"/>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51" name="Group 23"/>
          <p:cNvGrpSpPr/>
          <p:nvPr/>
        </p:nvGrpSpPr>
        <p:grpSpPr>
          <a:xfrm rot="-5400000">
            <a:off x="1637154" y="8484216"/>
            <a:ext cx="331261" cy="3274307"/>
            <a:chOff x="0" y="0"/>
            <a:chExt cx="87246" cy="862369"/>
          </a:xfrm>
        </p:grpSpPr>
        <p:sp>
          <p:nvSpPr>
            <p:cNvPr id="1048636" name="Freeform 24"/>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E4B600"/>
            </a:solidFill>
          </p:spPr>
        </p:sp>
        <p:sp>
          <p:nvSpPr>
            <p:cNvPr id="1048637" name="TextBox 25"/>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52" name="Group 26"/>
          <p:cNvGrpSpPr/>
          <p:nvPr/>
        </p:nvGrpSpPr>
        <p:grpSpPr>
          <a:xfrm rot="-5400000">
            <a:off x="10235886" y="3037756"/>
            <a:ext cx="331261" cy="14167228"/>
            <a:chOff x="0" y="0"/>
            <a:chExt cx="87246" cy="3731286"/>
          </a:xfrm>
        </p:grpSpPr>
        <p:sp>
          <p:nvSpPr>
            <p:cNvPr id="1048638" name="Freeform 27"/>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F9ECB8"/>
            </a:solidFill>
          </p:spPr>
        </p:sp>
        <p:sp>
          <p:nvSpPr>
            <p:cNvPr id="1048639" name="TextBox 28"/>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640" name="TextBox 29"/>
          <p:cNvSpPr txBox="1"/>
          <p:nvPr/>
        </p:nvSpPr>
        <p:spPr>
          <a:xfrm>
            <a:off x="15234849" y="9220200"/>
            <a:ext cx="2250281" cy="323215"/>
          </a:xfrm>
          <a:prstGeom prst="rect"/>
        </p:spPr>
        <p:txBody>
          <a:bodyPr anchor="t" bIns="0" lIns="0" rIns="0" rtlCol="0" tIns="0">
            <a:spAutoFit/>
          </a:bodyPr>
          <a:p>
            <a:pPr algn="ctr">
              <a:lnSpc>
                <a:spcPts val="2659"/>
              </a:lnSpc>
              <a:spcBef>
                <a:spcPct val="0"/>
              </a:spcBef>
            </a:pPr>
            <a:r>
              <a:rPr sz="1899" lang="en-US">
                <a:solidFill>
                  <a:srgbClr val="2E2E2E"/>
                </a:solidFill>
                <a:latin typeface="Canva Sans"/>
                <a:ea typeface="Canva Sans"/>
                <a:cs typeface="Canva Sans"/>
                <a:sym typeface="Canva Sans"/>
              </a:rPr>
              <a:t>BY AMILA DILSHAN</a:t>
            </a:r>
          </a:p>
        </p:txBody>
      </p:sp>
      <p:sp>
        <p:nvSpPr>
          <p:cNvPr id="1048641" name="TextBox 30"/>
          <p:cNvSpPr txBox="1"/>
          <p:nvPr/>
        </p:nvSpPr>
        <p:spPr>
          <a:xfrm>
            <a:off x="1802784" y="1277057"/>
            <a:ext cx="6858000" cy="1654299"/>
          </a:xfrm>
          <a:prstGeom prst="rect"/>
        </p:spPr>
        <p:txBody>
          <a:bodyPr anchor="t" bIns="0" lIns="0" rIns="0" rtlCol="0" tIns="0" wrap="square">
            <a:spAutoFit/>
          </a:bodyPr>
          <a:p>
            <a:pPr algn="ctr">
              <a:lnSpc>
                <a:spcPts val="12880"/>
              </a:lnSpc>
            </a:pPr>
            <a:r>
              <a:rPr b="1" dirty="0" sz="9200" lang="en-US">
                <a:solidFill>
                  <a:srgbClr val="FF0000"/>
                </a:solidFill>
                <a:latin typeface="Canva Sans Bold"/>
                <a:ea typeface="Canva Sans Bold"/>
                <a:cs typeface="Canva Sans Bold"/>
                <a:sym typeface="Canva Sans Bold"/>
              </a:rPr>
              <a:t>WHY </a:t>
            </a:r>
            <a:r>
              <a:rPr b="1" dirty="0" sz="9200" lang="en-US" smtClean="0">
                <a:solidFill>
                  <a:srgbClr val="2E2E2E"/>
                </a:solidFill>
                <a:latin typeface="Canva Sans Bold"/>
                <a:ea typeface="Canva Sans Bold"/>
                <a:cs typeface="Canva Sans Bold"/>
                <a:sym typeface="Canva Sans Bold"/>
              </a:rPr>
              <a:t>DSA?</a:t>
            </a:r>
            <a:endParaRPr b="1" dirty="0" sz="9200" lang="en-US">
              <a:solidFill>
                <a:srgbClr val="2E2E2E"/>
              </a:solidFill>
              <a:latin typeface="Canva Sans Bold"/>
              <a:ea typeface="Canva Sans Bold"/>
              <a:cs typeface="Canva Sans Bold"/>
              <a:sym typeface="Canva Sans Bold"/>
            </a:endParaRPr>
          </a:p>
        </p:txBody>
      </p:sp>
      <p:sp>
        <p:nvSpPr>
          <p:cNvPr id="1048642" name="TextBox 31"/>
          <p:cNvSpPr txBox="1"/>
          <p:nvPr/>
        </p:nvSpPr>
        <p:spPr>
          <a:xfrm>
            <a:off x="1802784" y="3689468"/>
            <a:ext cx="14275582" cy="5312664"/>
          </a:xfrm>
          <a:prstGeom prst="rect"/>
        </p:spPr>
        <p:txBody>
          <a:bodyPr anchor="t" bIns="0" lIns="0" rIns="0" rtlCol="0" tIns="0">
            <a:spAutoFit/>
          </a:bodyPr>
          <a:p>
            <a:pPr algn="l" indent="-355053" lvl="1" marL="710106">
              <a:lnSpc>
                <a:spcPts val="6972"/>
              </a:lnSpc>
              <a:buFont typeface="Arial"/>
              <a:buChar char="•"/>
            </a:pPr>
            <a:r>
              <a:rPr dirty="0" sz="3289" lang="en-US">
                <a:solidFill>
                  <a:srgbClr val="2E2E2E"/>
                </a:solidFill>
                <a:latin typeface="Canva Sans"/>
                <a:ea typeface="Canva Sans"/>
                <a:cs typeface="Canva Sans"/>
                <a:sym typeface="Canva Sans"/>
              </a:rPr>
              <a:t>Foundation of Computer Science and Programming:</a:t>
            </a:r>
          </a:p>
          <a:p>
            <a:pPr algn="l" indent="-355053" lvl="1" marL="710106">
              <a:lnSpc>
                <a:spcPts val="6972"/>
              </a:lnSpc>
              <a:buFont typeface="Arial"/>
              <a:buChar char="•"/>
            </a:pPr>
            <a:r>
              <a:rPr dirty="0" sz="3289" lang="en-US">
                <a:solidFill>
                  <a:srgbClr val="2E2E2E"/>
                </a:solidFill>
                <a:latin typeface="Canva Sans"/>
                <a:ea typeface="Canva Sans"/>
                <a:cs typeface="Canva Sans"/>
                <a:sym typeface="Canva Sans"/>
              </a:rPr>
              <a:t>Efficient Data Management: </a:t>
            </a:r>
          </a:p>
          <a:p>
            <a:pPr algn="l" indent="-355053" lvl="1" marL="710106">
              <a:lnSpc>
                <a:spcPts val="6972"/>
              </a:lnSpc>
              <a:buFont typeface="Arial"/>
              <a:buChar char="•"/>
            </a:pPr>
            <a:r>
              <a:rPr dirty="0" sz="3289" lang="en-US">
                <a:solidFill>
                  <a:srgbClr val="2E2E2E"/>
                </a:solidFill>
                <a:latin typeface="Canva Sans"/>
                <a:ea typeface="Canva Sans"/>
                <a:cs typeface="Canva Sans"/>
                <a:sym typeface="Canva Sans"/>
              </a:rPr>
              <a:t>Optimized and Scalable Code: </a:t>
            </a:r>
          </a:p>
          <a:p>
            <a:pPr algn="l" indent="-355053" lvl="1" marL="710106">
              <a:lnSpc>
                <a:spcPts val="6972"/>
              </a:lnSpc>
              <a:buFont typeface="Arial"/>
              <a:buChar char="•"/>
            </a:pPr>
            <a:r>
              <a:rPr dirty="0" sz="3289" lang="en-US">
                <a:solidFill>
                  <a:srgbClr val="2E2E2E"/>
                </a:solidFill>
                <a:latin typeface="Canva Sans"/>
                <a:ea typeface="Canva Sans"/>
                <a:cs typeface="Canva Sans"/>
                <a:sym typeface="Canva Sans"/>
              </a:rPr>
              <a:t>Performance Enhancement: </a:t>
            </a:r>
          </a:p>
          <a:p>
            <a:pPr algn="l" indent="-355053" lvl="1" marL="710106">
              <a:lnSpc>
                <a:spcPts val="6972"/>
              </a:lnSpc>
              <a:buFont typeface="Arial"/>
              <a:buChar char="•"/>
            </a:pPr>
            <a:r>
              <a:rPr dirty="0" sz="3289" lang="en-US">
                <a:solidFill>
                  <a:srgbClr val="2E2E2E"/>
                </a:solidFill>
                <a:latin typeface="Canva Sans"/>
                <a:ea typeface="Canva Sans"/>
                <a:cs typeface="Canva Sans"/>
                <a:sym typeface="Canva Sans"/>
              </a:rPr>
              <a:t>Core for Technical Interviews:</a:t>
            </a:r>
          </a:p>
          <a:p>
            <a:pPr algn="l">
              <a:lnSpc>
                <a:spcPts val="6972"/>
              </a:lnSpc>
            </a:pPr>
            <a:endParaRPr dirty="0" sz="3289" lang="en-US">
              <a:solidFill>
                <a:srgbClr val="2E2E2E"/>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1048641"/>
                                        </p:tgtEl>
                                        <p:attrNameLst>
                                          <p:attrName>style.visibility</p:attrName>
                                        </p:attrNameLst>
                                      </p:cBhvr>
                                      <p:to>
                                        <p:strVal val="visible"/>
                                      </p:to>
                                    </p:set>
                                    <p:animEffect transition="in" filter="wipe(down)">
                                      <p:cBhvr>
                                        <p:cTn dur="580" id="7">
                                          <p:stCondLst>
                                            <p:cond delay="0"/>
                                          </p:stCondLst>
                                        </p:cTn>
                                        <p:tgtEl>
                                          <p:spTgt spid="1048641"/>
                                        </p:tgtEl>
                                      </p:cBhvr>
                                    </p:animEffect>
                                    <p:anim calcmode="lin" valueType="num">
                                      <p:cBhvr>
                                        <p:cTn dur="1822" id="8" tmFilter="0,0; 0.14,0.36; 0.43,0.73; 0.71,0.91; 1.0,1.0">
                                          <p:stCondLst>
                                            <p:cond delay="0"/>
                                          </p:stCondLst>
                                        </p:cTn>
                                        <p:tgtEl>
                                          <p:spTgt spid="1048641"/>
                                        </p:tgtEl>
                                        <p:attrNameLst>
                                          <p:attrName>ppt_x</p:attrName>
                                        </p:attrNameLst>
                                      </p:cBhvr>
                                      <p:tavLst>
                                        <p:tav tm="0">
                                          <p:val>
                                            <p:strVal val="#ppt_x-0.25"/>
                                          </p:val>
                                        </p:tav>
                                        <p:tav tm="100000">
                                          <p:val>
                                            <p:strVal val="#ppt_x"/>
                                          </p:val>
                                        </p:tav>
                                      </p:tavLst>
                                    </p:anim>
                                    <p:anim calcmode="lin" valueType="num">
                                      <p:cBhvr>
                                        <p:cTn dur="664" id="9" tmFilter="0.0,0.0; 0.25,0.07; 0.50,0.2; 0.75,0.467; 1.0,1.0">
                                          <p:stCondLst>
                                            <p:cond delay="0"/>
                                          </p:stCondLst>
                                        </p:cTn>
                                        <p:tgtEl>
                                          <p:spTgt spid="1048641"/>
                                        </p:tgtEl>
                                        <p:attrNameLst>
                                          <p:attrName>ppt_y</p:attrName>
                                        </p:attrNameLst>
                                      </p:cBhvr>
                                      <p:tavLst>
                                        <p:tav fmla="#ppt_y-sin(pi*$)/3" tm="0">
                                          <p:val>
                                            <p:fltVal val="0.5"/>
                                          </p:val>
                                        </p:tav>
                                        <p:tav tm="100000">
                                          <p:val>
                                            <p:fltVal val="1.0"/>
                                          </p:val>
                                        </p:tav>
                                      </p:tavLst>
                                    </p:anim>
                                    <p:anim calcmode="lin" valueType="num">
                                      <p:cBhvr>
                                        <p:cTn dur="664" id="10" tmFilter="0, 0; 0.125,0.2665; 0.25,0.4; 0.375,0.465; 0.5,0.5;  0.625,0.535; 0.75,0.6; 0.875,0.7335; 1,1">
                                          <p:stCondLst>
                                            <p:cond delay="664"/>
                                          </p:stCondLst>
                                        </p:cTn>
                                        <p:tgtEl>
                                          <p:spTgt spid="1048641"/>
                                        </p:tgtEl>
                                        <p:attrNameLst>
                                          <p:attrName>ppt_y</p:attrName>
                                        </p:attrNameLst>
                                      </p:cBhvr>
                                      <p:tavLst>
                                        <p:tav fmla="#ppt_y-sin(pi*$)/9" tm="0">
                                          <p:val>
                                            <p:fltVal val="0.0"/>
                                          </p:val>
                                        </p:tav>
                                        <p:tav tm="100000">
                                          <p:val>
                                            <p:fltVal val="1.0"/>
                                          </p:val>
                                        </p:tav>
                                      </p:tavLst>
                                    </p:anim>
                                    <p:anim calcmode="lin" valueType="num">
                                      <p:cBhvr>
                                        <p:cTn dur="332" id="11" tmFilter="0, 0; 0.125,0.2665; 0.25,0.4; 0.375,0.465; 0.5,0.5;  0.625,0.535; 0.75,0.6; 0.875,0.7335; 1,1">
                                          <p:stCondLst>
                                            <p:cond delay="1324"/>
                                          </p:stCondLst>
                                        </p:cTn>
                                        <p:tgtEl>
                                          <p:spTgt spid="1048641"/>
                                        </p:tgtEl>
                                        <p:attrNameLst>
                                          <p:attrName>ppt_y</p:attrName>
                                        </p:attrNameLst>
                                      </p:cBhvr>
                                      <p:tavLst>
                                        <p:tav fmla="#ppt_y-sin(pi*$)/27" tm="0">
                                          <p:val>
                                            <p:fltVal val="0.0"/>
                                          </p:val>
                                        </p:tav>
                                        <p:tav tm="100000">
                                          <p:val>
                                            <p:fltVal val="1.0"/>
                                          </p:val>
                                        </p:tav>
                                      </p:tavLst>
                                    </p:anim>
                                    <p:anim calcmode="lin" valueType="num">
                                      <p:cBhvr>
                                        <p:cTn dur="164" id="12" tmFilter="0, 0; 0.125,0.2665; 0.25,0.4; 0.375,0.465; 0.5,0.5;  0.625,0.535; 0.75,0.6; 0.875,0.7335; 1,1">
                                          <p:stCondLst>
                                            <p:cond delay="1656"/>
                                          </p:stCondLst>
                                        </p:cTn>
                                        <p:tgtEl>
                                          <p:spTgt spid="1048641"/>
                                        </p:tgtEl>
                                        <p:attrNameLst>
                                          <p:attrName>ppt_y</p:attrName>
                                        </p:attrNameLst>
                                      </p:cBhvr>
                                      <p:tavLst>
                                        <p:tav fmla="#ppt_y-sin(pi*$)/81" tm="0">
                                          <p:val>
                                            <p:fltVal val="0.0"/>
                                          </p:val>
                                        </p:tav>
                                        <p:tav tm="100000">
                                          <p:val>
                                            <p:fltVal val="1.0"/>
                                          </p:val>
                                        </p:tav>
                                      </p:tavLst>
                                    </p:anim>
                                    <p:animScale>
                                      <p:cBhvr>
                                        <p:cTn dur="26" id="13">
                                          <p:stCondLst>
                                            <p:cond delay="650"/>
                                          </p:stCondLst>
                                        </p:cTn>
                                        <p:tgtEl>
                                          <p:spTgt spid="1048641"/>
                                        </p:tgtEl>
                                      </p:cBhvr>
                                      <p:to x="100000" y="60000"/>
                                    </p:animScale>
                                    <p:animScale>
                                      <p:cBhvr>
                                        <p:cTn decel="50000" dur="166" id="14">
                                          <p:stCondLst>
                                            <p:cond delay="676"/>
                                          </p:stCondLst>
                                        </p:cTn>
                                        <p:tgtEl>
                                          <p:spTgt spid="1048641"/>
                                        </p:tgtEl>
                                      </p:cBhvr>
                                      <p:to x="100000" y="100000"/>
                                    </p:animScale>
                                    <p:animScale>
                                      <p:cBhvr>
                                        <p:cTn dur="26" id="15">
                                          <p:stCondLst>
                                            <p:cond delay="1312"/>
                                          </p:stCondLst>
                                        </p:cTn>
                                        <p:tgtEl>
                                          <p:spTgt spid="1048641"/>
                                        </p:tgtEl>
                                      </p:cBhvr>
                                      <p:to x="100000" y="80000"/>
                                    </p:animScale>
                                    <p:animScale>
                                      <p:cBhvr>
                                        <p:cTn decel="50000" dur="166" id="16">
                                          <p:stCondLst>
                                            <p:cond delay="1338"/>
                                          </p:stCondLst>
                                        </p:cTn>
                                        <p:tgtEl>
                                          <p:spTgt spid="1048641"/>
                                        </p:tgtEl>
                                      </p:cBhvr>
                                      <p:to x="100000" y="100000"/>
                                    </p:animScale>
                                    <p:animScale>
                                      <p:cBhvr>
                                        <p:cTn dur="26" id="17">
                                          <p:stCondLst>
                                            <p:cond delay="1642"/>
                                          </p:stCondLst>
                                        </p:cTn>
                                        <p:tgtEl>
                                          <p:spTgt spid="1048641"/>
                                        </p:tgtEl>
                                      </p:cBhvr>
                                      <p:to x="100000" y="90000"/>
                                    </p:animScale>
                                    <p:animScale>
                                      <p:cBhvr>
                                        <p:cTn decel="50000" dur="166" id="18">
                                          <p:stCondLst>
                                            <p:cond delay="1668"/>
                                          </p:stCondLst>
                                        </p:cTn>
                                        <p:tgtEl>
                                          <p:spTgt spid="1048641"/>
                                        </p:tgtEl>
                                      </p:cBhvr>
                                      <p:to x="100000" y="100000"/>
                                    </p:animScale>
                                    <p:animScale>
                                      <p:cBhvr>
                                        <p:cTn dur="26" id="19">
                                          <p:stCondLst>
                                            <p:cond delay="1808"/>
                                          </p:stCondLst>
                                        </p:cTn>
                                        <p:tgtEl>
                                          <p:spTgt spid="1048641"/>
                                        </p:tgtEl>
                                      </p:cBhvr>
                                      <p:to x="100000" y="95000"/>
                                    </p:animScale>
                                    <p:animScale>
                                      <p:cBhvr>
                                        <p:cTn decel="50000" dur="166" id="20">
                                          <p:stCondLst>
                                            <p:cond delay="1834"/>
                                          </p:stCondLst>
                                        </p:cTn>
                                        <p:tgtEl>
                                          <p:spTgt spid="1048641"/>
                                        </p:tgtEl>
                                      </p:cBhvr>
                                      <p:to x="100000" y="100000"/>
                                    </p:animScale>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10" presetSubtype="0">
                                  <p:stCondLst>
                                    <p:cond delay="0"/>
                                  </p:stCondLst>
                                  <p:childTnLst>
                                    <p:set>
                                      <p:cBhvr>
                                        <p:cTn dur="1" fill="hold" id="24">
                                          <p:stCondLst>
                                            <p:cond delay="0"/>
                                          </p:stCondLst>
                                        </p:cTn>
                                        <p:tgtEl>
                                          <p:spTgt spid="1048642">
                                            <p:txEl>
                                              <p:pRg st="0" end="0"/>
                                            </p:txEl>
                                          </p:spTgt>
                                        </p:tgtEl>
                                        <p:attrNameLst>
                                          <p:attrName>style.visibility</p:attrName>
                                        </p:attrNameLst>
                                      </p:cBhvr>
                                      <p:to>
                                        <p:strVal val="visible"/>
                                      </p:to>
                                    </p:set>
                                    <p:animEffect transition="in" filter="fade">
                                      <p:cBhvr>
                                        <p:cTn dur="500" id="25"/>
                                        <p:tgtEl>
                                          <p:spTgt spid="1048642">
                                            <p:txEl>
                                              <p:pRg st="0" end="0"/>
                                            </p:txEl>
                                          </p:spTgt>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10" presetSubtype="0">
                                  <p:stCondLst>
                                    <p:cond delay="0"/>
                                  </p:stCondLst>
                                  <p:childTnLst>
                                    <p:set>
                                      <p:cBhvr>
                                        <p:cTn dur="1" fill="hold" id="29">
                                          <p:stCondLst>
                                            <p:cond delay="0"/>
                                          </p:stCondLst>
                                        </p:cTn>
                                        <p:tgtEl>
                                          <p:spTgt spid="1048642">
                                            <p:txEl>
                                              <p:pRg st="1" end="1"/>
                                            </p:txEl>
                                          </p:spTgt>
                                        </p:tgtEl>
                                        <p:attrNameLst>
                                          <p:attrName>style.visibility</p:attrName>
                                        </p:attrNameLst>
                                      </p:cBhvr>
                                      <p:to>
                                        <p:strVal val="visible"/>
                                      </p:to>
                                    </p:set>
                                    <p:animEffect transition="in" filter="fade">
                                      <p:cBhvr>
                                        <p:cTn dur="500" id="30"/>
                                        <p:tgtEl>
                                          <p:spTgt spid="1048642">
                                            <p:txEl>
                                              <p:pRg st="1" end="1"/>
                                            </p:txEl>
                                          </p:spTgt>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0" presetSubtype="0">
                                  <p:stCondLst>
                                    <p:cond delay="0"/>
                                  </p:stCondLst>
                                  <p:childTnLst>
                                    <p:set>
                                      <p:cBhvr>
                                        <p:cTn dur="1" fill="hold" id="34">
                                          <p:stCondLst>
                                            <p:cond delay="0"/>
                                          </p:stCondLst>
                                        </p:cTn>
                                        <p:tgtEl>
                                          <p:spTgt spid="1048642">
                                            <p:txEl>
                                              <p:pRg st="2" end="2"/>
                                            </p:txEl>
                                          </p:spTgt>
                                        </p:tgtEl>
                                        <p:attrNameLst>
                                          <p:attrName>style.visibility</p:attrName>
                                        </p:attrNameLst>
                                      </p:cBhvr>
                                      <p:to>
                                        <p:strVal val="visible"/>
                                      </p:to>
                                    </p:set>
                                    <p:animEffect transition="in" filter="fade">
                                      <p:cBhvr>
                                        <p:cTn dur="500" id="35"/>
                                        <p:tgtEl>
                                          <p:spTgt spid="1048642">
                                            <p:txEl>
                                              <p:pRg st="2" end="2"/>
                                            </p:txEl>
                                          </p:spTgt>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10" presetSubtype="0">
                                  <p:stCondLst>
                                    <p:cond delay="0"/>
                                  </p:stCondLst>
                                  <p:childTnLst>
                                    <p:set>
                                      <p:cBhvr>
                                        <p:cTn dur="1" fill="hold" id="39">
                                          <p:stCondLst>
                                            <p:cond delay="0"/>
                                          </p:stCondLst>
                                        </p:cTn>
                                        <p:tgtEl>
                                          <p:spTgt spid="1048642">
                                            <p:txEl>
                                              <p:pRg st="3" end="3"/>
                                            </p:txEl>
                                          </p:spTgt>
                                        </p:tgtEl>
                                        <p:attrNameLst>
                                          <p:attrName>style.visibility</p:attrName>
                                        </p:attrNameLst>
                                      </p:cBhvr>
                                      <p:to>
                                        <p:strVal val="visible"/>
                                      </p:to>
                                    </p:set>
                                    <p:animEffect transition="in" filter="fade">
                                      <p:cBhvr>
                                        <p:cTn dur="500" id="40"/>
                                        <p:tgtEl>
                                          <p:spTgt spid="1048642">
                                            <p:txEl>
                                              <p:pRg st="3" end="3"/>
                                            </p:txEl>
                                          </p:spTgt>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0" presetSubtype="0">
                                  <p:stCondLst>
                                    <p:cond delay="0"/>
                                  </p:stCondLst>
                                  <p:childTnLst>
                                    <p:set>
                                      <p:cBhvr>
                                        <p:cTn dur="1" fill="hold" id="44">
                                          <p:stCondLst>
                                            <p:cond delay="0"/>
                                          </p:stCondLst>
                                        </p:cTn>
                                        <p:tgtEl>
                                          <p:spTgt spid="1048642">
                                            <p:txEl>
                                              <p:pRg st="4" end="4"/>
                                            </p:txEl>
                                          </p:spTgt>
                                        </p:tgtEl>
                                        <p:attrNameLst>
                                          <p:attrName>style.visibility</p:attrName>
                                        </p:attrNameLst>
                                      </p:cBhvr>
                                      <p:to>
                                        <p:strVal val="visible"/>
                                      </p:to>
                                    </p:set>
                                    <p:animEffect transition="in" filter="fade">
                                      <p:cBhvr>
                                        <p:cTn dur="500" id="45"/>
                                        <p:tgtEl>
                                          <p:spTgt spid="10486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17956739" y="2946265"/>
            <a:ext cx="331261" cy="7340735"/>
            <a:chOff x="0" y="0"/>
            <a:chExt cx="87246" cy="1933362"/>
          </a:xfrm>
        </p:grpSpPr>
        <p:sp>
          <p:nvSpPr>
            <p:cNvPr id="1048603"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72383D"/>
            </a:solidFill>
          </p:spPr>
        </p:sp>
        <p:sp>
          <p:nvSpPr>
            <p:cNvPr id="1048604"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grpSp>
        <p:nvGrpSpPr>
          <p:cNvPr id="35" name="Group 5"/>
          <p:cNvGrpSpPr/>
          <p:nvPr/>
        </p:nvGrpSpPr>
        <p:grpSpPr>
          <a:xfrm rot="-5400000">
            <a:off x="5043934" y="-4722198"/>
            <a:ext cx="331261" cy="9775657"/>
            <a:chOff x="0" y="0"/>
            <a:chExt cx="87246" cy="2574659"/>
          </a:xfrm>
        </p:grpSpPr>
        <p:sp>
          <p:nvSpPr>
            <p:cNvPr id="1048605" name="Freeform 6"/>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AC9C8D"/>
            </a:solidFill>
          </p:spPr>
        </p:sp>
        <p:sp>
          <p:nvSpPr>
            <p:cNvPr id="1048606" name="TextBox 7"/>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36" name="Group 8"/>
          <p:cNvGrpSpPr/>
          <p:nvPr/>
        </p:nvGrpSpPr>
        <p:grpSpPr>
          <a:xfrm>
            <a:off x="0" y="0"/>
            <a:ext cx="331261" cy="4857241"/>
            <a:chOff x="0" y="0"/>
            <a:chExt cx="87246" cy="1279273"/>
          </a:xfrm>
        </p:grpSpPr>
        <p:sp>
          <p:nvSpPr>
            <p:cNvPr id="1048607" name="Freeform 9"/>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AC9C8D"/>
            </a:solidFill>
          </p:spPr>
        </p:sp>
        <p:sp>
          <p:nvSpPr>
            <p:cNvPr id="1048608" name="TextBox 10"/>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37" name="Group 11"/>
          <p:cNvGrpSpPr/>
          <p:nvPr/>
        </p:nvGrpSpPr>
        <p:grpSpPr>
          <a:xfrm>
            <a:off x="0" y="4786371"/>
            <a:ext cx="331261" cy="5524484"/>
            <a:chOff x="0" y="0"/>
            <a:chExt cx="87246" cy="1455008"/>
          </a:xfrm>
        </p:grpSpPr>
        <p:sp>
          <p:nvSpPr>
            <p:cNvPr id="1048609" name="Freeform 12"/>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322D29"/>
            </a:solidFill>
          </p:spPr>
        </p:sp>
        <p:sp>
          <p:nvSpPr>
            <p:cNvPr id="1048610" name="TextBox 13"/>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38" name="Group 14"/>
          <p:cNvGrpSpPr/>
          <p:nvPr/>
        </p:nvGrpSpPr>
        <p:grpSpPr>
          <a:xfrm rot="-5400000">
            <a:off x="14027066" y="-3929673"/>
            <a:ext cx="331261" cy="8190607"/>
            <a:chOff x="0" y="0"/>
            <a:chExt cx="87246" cy="2157197"/>
          </a:xfrm>
        </p:grpSpPr>
        <p:sp>
          <p:nvSpPr>
            <p:cNvPr id="1048611" name="Freeform 15"/>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EAE0D5"/>
            </a:solidFill>
          </p:spPr>
        </p:sp>
        <p:sp>
          <p:nvSpPr>
            <p:cNvPr id="1048612" name="TextBox 16"/>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39" name="Group 17"/>
          <p:cNvGrpSpPr/>
          <p:nvPr/>
        </p:nvGrpSpPr>
        <p:grpSpPr>
          <a:xfrm>
            <a:off x="17956739" y="0"/>
            <a:ext cx="331261" cy="3012480"/>
            <a:chOff x="0" y="0"/>
            <a:chExt cx="87246" cy="793410"/>
          </a:xfrm>
        </p:grpSpPr>
        <p:sp>
          <p:nvSpPr>
            <p:cNvPr id="1048613" name="Freeform 18"/>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EAE0D5"/>
            </a:solidFill>
          </p:spPr>
        </p:sp>
        <p:sp>
          <p:nvSpPr>
            <p:cNvPr id="1048614" name="TextBox 19"/>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40" name="Group 20"/>
          <p:cNvGrpSpPr/>
          <p:nvPr/>
        </p:nvGrpSpPr>
        <p:grpSpPr>
          <a:xfrm rot="-5400000">
            <a:off x="17610603" y="9775233"/>
            <a:ext cx="331261" cy="692272"/>
            <a:chOff x="0" y="0"/>
            <a:chExt cx="87246" cy="182327"/>
          </a:xfrm>
        </p:grpSpPr>
        <p:sp>
          <p:nvSpPr>
            <p:cNvPr id="1048615" name="Freeform 21"/>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72383D"/>
            </a:solidFill>
          </p:spPr>
        </p:sp>
        <p:sp>
          <p:nvSpPr>
            <p:cNvPr id="1048616" name="TextBox 22"/>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41" name="Group 23"/>
          <p:cNvGrpSpPr/>
          <p:nvPr/>
        </p:nvGrpSpPr>
        <p:grpSpPr>
          <a:xfrm rot="-5400000">
            <a:off x="1637154" y="8484216"/>
            <a:ext cx="331261" cy="3274307"/>
            <a:chOff x="0" y="0"/>
            <a:chExt cx="87246" cy="862369"/>
          </a:xfrm>
        </p:grpSpPr>
        <p:sp>
          <p:nvSpPr>
            <p:cNvPr id="1048617" name="Freeform 24"/>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322D29"/>
            </a:solidFill>
          </p:spPr>
        </p:sp>
        <p:sp>
          <p:nvSpPr>
            <p:cNvPr id="1048618" name="TextBox 25"/>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42" name="Group 26"/>
          <p:cNvGrpSpPr/>
          <p:nvPr/>
        </p:nvGrpSpPr>
        <p:grpSpPr>
          <a:xfrm rot="-5400000">
            <a:off x="10235886" y="3037756"/>
            <a:ext cx="331261" cy="14167228"/>
            <a:chOff x="0" y="0"/>
            <a:chExt cx="87246" cy="3731286"/>
          </a:xfrm>
        </p:grpSpPr>
        <p:sp>
          <p:nvSpPr>
            <p:cNvPr id="1048619" name="Freeform 27"/>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EFE9E1"/>
            </a:solidFill>
          </p:spPr>
        </p:sp>
        <p:sp>
          <p:nvSpPr>
            <p:cNvPr id="1048620" name="TextBox 28"/>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621" name="TextBox 29"/>
          <p:cNvSpPr txBox="1"/>
          <p:nvPr/>
        </p:nvSpPr>
        <p:spPr>
          <a:xfrm>
            <a:off x="4414737" y="3428103"/>
            <a:ext cx="9458526" cy="3116199"/>
          </a:xfrm>
          <a:prstGeom prst="rect"/>
        </p:spPr>
        <p:txBody>
          <a:bodyPr anchor="t" bIns="0" lIns="0" rIns="0" rtlCol="0" tIns="0">
            <a:spAutoFit/>
          </a:bodyPr>
          <a:p>
            <a:pPr algn="ctr">
              <a:lnSpc>
                <a:spcPts val="24537"/>
              </a:lnSpc>
            </a:pPr>
            <a:r>
              <a:rPr dirty="0" sz="17526" lang="en-US">
                <a:solidFill>
                  <a:srgbClr val="2E2E2E"/>
                </a:solidFill>
                <a:latin typeface="Waterlily"/>
                <a:ea typeface="Waterlily"/>
                <a:cs typeface="Waterlily"/>
                <a:sym typeface="Waterlily"/>
              </a:rPr>
              <a:t>Q &amp; 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621"/>
                                        </p:tgtEl>
                                        <p:attrNameLst>
                                          <p:attrName>style.visibility</p:attrName>
                                        </p:attrNameLst>
                                      </p:cBhvr>
                                      <p:to>
                                        <p:strVal val="visible"/>
                                      </p:to>
                                    </p:set>
                                    <p:animEffect transition="in" filter="randombar(horizontal)">
                                      <p:cBhvr>
                                        <p:cTn dur="500" id="7"/>
                                        <p:tgtEl>
                                          <p:spTgt spid="1048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Group 2"/>
          <p:cNvGrpSpPr/>
          <p:nvPr/>
        </p:nvGrpSpPr>
        <p:grpSpPr>
          <a:xfrm>
            <a:off x="17956739" y="2946265"/>
            <a:ext cx="331261" cy="7340735"/>
            <a:chOff x="0" y="0"/>
            <a:chExt cx="87246" cy="1933362"/>
          </a:xfrm>
        </p:grpSpPr>
        <p:sp>
          <p:nvSpPr>
            <p:cNvPr id="1048584" name="Freeform 3"/>
            <p:cNvSpPr/>
            <p:nvPr/>
          </p:nvSpPr>
          <p:spPr>
            <a:xfrm>
              <a:off x="0" y="0"/>
              <a:ext cx="87246" cy="1933362"/>
            </a:xfrm>
            <a:custGeom>
              <a:avLst/>
              <a:ahLst/>
              <a:rect l="l" t="t" r="r" b="b"/>
              <a:pathLst>
                <a:path w="87246" h="1933362">
                  <a:moveTo>
                    <a:pt x="0" y="0"/>
                  </a:moveTo>
                  <a:lnTo>
                    <a:pt x="87246" y="0"/>
                  </a:lnTo>
                  <a:lnTo>
                    <a:pt x="87246" y="1933362"/>
                  </a:lnTo>
                  <a:lnTo>
                    <a:pt x="0" y="1933362"/>
                  </a:lnTo>
                  <a:close/>
                </a:path>
              </a:pathLst>
            </a:custGeom>
            <a:solidFill>
              <a:srgbClr val="FF5757"/>
            </a:solidFill>
          </p:spPr>
        </p:sp>
        <p:sp>
          <p:nvSpPr>
            <p:cNvPr id="1048585" name="TextBox 4"/>
            <p:cNvSpPr txBox="1"/>
            <p:nvPr/>
          </p:nvSpPr>
          <p:spPr>
            <a:xfrm>
              <a:off x="0" y="-38100"/>
              <a:ext cx="87246" cy="1971462"/>
            </a:xfrm>
            <a:prstGeom prst="rect"/>
          </p:spPr>
          <p:txBody>
            <a:bodyPr anchor="ctr" bIns="50800" lIns="50800" rIns="50800" rtlCol="0" tIns="50800"/>
            <a:p>
              <a:pPr algn="ctr">
                <a:lnSpc>
                  <a:spcPts val="2659"/>
                </a:lnSpc>
                <a:spcBef>
                  <a:spcPct val="0"/>
                </a:spcBef>
              </a:pPr>
            </a:p>
          </p:txBody>
        </p:sp>
      </p:grpSp>
      <p:grpSp>
        <p:nvGrpSpPr>
          <p:cNvPr id="25" name="Group 5"/>
          <p:cNvGrpSpPr/>
          <p:nvPr/>
        </p:nvGrpSpPr>
        <p:grpSpPr>
          <a:xfrm rot="-5400000">
            <a:off x="5043934" y="-4722198"/>
            <a:ext cx="331261" cy="9775657"/>
            <a:chOff x="0" y="0"/>
            <a:chExt cx="87246" cy="2574659"/>
          </a:xfrm>
        </p:grpSpPr>
        <p:sp>
          <p:nvSpPr>
            <p:cNvPr id="1048586" name="Freeform 6"/>
            <p:cNvSpPr/>
            <p:nvPr/>
          </p:nvSpPr>
          <p:spPr>
            <a:xfrm>
              <a:off x="0" y="0"/>
              <a:ext cx="87246" cy="2574659"/>
            </a:xfrm>
            <a:custGeom>
              <a:avLst/>
              <a:ahLst/>
              <a:rect l="l" t="t" r="r" b="b"/>
              <a:pathLst>
                <a:path w="87246" h="2574659">
                  <a:moveTo>
                    <a:pt x="0" y="0"/>
                  </a:moveTo>
                  <a:lnTo>
                    <a:pt x="87246" y="0"/>
                  </a:lnTo>
                  <a:lnTo>
                    <a:pt x="87246" y="2574659"/>
                  </a:lnTo>
                  <a:lnTo>
                    <a:pt x="0" y="2574659"/>
                  </a:lnTo>
                  <a:close/>
                </a:path>
              </a:pathLst>
            </a:custGeom>
            <a:solidFill>
              <a:srgbClr val="EAE0D5"/>
            </a:solidFill>
          </p:spPr>
        </p:sp>
        <p:sp>
          <p:nvSpPr>
            <p:cNvPr id="1048587" name="TextBox 7"/>
            <p:cNvSpPr txBox="1"/>
            <p:nvPr/>
          </p:nvSpPr>
          <p:spPr>
            <a:xfrm>
              <a:off x="0" y="-38100"/>
              <a:ext cx="87246" cy="2612759"/>
            </a:xfrm>
            <a:prstGeom prst="rect"/>
          </p:spPr>
          <p:txBody>
            <a:bodyPr anchor="ctr" bIns="50800" lIns="50800" rIns="50800" rtlCol="0" tIns="50800"/>
            <a:p>
              <a:pPr algn="ctr">
                <a:lnSpc>
                  <a:spcPts val="2659"/>
                </a:lnSpc>
                <a:spcBef>
                  <a:spcPct val="0"/>
                </a:spcBef>
              </a:pPr>
            </a:p>
          </p:txBody>
        </p:sp>
      </p:grpSp>
      <p:grpSp>
        <p:nvGrpSpPr>
          <p:cNvPr id="26" name="Group 8"/>
          <p:cNvGrpSpPr/>
          <p:nvPr/>
        </p:nvGrpSpPr>
        <p:grpSpPr>
          <a:xfrm>
            <a:off x="0" y="0"/>
            <a:ext cx="331261" cy="4857241"/>
            <a:chOff x="0" y="0"/>
            <a:chExt cx="87246" cy="1279273"/>
          </a:xfrm>
        </p:grpSpPr>
        <p:sp>
          <p:nvSpPr>
            <p:cNvPr id="1048588" name="Freeform 9"/>
            <p:cNvSpPr/>
            <p:nvPr/>
          </p:nvSpPr>
          <p:spPr>
            <a:xfrm>
              <a:off x="0" y="0"/>
              <a:ext cx="87246" cy="1279273"/>
            </a:xfrm>
            <a:custGeom>
              <a:avLst/>
              <a:ahLst/>
              <a:rect l="l" t="t" r="r" b="b"/>
              <a:pathLst>
                <a:path w="87246" h="1279273">
                  <a:moveTo>
                    <a:pt x="0" y="0"/>
                  </a:moveTo>
                  <a:lnTo>
                    <a:pt x="87246" y="0"/>
                  </a:lnTo>
                  <a:lnTo>
                    <a:pt x="87246" y="1279273"/>
                  </a:lnTo>
                  <a:lnTo>
                    <a:pt x="0" y="1279273"/>
                  </a:lnTo>
                  <a:close/>
                </a:path>
              </a:pathLst>
            </a:custGeom>
            <a:solidFill>
              <a:srgbClr val="EAE0D5"/>
            </a:solidFill>
          </p:spPr>
        </p:sp>
        <p:sp>
          <p:nvSpPr>
            <p:cNvPr id="1048589" name="TextBox 10"/>
            <p:cNvSpPr txBox="1"/>
            <p:nvPr/>
          </p:nvSpPr>
          <p:spPr>
            <a:xfrm>
              <a:off x="0" y="-38100"/>
              <a:ext cx="87246" cy="1317373"/>
            </a:xfrm>
            <a:prstGeom prst="rect"/>
          </p:spPr>
          <p:txBody>
            <a:bodyPr anchor="ctr" bIns="50800" lIns="50800" rIns="50800" rtlCol="0" tIns="50800"/>
            <a:p>
              <a:pPr algn="ctr">
                <a:lnSpc>
                  <a:spcPts val="2659"/>
                </a:lnSpc>
                <a:spcBef>
                  <a:spcPct val="0"/>
                </a:spcBef>
              </a:pPr>
            </a:p>
          </p:txBody>
        </p:sp>
      </p:grpSp>
      <p:grpSp>
        <p:nvGrpSpPr>
          <p:cNvPr id="27" name="Group 11"/>
          <p:cNvGrpSpPr/>
          <p:nvPr/>
        </p:nvGrpSpPr>
        <p:grpSpPr>
          <a:xfrm>
            <a:off x="0" y="4786371"/>
            <a:ext cx="331261" cy="5524484"/>
            <a:chOff x="0" y="0"/>
            <a:chExt cx="87246" cy="1455008"/>
          </a:xfrm>
        </p:grpSpPr>
        <p:sp>
          <p:nvSpPr>
            <p:cNvPr id="1048590" name="Freeform 12"/>
            <p:cNvSpPr/>
            <p:nvPr/>
          </p:nvSpPr>
          <p:spPr>
            <a:xfrm>
              <a:off x="0" y="0"/>
              <a:ext cx="87246" cy="1455008"/>
            </a:xfrm>
            <a:custGeom>
              <a:avLst/>
              <a:ahLst/>
              <a:rect l="l" t="t" r="r" b="b"/>
              <a:pathLst>
                <a:path w="87246" h="1455008">
                  <a:moveTo>
                    <a:pt x="0" y="0"/>
                  </a:moveTo>
                  <a:lnTo>
                    <a:pt x="87246" y="0"/>
                  </a:lnTo>
                  <a:lnTo>
                    <a:pt x="87246" y="1455008"/>
                  </a:lnTo>
                  <a:lnTo>
                    <a:pt x="0" y="1455008"/>
                  </a:lnTo>
                  <a:close/>
                </a:path>
              </a:pathLst>
            </a:custGeom>
            <a:solidFill>
              <a:srgbClr val="E4B600"/>
            </a:solidFill>
          </p:spPr>
        </p:sp>
        <p:sp>
          <p:nvSpPr>
            <p:cNvPr id="1048591" name="TextBox 13"/>
            <p:cNvSpPr txBox="1"/>
            <p:nvPr/>
          </p:nvSpPr>
          <p:spPr>
            <a:xfrm>
              <a:off x="0" y="-38100"/>
              <a:ext cx="87246" cy="1493108"/>
            </a:xfrm>
            <a:prstGeom prst="rect"/>
          </p:spPr>
          <p:txBody>
            <a:bodyPr anchor="ctr" bIns="50800" lIns="50800" rIns="50800" rtlCol="0" tIns="50800"/>
            <a:p>
              <a:pPr algn="ctr">
                <a:lnSpc>
                  <a:spcPts val="2659"/>
                </a:lnSpc>
                <a:spcBef>
                  <a:spcPct val="0"/>
                </a:spcBef>
              </a:pPr>
            </a:p>
          </p:txBody>
        </p:sp>
      </p:grpSp>
      <p:grpSp>
        <p:nvGrpSpPr>
          <p:cNvPr id="28" name="Group 14"/>
          <p:cNvGrpSpPr/>
          <p:nvPr/>
        </p:nvGrpSpPr>
        <p:grpSpPr>
          <a:xfrm rot="-5400000">
            <a:off x="14027066" y="-3929673"/>
            <a:ext cx="331261" cy="8190607"/>
            <a:chOff x="0" y="0"/>
            <a:chExt cx="87246" cy="2157197"/>
          </a:xfrm>
        </p:grpSpPr>
        <p:sp>
          <p:nvSpPr>
            <p:cNvPr id="1048592" name="Freeform 15"/>
            <p:cNvSpPr/>
            <p:nvPr/>
          </p:nvSpPr>
          <p:spPr>
            <a:xfrm>
              <a:off x="0" y="0"/>
              <a:ext cx="87246" cy="2157197"/>
            </a:xfrm>
            <a:custGeom>
              <a:avLst/>
              <a:ahLst/>
              <a:rect l="l" t="t" r="r" b="b"/>
              <a:pathLst>
                <a:path w="87246" h="2157197">
                  <a:moveTo>
                    <a:pt x="0" y="0"/>
                  </a:moveTo>
                  <a:lnTo>
                    <a:pt x="87246" y="0"/>
                  </a:lnTo>
                  <a:lnTo>
                    <a:pt x="87246" y="2157197"/>
                  </a:lnTo>
                  <a:lnTo>
                    <a:pt x="0" y="2157197"/>
                  </a:lnTo>
                  <a:close/>
                </a:path>
              </a:pathLst>
            </a:custGeom>
            <a:solidFill>
              <a:srgbClr val="1F395D"/>
            </a:solidFill>
          </p:spPr>
        </p:sp>
        <p:sp>
          <p:nvSpPr>
            <p:cNvPr id="1048593" name="TextBox 16"/>
            <p:cNvSpPr txBox="1"/>
            <p:nvPr/>
          </p:nvSpPr>
          <p:spPr>
            <a:xfrm>
              <a:off x="0" y="-38100"/>
              <a:ext cx="87246" cy="2195297"/>
            </a:xfrm>
            <a:prstGeom prst="rect"/>
          </p:spPr>
          <p:txBody>
            <a:bodyPr anchor="ctr" bIns="50800" lIns="50800" rIns="50800" rtlCol="0" tIns="50800"/>
            <a:p>
              <a:pPr algn="ctr">
                <a:lnSpc>
                  <a:spcPts val="2659"/>
                </a:lnSpc>
                <a:spcBef>
                  <a:spcPct val="0"/>
                </a:spcBef>
              </a:pPr>
            </a:p>
          </p:txBody>
        </p:sp>
      </p:grpSp>
      <p:grpSp>
        <p:nvGrpSpPr>
          <p:cNvPr id="29" name="Group 17"/>
          <p:cNvGrpSpPr/>
          <p:nvPr/>
        </p:nvGrpSpPr>
        <p:grpSpPr>
          <a:xfrm>
            <a:off x="17956739" y="0"/>
            <a:ext cx="331261" cy="3012480"/>
            <a:chOff x="0" y="0"/>
            <a:chExt cx="87246" cy="793410"/>
          </a:xfrm>
        </p:grpSpPr>
        <p:sp>
          <p:nvSpPr>
            <p:cNvPr id="1048594" name="Freeform 18"/>
            <p:cNvSpPr/>
            <p:nvPr/>
          </p:nvSpPr>
          <p:spPr>
            <a:xfrm>
              <a:off x="0" y="0"/>
              <a:ext cx="87246" cy="793410"/>
            </a:xfrm>
            <a:custGeom>
              <a:avLst/>
              <a:ahLst/>
              <a:rect l="l" t="t" r="r" b="b"/>
              <a:pathLst>
                <a:path w="87246" h="793410">
                  <a:moveTo>
                    <a:pt x="0" y="0"/>
                  </a:moveTo>
                  <a:lnTo>
                    <a:pt x="87246" y="0"/>
                  </a:lnTo>
                  <a:lnTo>
                    <a:pt x="87246" y="793410"/>
                  </a:lnTo>
                  <a:lnTo>
                    <a:pt x="0" y="793410"/>
                  </a:lnTo>
                  <a:close/>
                </a:path>
              </a:pathLst>
            </a:custGeom>
            <a:solidFill>
              <a:srgbClr val="1F395D"/>
            </a:solidFill>
          </p:spPr>
        </p:sp>
        <p:sp>
          <p:nvSpPr>
            <p:cNvPr id="1048595" name="TextBox 19"/>
            <p:cNvSpPr txBox="1"/>
            <p:nvPr/>
          </p:nvSpPr>
          <p:spPr>
            <a:xfrm>
              <a:off x="0" y="-38100"/>
              <a:ext cx="87246" cy="831510"/>
            </a:xfrm>
            <a:prstGeom prst="rect"/>
          </p:spPr>
          <p:txBody>
            <a:bodyPr anchor="ctr" bIns="50800" lIns="50800" rIns="50800" rtlCol="0" tIns="50800"/>
            <a:p>
              <a:pPr algn="ctr">
                <a:lnSpc>
                  <a:spcPts val="2659"/>
                </a:lnSpc>
                <a:spcBef>
                  <a:spcPct val="0"/>
                </a:spcBef>
              </a:pPr>
            </a:p>
          </p:txBody>
        </p:sp>
      </p:grpSp>
      <p:grpSp>
        <p:nvGrpSpPr>
          <p:cNvPr id="30" name="Group 20"/>
          <p:cNvGrpSpPr/>
          <p:nvPr/>
        </p:nvGrpSpPr>
        <p:grpSpPr>
          <a:xfrm rot="-5400000">
            <a:off x="17610603" y="9775233"/>
            <a:ext cx="331261" cy="692272"/>
            <a:chOff x="0" y="0"/>
            <a:chExt cx="87246" cy="182327"/>
          </a:xfrm>
        </p:grpSpPr>
        <p:sp>
          <p:nvSpPr>
            <p:cNvPr id="1048596" name="Freeform 21"/>
            <p:cNvSpPr/>
            <p:nvPr/>
          </p:nvSpPr>
          <p:spPr>
            <a:xfrm>
              <a:off x="0" y="0"/>
              <a:ext cx="87246" cy="182327"/>
            </a:xfrm>
            <a:custGeom>
              <a:avLst/>
              <a:ahLst/>
              <a:rect l="l" t="t" r="r" b="b"/>
              <a:pathLst>
                <a:path w="87246" h="182327">
                  <a:moveTo>
                    <a:pt x="0" y="0"/>
                  </a:moveTo>
                  <a:lnTo>
                    <a:pt x="87246" y="0"/>
                  </a:lnTo>
                  <a:lnTo>
                    <a:pt x="87246" y="182327"/>
                  </a:lnTo>
                  <a:lnTo>
                    <a:pt x="0" y="182327"/>
                  </a:lnTo>
                  <a:close/>
                </a:path>
              </a:pathLst>
            </a:custGeom>
            <a:solidFill>
              <a:srgbClr val="FF5757"/>
            </a:solidFill>
          </p:spPr>
        </p:sp>
        <p:sp>
          <p:nvSpPr>
            <p:cNvPr id="1048597" name="TextBox 22"/>
            <p:cNvSpPr txBox="1"/>
            <p:nvPr/>
          </p:nvSpPr>
          <p:spPr>
            <a:xfrm>
              <a:off x="0" y="-38100"/>
              <a:ext cx="87246" cy="220427"/>
            </a:xfrm>
            <a:prstGeom prst="rect"/>
          </p:spPr>
          <p:txBody>
            <a:bodyPr anchor="ctr" bIns="50800" lIns="50800" rIns="50800" rtlCol="0" tIns="50800"/>
            <a:p>
              <a:pPr algn="ctr">
                <a:lnSpc>
                  <a:spcPts val="2659"/>
                </a:lnSpc>
                <a:spcBef>
                  <a:spcPct val="0"/>
                </a:spcBef>
              </a:pPr>
            </a:p>
          </p:txBody>
        </p:sp>
      </p:grpSp>
      <p:grpSp>
        <p:nvGrpSpPr>
          <p:cNvPr id="31" name="Group 23"/>
          <p:cNvGrpSpPr/>
          <p:nvPr/>
        </p:nvGrpSpPr>
        <p:grpSpPr>
          <a:xfrm rot="-5400000">
            <a:off x="1637154" y="8484216"/>
            <a:ext cx="331261" cy="3274307"/>
            <a:chOff x="0" y="0"/>
            <a:chExt cx="87246" cy="862369"/>
          </a:xfrm>
        </p:grpSpPr>
        <p:sp>
          <p:nvSpPr>
            <p:cNvPr id="1048598" name="Freeform 24"/>
            <p:cNvSpPr/>
            <p:nvPr/>
          </p:nvSpPr>
          <p:spPr>
            <a:xfrm>
              <a:off x="0" y="0"/>
              <a:ext cx="87246" cy="862369"/>
            </a:xfrm>
            <a:custGeom>
              <a:avLst/>
              <a:ahLst/>
              <a:rect l="l" t="t" r="r" b="b"/>
              <a:pathLst>
                <a:path w="87246" h="862369">
                  <a:moveTo>
                    <a:pt x="0" y="0"/>
                  </a:moveTo>
                  <a:lnTo>
                    <a:pt x="87246" y="0"/>
                  </a:lnTo>
                  <a:lnTo>
                    <a:pt x="87246" y="862369"/>
                  </a:lnTo>
                  <a:lnTo>
                    <a:pt x="0" y="862369"/>
                  </a:lnTo>
                  <a:close/>
                </a:path>
              </a:pathLst>
            </a:custGeom>
            <a:solidFill>
              <a:srgbClr val="E4B600"/>
            </a:solidFill>
          </p:spPr>
        </p:sp>
        <p:sp>
          <p:nvSpPr>
            <p:cNvPr id="1048599" name="TextBox 25"/>
            <p:cNvSpPr txBox="1"/>
            <p:nvPr/>
          </p:nvSpPr>
          <p:spPr>
            <a:xfrm>
              <a:off x="0" y="-38100"/>
              <a:ext cx="87246" cy="900469"/>
            </a:xfrm>
            <a:prstGeom prst="rect"/>
          </p:spPr>
          <p:txBody>
            <a:bodyPr anchor="ctr" bIns="50800" lIns="50800" rIns="50800" rtlCol="0" tIns="50800"/>
            <a:p>
              <a:pPr algn="ctr">
                <a:lnSpc>
                  <a:spcPts val="2659"/>
                </a:lnSpc>
                <a:spcBef>
                  <a:spcPct val="0"/>
                </a:spcBef>
              </a:pPr>
            </a:p>
          </p:txBody>
        </p:sp>
      </p:grpSp>
      <p:grpSp>
        <p:nvGrpSpPr>
          <p:cNvPr id="32" name="Group 26"/>
          <p:cNvGrpSpPr/>
          <p:nvPr/>
        </p:nvGrpSpPr>
        <p:grpSpPr>
          <a:xfrm rot="-5400000">
            <a:off x="10235886" y="3037756"/>
            <a:ext cx="331261" cy="14167228"/>
            <a:chOff x="0" y="0"/>
            <a:chExt cx="87246" cy="3731286"/>
          </a:xfrm>
        </p:grpSpPr>
        <p:sp>
          <p:nvSpPr>
            <p:cNvPr id="1048600" name="Freeform 27"/>
            <p:cNvSpPr/>
            <p:nvPr/>
          </p:nvSpPr>
          <p:spPr>
            <a:xfrm>
              <a:off x="0" y="0"/>
              <a:ext cx="87246" cy="3731286"/>
            </a:xfrm>
            <a:custGeom>
              <a:avLst/>
              <a:ahLst/>
              <a:rect l="l" t="t" r="r" b="b"/>
              <a:pathLst>
                <a:path w="87246" h="3731286">
                  <a:moveTo>
                    <a:pt x="0" y="0"/>
                  </a:moveTo>
                  <a:lnTo>
                    <a:pt x="87246" y="0"/>
                  </a:lnTo>
                  <a:lnTo>
                    <a:pt x="87246" y="3731286"/>
                  </a:lnTo>
                  <a:lnTo>
                    <a:pt x="0" y="3731286"/>
                  </a:lnTo>
                  <a:close/>
                </a:path>
              </a:pathLst>
            </a:custGeom>
            <a:solidFill>
              <a:srgbClr val="F9ECB8"/>
            </a:solidFill>
          </p:spPr>
        </p:sp>
        <p:sp>
          <p:nvSpPr>
            <p:cNvPr id="1048601" name="TextBox 28"/>
            <p:cNvSpPr txBox="1"/>
            <p:nvPr/>
          </p:nvSpPr>
          <p:spPr>
            <a:xfrm>
              <a:off x="0" y="-38100"/>
              <a:ext cx="87246" cy="3769386"/>
            </a:xfrm>
            <a:prstGeom prst="rect"/>
          </p:spPr>
          <p:txBody>
            <a:bodyPr anchor="ctr" bIns="50800" lIns="50800" rIns="50800" rtlCol="0" tIns="50800"/>
            <a:p>
              <a:pPr algn="ctr">
                <a:lnSpc>
                  <a:spcPts val="2659"/>
                </a:lnSpc>
                <a:spcBef>
                  <a:spcPct val="0"/>
                </a:spcBef>
              </a:pPr>
            </a:p>
          </p:txBody>
        </p:sp>
      </p:grpSp>
      <p:sp>
        <p:nvSpPr>
          <p:cNvPr id="1048602" name="TextBox 29"/>
          <p:cNvSpPr txBox="1"/>
          <p:nvPr/>
        </p:nvSpPr>
        <p:spPr>
          <a:xfrm>
            <a:off x="-378569" y="4556146"/>
            <a:ext cx="19045138" cy="947166"/>
          </a:xfrm>
          <a:prstGeom prst="rect"/>
        </p:spPr>
        <p:txBody>
          <a:bodyPr anchor="t" bIns="0" lIns="0" rIns="0" rtlCol="0" tIns="0">
            <a:spAutoFit/>
          </a:bodyPr>
          <a:p>
            <a:pPr algn="ctr">
              <a:lnSpc>
                <a:spcPts val="7458"/>
              </a:lnSpc>
              <a:spcBef>
                <a:spcPct val="0"/>
              </a:spcBef>
            </a:pPr>
            <a:r>
              <a:rPr b="1" dirty="0" sz="7458" lang="en-US" spc="223">
                <a:solidFill>
                  <a:srgbClr val="18375D"/>
                </a:solidFill>
                <a:latin typeface="Beautifully Delicious Sans Heavy"/>
                <a:ea typeface="Beautifully Delicious Sans Heavy"/>
                <a:cs typeface="Beautifully Delicious Sans Heavy"/>
                <a:sym typeface="Beautifully Delicious Sans Heavy"/>
              </a:rPr>
              <a:t>THANK YOU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mph" presetID="26" presetSubtype="0">
                                  <p:stCondLst>
                                    <p:cond delay="0"/>
                                  </p:stCondLst>
                                  <p:childTnLst>
                                    <p:animEffect transition="out" filter="fade">
                                      <p:cBhvr>
                                        <p:cTn dur="1500" id="6" tmFilter="0, 0; .2, .5; .8, .5; 1, 0"/>
                                        <p:tgtEl>
                                          <p:spTgt spid="1048602"/>
                                        </p:tgtEl>
                                      </p:cBhvr>
                                    </p:animEffect>
                                    <p:animScale>
                                      <p:cBhvr>
                                        <p:cTn autoRev="1" dur="750" fill="hold" id="7"/>
                                        <p:tgtEl>
                                          <p:spTgt spid="104860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Ls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DATA STRUCTURES &amp; ALGORITHMS</dc:title>
  <dc:creator>amila dilshan</dc:creator>
  <cp:lastModifiedBy>amila dilshan</cp:lastModifiedBy>
  <dcterms:created xsi:type="dcterms:W3CDTF">2006-08-14T15:00:00Z</dcterms:created>
  <dcterms:modified xsi:type="dcterms:W3CDTF">2024-12-16T02:55:03Z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3af2c3eff70a4f61875d2a1d0220b8a6</vt:lpwstr>
  </property>
</Properties>
</file>