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63" r:id="rId5"/>
    <p:sldId id="269" r:id="rId6"/>
    <p:sldId id="272" r:id="rId7"/>
    <p:sldId id="270" r:id="rId8"/>
    <p:sldId id="271" r:id="rId9"/>
    <p:sldId id="268" r:id="rId10"/>
    <p:sldId id="273" r:id="rId11"/>
    <p:sldId id="274" r:id="rId12"/>
    <p:sldId id="275"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FF3308-94A1-4EDB-B831-56A58F7A4CD5}" v="25" dt="2024-11-23T09:44:25.9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ai selvi gopalakrishnan" userId="ccdbf3ff1790e478" providerId="LiveId" clId="{13FF3308-94A1-4EDB-B831-56A58F7A4CD5}"/>
    <pc:docChg chg="undo custSel addSld delSld modSld">
      <pc:chgData name="kalai selvi gopalakrishnan" userId="ccdbf3ff1790e478" providerId="LiveId" clId="{13FF3308-94A1-4EDB-B831-56A58F7A4CD5}" dt="2024-11-23T09:44:35.566" v="1102" actId="20577"/>
      <pc:docMkLst>
        <pc:docMk/>
      </pc:docMkLst>
      <pc:sldChg chg="modSp mod">
        <pc:chgData name="kalai selvi gopalakrishnan" userId="ccdbf3ff1790e478" providerId="LiveId" clId="{13FF3308-94A1-4EDB-B831-56A58F7A4CD5}" dt="2024-11-23T04:55:07.581" v="1"/>
        <pc:sldMkLst>
          <pc:docMk/>
          <pc:sldMk cId="519560143" sldId="256"/>
        </pc:sldMkLst>
        <pc:spChg chg="mod">
          <ac:chgData name="kalai selvi gopalakrishnan" userId="ccdbf3ff1790e478" providerId="LiveId" clId="{13FF3308-94A1-4EDB-B831-56A58F7A4CD5}" dt="2024-11-23T04:55:07.581" v="1"/>
          <ac:spMkLst>
            <pc:docMk/>
            <pc:sldMk cId="519560143" sldId="256"/>
            <ac:spMk id="3" creationId="{2028836F-B1D1-D9C5-4A6D-BC06DC62DD5F}"/>
          </ac:spMkLst>
        </pc:spChg>
      </pc:sldChg>
      <pc:sldChg chg="addSp modSp mod">
        <pc:chgData name="kalai selvi gopalakrishnan" userId="ccdbf3ff1790e478" providerId="LiveId" clId="{13FF3308-94A1-4EDB-B831-56A58F7A4CD5}" dt="2024-11-23T05:02:58.099" v="31"/>
        <pc:sldMkLst>
          <pc:docMk/>
          <pc:sldMk cId="2752469937" sldId="257"/>
        </pc:sldMkLst>
        <pc:spChg chg="mod">
          <ac:chgData name="kalai selvi gopalakrishnan" userId="ccdbf3ff1790e478" providerId="LiveId" clId="{13FF3308-94A1-4EDB-B831-56A58F7A4CD5}" dt="2024-11-23T04:58:36.679" v="8"/>
          <ac:spMkLst>
            <pc:docMk/>
            <pc:sldMk cId="2752469937" sldId="257"/>
            <ac:spMk id="2" creationId="{ABA39FB0-6B58-B8B8-BE74-70CAD38FB765}"/>
          </ac:spMkLst>
        </pc:spChg>
        <pc:spChg chg="mod">
          <ac:chgData name="kalai selvi gopalakrishnan" userId="ccdbf3ff1790e478" providerId="LiveId" clId="{13FF3308-94A1-4EDB-B831-56A58F7A4CD5}" dt="2024-11-23T05:02:58.099" v="31"/>
          <ac:spMkLst>
            <pc:docMk/>
            <pc:sldMk cId="2752469937" sldId="257"/>
            <ac:spMk id="3" creationId="{13691CDB-6802-020E-E4EC-F3AD23139FA8}"/>
          </ac:spMkLst>
        </pc:spChg>
        <pc:spChg chg="add">
          <ac:chgData name="kalai selvi gopalakrishnan" userId="ccdbf3ff1790e478" providerId="LiveId" clId="{13FF3308-94A1-4EDB-B831-56A58F7A4CD5}" dt="2024-11-23T04:59:41.861" v="12"/>
          <ac:spMkLst>
            <pc:docMk/>
            <pc:sldMk cId="2752469937" sldId="257"/>
            <ac:spMk id="4" creationId="{FD0BAE24-BF9B-0002-CA07-F59E3CBC944C}"/>
          </ac:spMkLst>
        </pc:spChg>
      </pc:sldChg>
      <pc:sldChg chg="modSp mod">
        <pc:chgData name="kalai selvi gopalakrishnan" userId="ccdbf3ff1790e478" providerId="LiveId" clId="{13FF3308-94A1-4EDB-B831-56A58F7A4CD5}" dt="2024-11-23T05:15:45.867" v="165"/>
        <pc:sldMkLst>
          <pc:docMk/>
          <pc:sldMk cId="3738679244" sldId="258"/>
        </pc:sldMkLst>
        <pc:spChg chg="mod">
          <ac:chgData name="kalai selvi gopalakrishnan" userId="ccdbf3ff1790e478" providerId="LiveId" clId="{13FF3308-94A1-4EDB-B831-56A58F7A4CD5}" dt="2024-11-23T05:05:33.102" v="45" actId="20577"/>
          <ac:spMkLst>
            <pc:docMk/>
            <pc:sldMk cId="3738679244" sldId="258"/>
            <ac:spMk id="2" creationId="{9AC1F986-BC45-4C32-B753-7F5F7F283D50}"/>
          </ac:spMkLst>
        </pc:spChg>
        <pc:spChg chg="mod">
          <ac:chgData name="kalai selvi gopalakrishnan" userId="ccdbf3ff1790e478" providerId="LiveId" clId="{13FF3308-94A1-4EDB-B831-56A58F7A4CD5}" dt="2024-11-23T05:15:45.867" v="165"/>
          <ac:spMkLst>
            <pc:docMk/>
            <pc:sldMk cId="3738679244" sldId="258"/>
            <ac:spMk id="3" creationId="{1F5ECFA4-6D42-DE80-C653-EEBA70B3294A}"/>
          </ac:spMkLst>
        </pc:spChg>
      </pc:sldChg>
      <pc:sldChg chg="addSp delSp modSp del mod">
        <pc:chgData name="kalai selvi gopalakrishnan" userId="ccdbf3ff1790e478" providerId="LiveId" clId="{13FF3308-94A1-4EDB-B831-56A58F7A4CD5}" dt="2024-11-23T05:30:10.094" v="254" actId="47"/>
        <pc:sldMkLst>
          <pc:docMk/>
          <pc:sldMk cId="1435764924" sldId="259"/>
        </pc:sldMkLst>
        <pc:spChg chg="mod">
          <ac:chgData name="kalai selvi gopalakrishnan" userId="ccdbf3ff1790e478" providerId="LiveId" clId="{13FF3308-94A1-4EDB-B831-56A58F7A4CD5}" dt="2024-11-23T05:29:56.611" v="253" actId="20577"/>
          <ac:spMkLst>
            <pc:docMk/>
            <pc:sldMk cId="1435764924" sldId="259"/>
            <ac:spMk id="2" creationId="{2EE74115-EA0F-BF5E-1DE2-98A5E8FE2B4B}"/>
          </ac:spMkLst>
        </pc:spChg>
        <pc:spChg chg="add mod">
          <ac:chgData name="kalai selvi gopalakrishnan" userId="ccdbf3ff1790e478" providerId="LiveId" clId="{13FF3308-94A1-4EDB-B831-56A58F7A4CD5}" dt="2024-11-23T05:29:30.078" v="219" actId="478"/>
          <ac:spMkLst>
            <pc:docMk/>
            <pc:sldMk cId="1435764924" sldId="259"/>
            <ac:spMk id="6" creationId="{FD5F8D7C-C3A7-39C0-FEFF-FE73A360A0F5}"/>
          </ac:spMkLst>
        </pc:spChg>
        <pc:picChg chg="del">
          <ac:chgData name="kalai selvi gopalakrishnan" userId="ccdbf3ff1790e478" providerId="LiveId" clId="{13FF3308-94A1-4EDB-B831-56A58F7A4CD5}" dt="2024-11-23T05:29:30.078" v="219" actId="478"/>
          <ac:picMkLst>
            <pc:docMk/>
            <pc:sldMk cId="1435764924" sldId="259"/>
            <ac:picMk id="4" creationId="{4B0484E1-DB9F-B7DB-82C5-8206DA8A3651}"/>
          </ac:picMkLst>
        </pc:picChg>
      </pc:sldChg>
      <pc:sldChg chg="del">
        <pc:chgData name="kalai selvi gopalakrishnan" userId="ccdbf3ff1790e478" providerId="LiveId" clId="{13FF3308-94A1-4EDB-B831-56A58F7A4CD5}" dt="2024-11-23T05:30:20.570" v="256" actId="47"/>
        <pc:sldMkLst>
          <pc:docMk/>
          <pc:sldMk cId="4001032158" sldId="260"/>
        </pc:sldMkLst>
      </pc:sldChg>
      <pc:sldChg chg="del">
        <pc:chgData name="kalai selvi gopalakrishnan" userId="ccdbf3ff1790e478" providerId="LiveId" clId="{13FF3308-94A1-4EDB-B831-56A58F7A4CD5}" dt="2024-11-23T05:59:00.321" v="307" actId="47"/>
        <pc:sldMkLst>
          <pc:docMk/>
          <pc:sldMk cId="1927867566" sldId="261"/>
        </pc:sldMkLst>
      </pc:sldChg>
      <pc:sldChg chg="del">
        <pc:chgData name="kalai selvi gopalakrishnan" userId="ccdbf3ff1790e478" providerId="LiveId" clId="{13FF3308-94A1-4EDB-B831-56A58F7A4CD5}" dt="2024-11-23T05:59:18.431" v="309" actId="47"/>
        <pc:sldMkLst>
          <pc:docMk/>
          <pc:sldMk cId="2100674373" sldId="262"/>
        </pc:sldMkLst>
      </pc:sldChg>
      <pc:sldChg chg="modSp mod">
        <pc:chgData name="kalai selvi gopalakrishnan" userId="ccdbf3ff1790e478" providerId="LiveId" clId="{13FF3308-94A1-4EDB-B831-56A58F7A4CD5}" dt="2024-11-23T05:27:18.290" v="218" actId="20577"/>
        <pc:sldMkLst>
          <pc:docMk/>
          <pc:sldMk cId="2384878769" sldId="263"/>
        </pc:sldMkLst>
        <pc:spChg chg="mod">
          <ac:chgData name="kalai selvi gopalakrishnan" userId="ccdbf3ff1790e478" providerId="LiveId" clId="{13FF3308-94A1-4EDB-B831-56A58F7A4CD5}" dt="2024-11-23T05:23:23.886" v="188" actId="20577"/>
          <ac:spMkLst>
            <pc:docMk/>
            <pc:sldMk cId="2384878769" sldId="263"/>
            <ac:spMk id="2" creationId="{C3653538-40BB-AA91-40AF-3C653D12AA19}"/>
          </ac:spMkLst>
        </pc:spChg>
        <pc:spChg chg="mod">
          <ac:chgData name="kalai selvi gopalakrishnan" userId="ccdbf3ff1790e478" providerId="LiveId" clId="{13FF3308-94A1-4EDB-B831-56A58F7A4CD5}" dt="2024-11-23T05:27:18.290" v="218" actId="20577"/>
          <ac:spMkLst>
            <pc:docMk/>
            <pc:sldMk cId="2384878769" sldId="263"/>
            <ac:spMk id="3" creationId="{CB749D14-47F9-4021-2C64-5D1D852F0AB6}"/>
          </ac:spMkLst>
        </pc:spChg>
      </pc:sldChg>
      <pc:sldChg chg="del">
        <pc:chgData name="kalai selvi gopalakrishnan" userId="ccdbf3ff1790e478" providerId="LiveId" clId="{13FF3308-94A1-4EDB-B831-56A58F7A4CD5}" dt="2024-11-23T06:12:22.182" v="413" actId="47"/>
        <pc:sldMkLst>
          <pc:docMk/>
          <pc:sldMk cId="1435293325" sldId="264"/>
        </pc:sldMkLst>
      </pc:sldChg>
      <pc:sldChg chg="del">
        <pc:chgData name="kalai selvi gopalakrishnan" userId="ccdbf3ff1790e478" providerId="LiveId" clId="{13FF3308-94A1-4EDB-B831-56A58F7A4CD5}" dt="2024-11-23T06:12:24.803" v="414" actId="47"/>
        <pc:sldMkLst>
          <pc:docMk/>
          <pc:sldMk cId="768512953" sldId="265"/>
        </pc:sldMkLst>
      </pc:sldChg>
      <pc:sldChg chg="del">
        <pc:chgData name="kalai selvi gopalakrishnan" userId="ccdbf3ff1790e478" providerId="LiveId" clId="{13FF3308-94A1-4EDB-B831-56A58F7A4CD5}" dt="2024-11-23T06:12:26.522" v="415" actId="47"/>
        <pc:sldMkLst>
          <pc:docMk/>
          <pc:sldMk cId="2119790805" sldId="266"/>
        </pc:sldMkLst>
      </pc:sldChg>
      <pc:sldChg chg="del">
        <pc:chgData name="kalai selvi gopalakrishnan" userId="ccdbf3ff1790e478" providerId="LiveId" clId="{13FF3308-94A1-4EDB-B831-56A58F7A4CD5}" dt="2024-11-23T06:12:27.497" v="416" actId="47"/>
        <pc:sldMkLst>
          <pc:docMk/>
          <pc:sldMk cId="2668517906" sldId="267"/>
        </pc:sldMkLst>
      </pc:sldChg>
      <pc:sldChg chg="modSp mod">
        <pc:chgData name="kalai selvi gopalakrishnan" userId="ccdbf3ff1790e478" providerId="LiveId" clId="{13FF3308-94A1-4EDB-B831-56A58F7A4CD5}" dt="2024-11-23T06:24:08.888" v="491" actId="20577"/>
        <pc:sldMkLst>
          <pc:docMk/>
          <pc:sldMk cId="2573250770" sldId="268"/>
        </pc:sldMkLst>
        <pc:spChg chg="mod">
          <ac:chgData name="kalai selvi gopalakrishnan" userId="ccdbf3ff1790e478" providerId="LiveId" clId="{13FF3308-94A1-4EDB-B831-56A58F7A4CD5}" dt="2024-11-23T06:16:40.126" v="437" actId="20577"/>
          <ac:spMkLst>
            <pc:docMk/>
            <pc:sldMk cId="2573250770" sldId="268"/>
            <ac:spMk id="2" creationId="{6C7DC9BA-6A20-DE0F-B243-621DC2C22E31}"/>
          </ac:spMkLst>
        </pc:spChg>
        <pc:spChg chg="mod">
          <ac:chgData name="kalai selvi gopalakrishnan" userId="ccdbf3ff1790e478" providerId="LiveId" clId="{13FF3308-94A1-4EDB-B831-56A58F7A4CD5}" dt="2024-11-23T06:24:08.888" v="491" actId="20577"/>
          <ac:spMkLst>
            <pc:docMk/>
            <pc:sldMk cId="2573250770" sldId="268"/>
            <ac:spMk id="3" creationId="{AE903757-8ABF-62FF-ADCB-FF1AB84D2D63}"/>
          </ac:spMkLst>
        </pc:spChg>
      </pc:sldChg>
      <pc:sldChg chg="modSp new mod">
        <pc:chgData name="kalai selvi gopalakrishnan" userId="ccdbf3ff1790e478" providerId="LiveId" clId="{13FF3308-94A1-4EDB-B831-56A58F7A4CD5}" dt="2024-11-23T05:57:56.101" v="306" actId="20577"/>
        <pc:sldMkLst>
          <pc:docMk/>
          <pc:sldMk cId="2779140814" sldId="269"/>
        </pc:sldMkLst>
        <pc:spChg chg="mod">
          <ac:chgData name="kalai selvi gopalakrishnan" userId="ccdbf3ff1790e478" providerId="LiveId" clId="{13FF3308-94A1-4EDB-B831-56A58F7A4CD5}" dt="2024-11-23T05:30:42.781" v="279" actId="20577"/>
          <ac:spMkLst>
            <pc:docMk/>
            <pc:sldMk cId="2779140814" sldId="269"/>
            <ac:spMk id="2" creationId="{47FAED5B-84A4-EC91-7A93-9A837B725E58}"/>
          </ac:spMkLst>
        </pc:spChg>
        <pc:spChg chg="mod">
          <ac:chgData name="kalai selvi gopalakrishnan" userId="ccdbf3ff1790e478" providerId="LiveId" clId="{13FF3308-94A1-4EDB-B831-56A58F7A4CD5}" dt="2024-11-23T05:57:56.101" v="306" actId="20577"/>
          <ac:spMkLst>
            <pc:docMk/>
            <pc:sldMk cId="2779140814" sldId="269"/>
            <ac:spMk id="3" creationId="{B02F6BC7-F4BB-84F5-F760-C6AF7728B9E3}"/>
          </ac:spMkLst>
        </pc:spChg>
      </pc:sldChg>
      <pc:sldChg chg="modSp new mod">
        <pc:chgData name="kalai selvi gopalakrishnan" userId="ccdbf3ff1790e478" providerId="LiveId" clId="{13FF3308-94A1-4EDB-B831-56A58F7A4CD5}" dt="2024-11-23T06:04:22.324" v="346" actId="20577"/>
        <pc:sldMkLst>
          <pc:docMk/>
          <pc:sldMk cId="152549658" sldId="270"/>
        </pc:sldMkLst>
        <pc:spChg chg="mod">
          <ac:chgData name="kalai selvi gopalakrishnan" userId="ccdbf3ff1790e478" providerId="LiveId" clId="{13FF3308-94A1-4EDB-B831-56A58F7A4CD5}" dt="2024-11-23T06:04:22.324" v="346" actId="20577"/>
          <ac:spMkLst>
            <pc:docMk/>
            <pc:sldMk cId="152549658" sldId="270"/>
            <ac:spMk id="2" creationId="{52371C5A-CDC6-4EBA-BE8B-0E89A775DC8D}"/>
          </ac:spMkLst>
        </pc:spChg>
        <pc:spChg chg="mod">
          <ac:chgData name="kalai selvi gopalakrishnan" userId="ccdbf3ff1790e478" providerId="LiveId" clId="{13FF3308-94A1-4EDB-B831-56A58F7A4CD5}" dt="2024-11-23T06:03:42.542" v="323" actId="20577"/>
          <ac:spMkLst>
            <pc:docMk/>
            <pc:sldMk cId="152549658" sldId="270"/>
            <ac:spMk id="3" creationId="{F51F1544-15A8-38B6-DC7E-8D6567F9571F}"/>
          </ac:spMkLst>
        </pc:spChg>
      </pc:sldChg>
      <pc:sldChg chg="addSp delSp modSp new mod">
        <pc:chgData name="kalai selvi gopalakrishnan" userId="ccdbf3ff1790e478" providerId="LiveId" clId="{13FF3308-94A1-4EDB-B831-56A58F7A4CD5}" dt="2024-11-23T07:07:29.063" v="979" actId="20577"/>
        <pc:sldMkLst>
          <pc:docMk/>
          <pc:sldMk cId="1043920120" sldId="271"/>
        </pc:sldMkLst>
        <pc:spChg chg="mod">
          <ac:chgData name="kalai selvi gopalakrishnan" userId="ccdbf3ff1790e478" providerId="LiveId" clId="{13FF3308-94A1-4EDB-B831-56A58F7A4CD5}" dt="2024-11-23T06:09:19.401" v="375" actId="20577"/>
          <ac:spMkLst>
            <pc:docMk/>
            <pc:sldMk cId="1043920120" sldId="271"/>
            <ac:spMk id="2" creationId="{007C5440-0040-77E4-A1B4-B898A6CEC1FD}"/>
          </ac:spMkLst>
        </pc:spChg>
        <pc:spChg chg="del">
          <ac:chgData name="kalai selvi gopalakrishnan" userId="ccdbf3ff1790e478" providerId="LiveId" clId="{13FF3308-94A1-4EDB-B831-56A58F7A4CD5}" dt="2024-11-23T06:06:51.482" v="347" actId="22"/>
          <ac:spMkLst>
            <pc:docMk/>
            <pc:sldMk cId="1043920120" sldId="271"/>
            <ac:spMk id="3" creationId="{B90F550A-4707-2383-080E-ADAF7024C5CD}"/>
          </ac:spMkLst>
        </pc:spChg>
        <pc:spChg chg="add mod">
          <ac:chgData name="kalai selvi gopalakrishnan" userId="ccdbf3ff1790e478" providerId="LiveId" clId="{13FF3308-94A1-4EDB-B831-56A58F7A4CD5}" dt="2024-11-23T06:08:09.139" v="349" actId="478"/>
          <ac:spMkLst>
            <pc:docMk/>
            <pc:sldMk cId="1043920120" sldId="271"/>
            <ac:spMk id="7" creationId="{AD087CBD-BF31-2831-ED5F-E556C34A8492}"/>
          </ac:spMkLst>
        </pc:spChg>
        <pc:spChg chg="add mod">
          <ac:chgData name="kalai selvi gopalakrishnan" userId="ccdbf3ff1790e478" providerId="LiveId" clId="{13FF3308-94A1-4EDB-B831-56A58F7A4CD5}" dt="2024-11-23T07:07:11.551" v="959" actId="20577"/>
          <ac:spMkLst>
            <pc:docMk/>
            <pc:sldMk cId="1043920120" sldId="271"/>
            <ac:spMk id="12" creationId="{C7E7587F-4A3E-7338-2142-511F80F91FDF}"/>
          </ac:spMkLst>
        </pc:spChg>
        <pc:spChg chg="add mod">
          <ac:chgData name="kalai selvi gopalakrishnan" userId="ccdbf3ff1790e478" providerId="LiveId" clId="{13FF3308-94A1-4EDB-B831-56A58F7A4CD5}" dt="2024-11-23T07:07:29.063" v="979" actId="20577"/>
          <ac:spMkLst>
            <pc:docMk/>
            <pc:sldMk cId="1043920120" sldId="271"/>
            <ac:spMk id="13" creationId="{F240C06E-FD3A-7B08-BF01-99237CA0D800}"/>
          </ac:spMkLst>
        </pc:spChg>
        <pc:picChg chg="add del mod ord">
          <ac:chgData name="kalai selvi gopalakrishnan" userId="ccdbf3ff1790e478" providerId="LiveId" clId="{13FF3308-94A1-4EDB-B831-56A58F7A4CD5}" dt="2024-11-23T06:08:09.139" v="349" actId="478"/>
          <ac:picMkLst>
            <pc:docMk/>
            <pc:sldMk cId="1043920120" sldId="271"/>
            <ac:picMk id="5" creationId="{762FBB1D-5F42-D911-6C0A-8B1C214C8434}"/>
          </ac:picMkLst>
        </pc:picChg>
        <pc:picChg chg="add mod">
          <ac:chgData name="kalai selvi gopalakrishnan" userId="ccdbf3ff1790e478" providerId="LiveId" clId="{13FF3308-94A1-4EDB-B831-56A58F7A4CD5}" dt="2024-11-23T06:11:47.094" v="411" actId="14100"/>
          <ac:picMkLst>
            <pc:docMk/>
            <pc:sldMk cId="1043920120" sldId="271"/>
            <ac:picMk id="9" creationId="{BDAEE57B-BEF6-2422-9278-F97283B3FC92}"/>
          </ac:picMkLst>
        </pc:picChg>
        <pc:picChg chg="add mod">
          <ac:chgData name="kalai selvi gopalakrishnan" userId="ccdbf3ff1790e478" providerId="LiveId" clId="{13FF3308-94A1-4EDB-B831-56A58F7A4CD5}" dt="2024-11-23T06:12:16.683" v="412" actId="14100"/>
          <ac:picMkLst>
            <pc:docMk/>
            <pc:sldMk cId="1043920120" sldId="271"/>
            <ac:picMk id="11" creationId="{69D30C3A-FF24-B61B-9C57-069A3C84F781}"/>
          </ac:picMkLst>
        </pc:picChg>
      </pc:sldChg>
      <pc:sldChg chg="addSp delSp modSp new mod">
        <pc:chgData name="kalai selvi gopalakrishnan" userId="ccdbf3ff1790e478" providerId="LiveId" clId="{13FF3308-94A1-4EDB-B831-56A58F7A4CD5}" dt="2024-11-23T07:08:05.612" v="998" actId="20577"/>
        <pc:sldMkLst>
          <pc:docMk/>
          <pc:sldMk cId="1672860444" sldId="272"/>
        </pc:sldMkLst>
        <pc:spChg chg="mod">
          <ac:chgData name="kalai selvi gopalakrishnan" userId="ccdbf3ff1790e478" providerId="LiveId" clId="{13FF3308-94A1-4EDB-B831-56A58F7A4CD5}" dt="2024-11-23T06:12:41.157" v="427" actId="20577"/>
          <ac:spMkLst>
            <pc:docMk/>
            <pc:sldMk cId="1672860444" sldId="272"/>
            <ac:spMk id="2" creationId="{43FF89E4-36C2-5E7D-0664-19C876F02AB8}"/>
          </ac:spMkLst>
        </pc:spChg>
        <pc:spChg chg="del">
          <ac:chgData name="kalai selvi gopalakrishnan" userId="ccdbf3ff1790e478" providerId="LiveId" clId="{13FF3308-94A1-4EDB-B831-56A58F7A4CD5}" dt="2024-11-23T06:10:22.144" v="377" actId="22"/>
          <ac:spMkLst>
            <pc:docMk/>
            <pc:sldMk cId="1672860444" sldId="272"/>
            <ac:spMk id="3" creationId="{94C5B64D-93A7-7380-DC49-2C818F3418CC}"/>
          </ac:spMkLst>
        </pc:spChg>
        <pc:spChg chg="add mod">
          <ac:chgData name="kalai selvi gopalakrishnan" userId="ccdbf3ff1790e478" providerId="LiveId" clId="{13FF3308-94A1-4EDB-B831-56A58F7A4CD5}" dt="2024-11-23T07:07:54.971" v="991" actId="20577"/>
          <ac:spMkLst>
            <pc:docMk/>
            <pc:sldMk cId="1672860444" sldId="272"/>
            <ac:spMk id="8" creationId="{5C4CA7D8-B8D9-52B8-C04B-79A6653A0F61}"/>
          </ac:spMkLst>
        </pc:spChg>
        <pc:spChg chg="add mod">
          <ac:chgData name="kalai selvi gopalakrishnan" userId="ccdbf3ff1790e478" providerId="LiveId" clId="{13FF3308-94A1-4EDB-B831-56A58F7A4CD5}" dt="2024-11-23T07:08:05.612" v="998" actId="20577"/>
          <ac:spMkLst>
            <pc:docMk/>
            <pc:sldMk cId="1672860444" sldId="272"/>
            <ac:spMk id="9" creationId="{8430A3C7-AB03-315C-0724-3AEAD0531DCD}"/>
          </ac:spMkLst>
        </pc:spChg>
        <pc:picChg chg="add mod ord">
          <ac:chgData name="kalai selvi gopalakrishnan" userId="ccdbf3ff1790e478" providerId="LiveId" clId="{13FF3308-94A1-4EDB-B831-56A58F7A4CD5}" dt="2024-11-23T06:11:32.157" v="409" actId="14100"/>
          <ac:picMkLst>
            <pc:docMk/>
            <pc:sldMk cId="1672860444" sldId="272"/>
            <ac:picMk id="5" creationId="{361A2DFD-3ECB-5D36-FF89-EB0BDA8500CE}"/>
          </ac:picMkLst>
        </pc:picChg>
        <pc:picChg chg="add mod">
          <ac:chgData name="kalai selvi gopalakrishnan" userId="ccdbf3ff1790e478" providerId="LiveId" clId="{13FF3308-94A1-4EDB-B831-56A58F7A4CD5}" dt="2024-11-23T06:11:35.858" v="410" actId="14100"/>
          <ac:picMkLst>
            <pc:docMk/>
            <pc:sldMk cId="1672860444" sldId="272"/>
            <ac:picMk id="7" creationId="{B572F7EC-7E35-D1FC-93E3-55AF78C25BD4}"/>
          </ac:picMkLst>
        </pc:picChg>
      </pc:sldChg>
      <pc:sldChg chg="addSp delSp modSp new mod">
        <pc:chgData name="kalai selvi gopalakrishnan" userId="ccdbf3ff1790e478" providerId="LiveId" clId="{13FF3308-94A1-4EDB-B831-56A58F7A4CD5}" dt="2024-11-23T07:06:38.613" v="947" actId="20577"/>
        <pc:sldMkLst>
          <pc:docMk/>
          <pc:sldMk cId="3855575589" sldId="273"/>
        </pc:sldMkLst>
        <pc:spChg chg="mod">
          <ac:chgData name="kalai selvi gopalakrishnan" userId="ccdbf3ff1790e478" providerId="LiveId" clId="{13FF3308-94A1-4EDB-B831-56A58F7A4CD5}" dt="2024-11-23T06:37:17.766" v="584" actId="20577"/>
          <ac:spMkLst>
            <pc:docMk/>
            <pc:sldMk cId="3855575589" sldId="273"/>
            <ac:spMk id="2" creationId="{7C23FEF5-D592-7416-1079-D153915A6FB7}"/>
          </ac:spMkLst>
        </pc:spChg>
        <pc:spChg chg="del">
          <ac:chgData name="kalai selvi gopalakrishnan" userId="ccdbf3ff1790e478" providerId="LiveId" clId="{13FF3308-94A1-4EDB-B831-56A58F7A4CD5}" dt="2024-11-23T06:20:37.671" v="449" actId="22"/>
          <ac:spMkLst>
            <pc:docMk/>
            <pc:sldMk cId="3855575589" sldId="273"/>
            <ac:spMk id="3" creationId="{6DF2D06E-E094-466A-D0AF-5A83C5DB1290}"/>
          </ac:spMkLst>
        </pc:spChg>
        <pc:spChg chg="add mod">
          <ac:chgData name="kalai selvi gopalakrishnan" userId="ccdbf3ff1790e478" providerId="LiveId" clId="{13FF3308-94A1-4EDB-B831-56A58F7A4CD5}" dt="2024-11-23T07:05:28.168" v="825" actId="20577"/>
          <ac:spMkLst>
            <pc:docMk/>
            <pc:sldMk cId="3855575589" sldId="273"/>
            <ac:spMk id="14" creationId="{E678CAEF-9D2C-A337-8866-7FFBE6DA8ECC}"/>
          </ac:spMkLst>
        </pc:spChg>
        <pc:spChg chg="add mod">
          <ac:chgData name="kalai selvi gopalakrishnan" userId="ccdbf3ff1790e478" providerId="LiveId" clId="{13FF3308-94A1-4EDB-B831-56A58F7A4CD5}" dt="2024-11-23T07:05:46.416" v="842" actId="20577"/>
          <ac:spMkLst>
            <pc:docMk/>
            <pc:sldMk cId="3855575589" sldId="273"/>
            <ac:spMk id="15" creationId="{87D20B5D-F280-F7EA-DD77-DB7FFCA0F76C}"/>
          </ac:spMkLst>
        </pc:spChg>
        <pc:spChg chg="add mod">
          <ac:chgData name="kalai selvi gopalakrishnan" userId="ccdbf3ff1790e478" providerId="LiveId" clId="{13FF3308-94A1-4EDB-B831-56A58F7A4CD5}" dt="2024-11-23T07:06:25.201" v="933" actId="20577"/>
          <ac:spMkLst>
            <pc:docMk/>
            <pc:sldMk cId="3855575589" sldId="273"/>
            <ac:spMk id="16" creationId="{CDF5EC9C-9F5E-03F2-4C5F-F70E9422EA7B}"/>
          </ac:spMkLst>
        </pc:spChg>
        <pc:spChg chg="add mod">
          <ac:chgData name="kalai selvi gopalakrishnan" userId="ccdbf3ff1790e478" providerId="LiveId" clId="{13FF3308-94A1-4EDB-B831-56A58F7A4CD5}" dt="2024-11-23T07:06:38.613" v="947" actId="20577"/>
          <ac:spMkLst>
            <pc:docMk/>
            <pc:sldMk cId="3855575589" sldId="273"/>
            <ac:spMk id="17" creationId="{0F2EA4FC-A3A8-8DFF-B519-9FBF29BBA71B}"/>
          </ac:spMkLst>
        </pc:spChg>
        <pc:picChg chg="add mod ord">
          <ac:chgData name="kalai selvi gopalakrishnan" userId="ccdbf3ff1790e478" providerId="LiveId" clId="{13FF3308-94A1-4EDB-B831-56A58F7A4CD5}" dt="2024-11-23T06:58:22.294" v="803" actId="1076"/>
          <ac:picMkLst>
            <pc:docMk/>
            <pc:sldMk cId="3855575589" sldId="273"/>
            <ac:picMk id="5" creationId="{00DF5736-C18E-0516-8A29-10708FF3E377}"/>
          </ac:picMkLst>
        </pc:picChg>
        <pc:picChg chg="add del mod">
          <ac:chgData name="kalai selvi gopalakrishnan" userId="ccdbf3ff1790e478" providerId="LiveId" clId="{13FF3308-94A1-4EDB-B831-56A58F7A4CD5}" dt="2024-11-23T07:00:37.137" v="807" actId="478"/>
          <ac:picMkLst>
            <pc:docMk/>
            <pc:sldMk cId="3855575589" sldId="273"/>
            <ac:picMk id="7" creationId="{90D13FB3-2A49-FACC-BFC3-CFB81A353E54}"/>
          </ac:picMkLst>
        </pc:picChg>
        <pc:picChg chg="add mod">
          <ac:chgData name="kalai selvi gopalakrishnan" userId="ccdbf3ff1790e478" providerId="LiveId" clId="{13FF3308-94A1-4EDB-B831-56A58F7A4CD5}" dt="2024-11-23T07:00:40.400" v="808" actId="1076"/>
          <ac:picMkLst>
            <pc:docMk/>
            <pc:sldMk cId="3855575589" sldId="273"/>
            <ac:picMk id="9" creationId="{71AE65D9-D4F0-1283-67BA-9CD16ADE6919}"/>
          </ac:picMkLst>
        </pc:picChg>
        <pc:picChg chg="add mod">
          <ac:chgData name="kalai selvi gopalakrishnan" userId="ccdbf3ff1790e478" providerId="LiveId" clId="{13FF3308-94A1-4EDB-B831-56A58F7A4CD5}" dt="2024-11-23T07:05:55.885" v="868" actId="1036"/>
          <ac:picMkLst>
            <pc:docMk/>
            <pc:sldMk cId="3855575589" sldId="273"/>
            <ac:picMk id="11" creationId="{5D3F496D-EA13-17BC-04FE-6F3F52C5C1A2}"/>
          </ac:picMkLst>
        </pc:picChg>
        <pc:picChg chg="add mod">
          <ac:chgData name="kalai selvi gopalakrishnan" userId="ccdbf3ff1790e478" providerId="LiveId" clId="{13FF3308-94A1-4EDB-B831-56A58F7A4CD5}" dt="2024-11-23T07:06:02.974" v="912" actId="1036"/>
          <ac:picMkLst>
            <pc:docMk/>
            <pc:sldMk cId="3855575589" sldId="273"/>
            <ac:picMk id="13" creationId="{3204F4B8-87CE-5BB3-5F8A-52C38981925E}"/>
          </ac:picMkLst>
        </pc:picChg>
      </pc:sldChg>
      <pc:sldChg chg="modSp new mod">
        <pc:chgData name="kalai selvi gopalakrishnan" userId="ccdbf3ff1790e478" providerId="LiveId" clId="{13FF3308-94A1-4EDB-B831-56A58F7A4CD5}" dt="2024-11-23T06:28:56.418" v="542" actId="20577"/>
        <pc:sldMkLst>
          <pc:docMk/>
          <pc:sldMk cId="2400505134" sldId="274"/>
        </pc:sldMkLst>
        <pc:spChg chg="mod">
          <ac:chgData name="kalai selvi gopalakrishnan" userId="ccdbf3ff1790e478" providerId="LiveId" clId="{13FF3308-94A1-4EDB-B831-56A58F7A4CD5}" dt="2024-11-23T06:22:38.130" v="472" actId="20577"/>
          <ac:spMkLst>
            <pc:docMk/>
            <pc:sldMk cId="2400505134" sldId="274"/>
            <ac:spMk id="2" creationId="{723853B7-EB3D-C84F-04D7-079F92C32658}"/>
          </ac:spMkLst>
        </pc:spChg>
        <pc:spChg chg="mod">
          <ac:chgData name="kalai selvi gopalakrishnan" userId="ccdbf3ff1790e478" providerId="LiveId" clId="{13FF3308-94A1-4EDB-B831-56A58F7A4CD5}" dt="2024-11-23T06:28:56.418" v="542" actId="20577"/>
          <ac:spMkLst>
            <pc:docMk/>
            <pc:sldMk cId="2400505134" sldId="274"/>
            <ac:spMk id="3" creationId="{38237E4B-C0BD-10C6-E627-525F4DC4CC1C}"/>
          </ac:spMkLst>
        </pc:spChg>
      </pc:sldChg>
      <pc:sldChg chg="addSp delSp modSp new mod">
        <pc:chgData name="kalai selvi gopalakrishnan" userId="ccdbf3ff1790e478" providerId="LiveId" clId="{13FF3308-94A1-4EDB-B831-56A58F7A4CD5}" dt="2024-11-23T08:29:23.514" v="1034" actId="20577"/>
        <pc:sldMkLst>
          <pc:docMk/>
          <pc:sldMk cId="2924736012" sldId="275"/>
        </pc:sldMkLst>
        <pc:spChg chg="mod">
          <ac:chgData name="kalai selvi gopalakrishnan" userId="ccdbf3ff1790e478" providerId="LiveId" clId="{13FF3308-94A1-4EDB-B831-56A58F7A4CD5}" dt="2024-11-23T06:37:36.658" v="622" actId="20577"/>
          <ac:spMkLst>
            <pc:docMk/>
            <pc:sldMk cId="2924736012" sldId="275"/>
            <ac:spMk id="2" creationId="{74C281B5-9DD7-860C-DB2F-18318D0D00E5}"/>
          </ac:spMkLst>
        </pc:spChg>
        <pc:spChg chg="del">
          <ac:chgData name="kalai selvi gopalakrishnan" userId="ccdbf3ff1790e478" providerId="LiveId" clId="{13FF3308-94A1-4EDB-B831-56A58F7A4CD5}" dt="2024-11-23T06:30:43.325" v="544" actId="22"/>
          <ac:spMkLst>
            <pc:docMk/>
            <pc:sldMk cId="2924736012" sldId="275"/>
            <ac:spMk id="3" creationId="{F301AADE-0FF0-56D9-442B-7B830CB357C7}"/>
          </ac:spMkLst>
        </pc:spChg>
        <pc:spChg chg="add mod">
          <ac:chgData name="kalai selvi gopalakrishnan" userId="ccdbf3ff1790e478" providerId="LiveId" clId="{13FF3308-94A1-4EDB-B831-56A58F7A4CD5}" dt="2024-11-23T08:28:53.992" v="1017" actId="20577"/>
          <ac:spMkLst>
            <pc:docMk/>
            <pc:sldMk cId="2924736012" sldId="275"/>
            <ac:spMk id="8" creationId="{60346BAC-C50E-1773-2EB5-77A295F297DF}"/>
          </ac:spMkLst>
        </pc:spChg>
        <pc:spChg chg="add mod">
          <ac:chgData name="kalai selvi gopalakrishnan" userId="ccdbf3ff1790e478" providerId="LiveId" clId="{13FF3308-94A1-4EDB-B831-56A58F7A4CD5}" dt="2024-11-23T08:29:23.514" v="1034" actId="20577"/>
          <ac:spMkLst>
            <pc:docMk/>
            <pc:sldMk cId="2924736012" sldId="275"/>
            <ac:spMk id="11" creationId="{B8D1D10B-E89D-8149-6827-14C1ED0F5643}"/>
          </ac:spMkLst>
        </pc:spChg>
        <pc:picChg chg="add mod ord">
          <ac:chgData name="kalai selvi gopalakrishnan" userId="ccdbf3ff1790e478" providerId="LiveId" clId="{13FF3308-94A1-4EDB-B831-56A58F7A4CD5}" dt="2024-11-23T08:28:10.174" v="1004" actId="14100"/>
          <ac:picMkLst>
            <pc:docMk/>
            <pc:sldMk cId="2924736012" sldId="275"/>
            <ac:picMk id="5" creationId="{86336A31-93C3-8DCB-A83C-E094CA334891}"/>
          </ac:picMkLst>
        </pc:picChg>
        <pc:picChg chg="add mod">
          <ac:chgData name="kalai selvi gopalakrishnan" userId="ccdbf3ff1790e478" providerId="LiveId" clId="{13FF3308-94A1-4EDB-B831-56A58F7A4CD5}" dt="2024-11-23T08:28:16.964" v="1005" actId="14100"/>
          <ac:picMkLst>
            <pc:docMk/>
            <pc:sldMk cId="2924736012" sldId="275"/>
            <ac:picMk id="7" creationId="{7D5839AA-6603-F6AD-A3EF-B0E2F4BB5F68}"/>
          </ac:picMkLst>
        </pc:picChg>
        <pc:picChg chg="add del mod">
          <ac:chgData name="kalai selvi gopalakrishnan" userId="ccdbf3ff1790e478" providerId="LiveId" clId="{13FF3308-94A1-4EDB-B831-56A58F7A4CD5}" dt="2024-11-23T08:29:04.534" v="1021" actId="478"/>
          <ac:picMkLst>
            <pc:docMk/>
            <pc:sldMk cId="2924736012" sldId="275"/>
            <ac:picMk id="10" creationId="{28906F1F-5295-5FBD-3F23-D33E99D91903}"/>
          </ac:picMkLst>
        </pc:picChg>
      </pc:sldChg>
      <pc:sldChg chg="addSp modSp new mod">
        <pc:chgData name="kalai selvi gopalakrishnan" userId="ccdbf3ff1790e478" providerId="LiveId" clId="{13FF3308-94A1-4EDB-B831-56A58F7A4CD5}" dt="2024-11-23T06:56:02.063" v="801" actId="5793"/>
        <pc:sldMkLst>
          <pc:docMk/>
          <pc:sldMk cId="2043149218" sldId="276"/>
        </pc:sldMkLst>
        <pc:spChg chg="mod">
          <ac:chgData name="kalai selvi gopalakrishnan" userId="ccdbf3ff1790e478" providerId="LiveId" clId="{13FF3308-94A1-4EDB-B831-56A58F7A4CD5}" dt="2024-11-23T06:37:01.668" v="561" actId="20577"/>
          <ac:spMkLst>
            <pc:docMk/>
            <pc:sldMk cId="2043149218" sldId="276"/>
            <ac:spMk id="2" creationId="{51D2DC69-3008-9CF1-2C99-635615A45CB1}"/>
          </ac:spMkLst>
        </pc:spChg>
        <pc:spChg chg="mod">
          <ac:chgData name="kalai selvi gopalakrishnan" userId="ccdbf3ff1790e478" providerId="LiveId" clId="{13FF3308-94A1-4EDB-B831-56A58F7A4CD5}" dt="2024-11-23T06:56:02.063" v="801" actId="5793"/>
          <ac:spMkLst>
            <pc:docMk/>
            <pc:sldMk cId="2043149218" sldId="276"/>
            <ac:spMk id="3" creationId="{636377D5-2D46-7940-6259-BAC572124087}"/>
          </ac:spMkLst>
        </pc:spChg>
        <pc:spChg chg="add">
          <ac:chgData name="kalai selvi gopalakrishnan" userId="ccdbf3ff1790e478" providerId="LiveId" clId="{13FF3308-94A1-4EDB-B831-56A58F7A4CD5}" dt="2024-11-23T06:41:08.124" v="633"/>
          <ac:spMkLst>
            <pc:docMk/>
            <pc:sldMk cId="2043149218" sldId="276"/>
            <ac:spMk id="4" creationId="{E41FB2CC-3179-5BB0-BE97-E65A2630145F}"/>
          </ac:spMkLst>
        </pc:spChg>
        <pc:spChg chg="add">
          <ac:chgData name="kalai selvi gopalakrishnan" userId="ccdbf3ff1790e478" providerId="LiveId" clId="{13FF3308-94A1-4EDB-B831-56A58F7A4CD5}" dt="2024-11-23T06:41:26.016" v="635"/>
          <ac:spMkLst>
            <pc:docMk/>
            <pc:sldMk cId="2043149218" sldId="276"/>
            <ac:spMk id="5" creationId="{5DD37B28-8D8E-3336-A9EA-581C829D42EA}"/>
          </ac:spMkLst>
        </pc:spChg>
        <pc:spChg chg="add">
          <ac:chgData name="kalai selvi gopalakrishnan" userId="ccdbf3ff1790e478" providerId="LiveId" clId="{13FF3308-94A1-4EDB-B831-56A58F7A4CD5}" dt="2024-11-23T06:41:34.194" v="636"/>
          <ac:spMkLst>
            <pc:docMk/>
            <pc:sldMk cId="2043149218" sldId="276"/>
            <ac:spMk id="6" creationId="{BC56B4E2-63EC-0AA3-408F-BFC381747F78}"/>
          </ac:spMkLst>
        </pc:spChg>
      </pc:sldChg>
      <pc:sldChg chg="addSp delSp modSp new mod">
        <pc:chgData name="kalai selvi gopalakrishnan" userId="ccdbf3ff1790e478" providerId="LiveId" clId="{13FF3308-94A1-4EDB-B831-56A58F7A4CD5}" dt="2024-11-23T09:44:35.566" v="1102" actId="20577"/>
        <pc:sldMkLst>
          <pc:docMk/>
          <pc:sldMk cId="836009958" sldId="277"/>
        </pc:sldMkLst>
        <pc:spChg chg="mod">
          <ac:chgData name="kalai selvi gopalakrishnan" userId="ccdbf3ff1790e478" providerId="LiveId" clId="{13FF3308-94A1-4EDB-B831-56A58F7A4CD5}" dt="2024-11-23T06:53:57.874" v="799" actId="20577"/>
          <ac:spMkLst>
            <pc:docMk/>
            <pc:sldMk cId="836009958" sldId="277"/>
            <ac:spMk id="2" creationId="{740CB273-880F-9BC6-F67C-8A933F3CBE77}"/>
          </ac:spMkLst>
        </pc:spChg>
        <pc:spChg chg="del">
          <ac:chgData name="kalai selvi gopalakrishnan" userId="ccdbf3ff1790e478" providerId="LiveId" clId="{13FF3308-94A1-4EDB-B831-56A58F7A4CD5}" dt="2024-11-23T06:57:22.206" v="802" actId="22"/>
          <ac:spMkLst>
            <pc:docMk/>
            <pc:sldMk cId="836009958" sldId="277"/>
            <ac:spMk id="3" creationId="{B92EDBA9-A51C-8B83-1EE4-FE0744A7A8A0}"/>
          </ac:spMkLst>
        </pc:spChg>
        <pc:spChg chg="add del mod">
          <ac:chgData name="kalai selvi gopalakrishnan" userId="ccdbf3ff1790e478" providerId="LiveId" clId="{13FF3308-94A1-4EDB-B831-56A58F7A4CD5}" dt="2024-11-23T09:43:08.484" v="1036" actId="22"/>
          <ac:spMkLst>
            <pc:docMk/>
            <pc:sldMk cId="836009958" sldId="277"/>
            <ac:spMk id="7" creationId="{81BB7A00-BD88-76D7-2EA0-4DD021051B91}"/>
          </ac:spMkLst>
        </pc:spChg>
        <pc:spChg chg="add mod">
          <ac:chgData name="kalai selvi gopalakrishnan" userId="ccdbf3ff1790e478" providerId="LiveId" clId="{13FF3308-94A1-4EDB-B831-56A58F7A4CD5}" dt="2024-11-23T09:44:09.646" v="1095" actId="20577"/>
          <ac:spMkLst>
            <pc:docMk/>
            <pc:sldMk cId="836009958" sldId="277"/>
            <ac:spMk id="12" creationId="{0E047B93-4265-4725-E343-707DD7EAFAFB}"/>
          </ac:spMkLst>
        </pc:spChg>
        <pc:spChg chg="add mod">
          <ac:chgData name="kalai selvi gopalakrishnan" userId="ccdbf3ff1790e478" providerId="LiveId" clId="{13FF3308-94A1-4EDB-B831-56A58F7A4CD5}" dt="2024-11-23T09:44:35.566" v="1102" actId="20577"/>
          <ac:spMkLst>
            <pc:docMk/>
            <pc:sldMk cId="836009958" sldId="277"/>
            <ac:spMk id="13" creationId="{9E3B1A7B-AA54-1B85-58C8-E3FF0C191BEE}"/>
          </ac:spMkLst>
        </pc:spChg>
        <pc:picChg chg="add del mod ord">
          <ac:chgData name="kalai selvi gopalakrishnan" userId="ccdbf3ff1790e478" providerId="LiveId" clId="{13FF3308-94A1-4EDB-B831-56A58F7A4CD5}" dt="2024-11-23T09:42:45.171" v="1035" actId="478"/>
          <ac:picMkLst>
            <pc:docMk/>
            <pc:sldMk cId="836009958" sldId="277"/>
            <ac:picMk id="5" creationId="{A91ACD27-51B0-02A0-C4E0-72BFBE74F842}"/>
          </ac:picMkLst>
        </pc:picChg>
        <pc:picChg chg="add mod ord">
          <ac:chgData name="kalai selvi gopalakrishnan" userId="ccdbf3ff1790e478" providerId="LiveId" clId="{13FF3308-94A1-4EDB-B831-56A58F7A4CD5}" dt="2024-11-23T09:43:55.821" v="1083" actId="1038"/>
          <ac:picMkLst>
            <pc:docMk/>
            <pc:sldMk cId="836009958" sldId="277"/>
            <ac:picMk id="9" creationId="{58F92A67-E95B-68C2-BEF7-4ADF5E6F3783}"/>
          </ac:picMkLst>
        </pc:picChg>
        <pc:picChg chg="add">
          <ac:chgData name="kalai selvi gopalakrishnan" userId="ccdbf3ff1790e478" providerId="LiveId" clId="{13FF3308-94A1-4EDB-B831-56A58F7A4CD5}" dt="2024-11-23T09:43:49.112" v="1037" actId="22"/>
          <ac:picMkLst>
            <pc:docMk/>
            <pc:sldMk cId="836009958" sldId="277"/>
            <ac:picMk id="11" creationId="{4D01B67A-514C-CF1A-16E5-4F49F79086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11/23/2024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11/23/2024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11/23/2024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11/23/2024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11/23/2024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hyperlink" Target="file:///C:\Users\kalai\Downloads\mganprior-master1\mganprior-master\face_semantic_editing.p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le:///C:\Users\kalai\Downloads\mganprior-master1\mganprior-master\super_resolution.p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file:///C:\Users\kalai\Downloads\mganprior-master1\mganprior-master\multi_code_inversion.p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file:///C:\Users\kalai\Downloads\mganprior-master1\mganprior-master\colorization.p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file:///C:\Users\kalai\Downloads\mganprior-master1\mganprior-master\inpainting.p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F08C6-56B3-0985-97D7-C45B724B7908}"/>
              </a:ext>
            </a:extLst>
          </p:cNvPr>
          <p:cNvSpPr>
            <a:spLocks noGrp="1"/>
          </p:cNvSpPr>
          <p:nvPr>
            <p:ph type="ctrTitle"/>
          </p:nvPr>
        </p:nvSpPr>
        <p:spPr/>
        <p:txBody>
          <a:bodyPr>
            <a:normAutofit fontScale="90000"/>
          </a:bodyPr>
          <a:lstStyle/>
          <a:p>
            <a:r>
              <a:rPr lang="en-US" dirty="0"/>
              <a:t>Digital Image Processing DA</a:t>
            </a:r>
            <a:br>
              <a:rPr lang="en-US" dirty="0"/>
            </a:br>
            <a:br>
              <a:rPr lang="en-US" dirty="0"/>
            </a:br>
            <a:r>
              <a:rPr lang="en-US" dirty="0"/>
              <a:t>Amil Anilkumar</a:t>
            </a:r>
          </a:p>
        </p:txBody>
      </p:sp>
      <p:sp>
        <p:nvSpPr>
          <p:cNvPr id="3" name="Subtitle 2">
            <a:extLst>
              <a:ext uri="{FF2B5EF4-FFF2-40B4-BE49-F238E27FC236}">
                <a16:creationId xmlns:a16="http://schemas.microsoft.com/office/drawing/2014/main" id="{2028836F-B1D1-D9C5-4A6D-BC06DC62DD5F}"/>
              </a:ext>
            </a:extLst>
          </p:cNvPr>
          <p:cNvSpPr>
            <a:spLocks noGrp="1"/>
          </p:cNvSpPr>
          <p:nvPr>
            <p:ph type="subTitle" idx="1"/>
          </p:nvPr>
        </p:nvSpPr>
        <p:spPr/>
        <p:txBody>
          <a:bodyPr/>
          <a:lstStyle/>
          <a:p>
            <a:r>
              <a:rPr lang="en-IN" dirty="0"/>
              <a:t>Image Processing Using Multi-Code GAN Prior</a:t>
            </a:r>
            <a:endParaRPr lang="en-US" dirty="0"/>
          </a:p>
        </p:txBody>
      </p:sp>
    </p:spTree>
    <p:extLst>
      <p:ext uri="{BB962C8B-B14F-4D97-AF65-F5344CB8AC3E}">
        <p14:creationId xmlns:p14="http://schemas.microsoft.com/office/powerpoint/2010/main" val="519560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FEF5-D592-7416-1079-D153915A6FB7}"/>
              </a:ext>
            </a:extLst>
          </p:cNvPr>
          <p:cNvSpPr>
            <a:spLocks noGrp="1"/>
          </p:cNvSpPr>
          <p:nvPr>
            <p:ph type="title"/>
          </p:nvPr>
        </p:nvSpPr>
        <p:spPr/>
        <p:txBody>
          <a:bodyPr/>
          <a:lstStyle/>
          <a:p>
            <a:r>
              <a:rPr lang="en-IN" dirty="0"/>
              <a:t>Example of inpainting</a:t>
            </a:r>
          </a:p>
        </p:txBody>
      </p:sp>
      <p:pic>
        <p:nvPicPr>
          <p:cNvPr id="5" name="Content Placeholder 4">
            <a:extLst>
              <a:ext uri="{FF2B5EF4-FFF2-40B4-BE49-F238E27FC236}">
                <a16:creationId xmlns:a16="http://schemas.microsoft.com/office/drawing/2014/main" id="{00DF5736-C18E-0516-8A29-10708FF3E377}"/>
              </a:ext>
            </a:extLst>
          </p:cNvPr>
          <p:cNvPicPr>
            <a:picLocks noGrp="1" noChangeAspect="1"/>
          </p:cNvPicPr>
          <p:nvPr>
            <p:ph idx="1"/>
          </p:nvPr>
        </p:nvPicPr>
        <p:blipFill>
          <a:blip r:embed="rId2"/>
          <a:stretch>
            <a:fillRect/>
          </a:stretch>
        </p:blipFill>
        <p:spPr>
          <a:xfrm>
            <a:off x="4020712" y="702787"/>
            <a:ext cx="3115110" cy="2838846"/>
          </a:xfrm>
        </p:spPr>
      </p:pic>
      <p:pic>
        <p:nvPicPr>
          <p:cNvPr id="9" name="Picture 8">
            <a:extLst>
              <a:ext uri="{FF2B5EF4-FFF2-40B4-BE49-F238E27FC236}">
                <a16:creationId xmlns:a16="http://schemas.microsoft.com/office/drawing/2014/main" id="{71AE65D9-D4F0-1283-67BA-9CD16ADE6919}"/>
              </a:ext>
            </a:extLst>
          </p:cNvPr>
          <p:cNvPicPr>
            <a:picLocks noChangeAspect="1"/>
          </p:cNvPicPr>
          <p:nvPr/>
        </p:nvPicPr>
        <p:blipFill>
          <a:blip r:embed="rId3"/>
          <a:stretch>
            <a:fillRect/>
          </a:stretch>
        </p:blipFill>
        <p:spPr>
          <a:xfrm>
            <a:off x="7419554" y="680845"/>
            <a:ext cx="3057952" cy="2743583"/>
          </a:xfrm>
          <a:prstGeom prst="rect">
            <a:avLst/>
          </a:prstGeom>
        </p:spPr>
      </p:pic>
      <p:pic>
        <p:nvPicPr>
          <p:cNvPr id="11" name="Picture 10">
            <a:extLst>
              <a:ext uri="{FF2B5EF4-FFF2-40B4-BE49-F238E27FC236}">
                <a16:creationId xmlns:a16="http://schemas.microsoft.com/office/drawing/2014/main" id="{5D3F496D-EA13-17BC-04FE-6F3F52C5C1A2}"/>
              </a:ext>
            </a:extLst>
          </p:cNvPr>
          <p:cNvPicPr>
            <a:picLocks noChangeAspect="1"/>
          </p:cNvPicPr>
          <p:nvPr/>
        </p:nvPicPr>
        <p:blipFill>
          <a:blip r:embed="rId4"/>
          <a:stretch>
            <a:fillRect/>
          </a:stretch>
        </p:blipFill>
        <p:spPr>
          <a:xfrm>
            <a:off x="4063580" y="3841866"/>
            <a:ext cx="3029373" cy="2857899"/>
          </a:xfrm>
          <a:prstGeom prst="rect">
            <a:avLst/>
          </a:prstGeom>
        </p:spPr>
      </p:pic>
      <p:pic>
        <p:nvPicPr>
          <p:cNvPr id="13" name="Picture 12">
            <a:extLst>
              <a:ext uri="{FF2B5EF4-FFF2-40B4-BE49-F238E27FC236}">
                <a16:creationId xmlns:a16="http://schemas.microsoft.com/office/drawing/2014/main" id="{3204F4B8-87CE-5BB3-5F8A-52C38981925E}"/>
              </a:ext>
            </a:extLst>
          </p:cNvPr>
          <p:cNvPicPr>
            <a:picLocks noChangeAspect="1"/>
          </p:cNvPicPr>
          <p:nvPr/>
        </p:nvPicPr>
        <p:blipFill>
          <a:blip r:embed="rId5"/>
          <a:stretch>
            <a:fillRect/>
          </a:stretch>
        </p:blipFill>
        <p:spPr>
          <a:xfrm>
            <a:off x="7486239" y="3909383"/>
            <a:ext cx="2991267" cy="2838846"/>
          </a:xfrm>
          <a:prstGeom prst="rect">
            <a:avLst/>
          </a:prstGeom>
        </p:spPr>
      </p:pic>
      <p:sp>
        <p:nvSpPr>
          <p:cNvPr id="14" name="TextBox 13">
            <a:extLst>
              <a:ext uri="{FF2B5EF4-FFF2-40B4-BE49-F238E27FC236}">
                <a16:creationId xmlns:a16="http://schemas.microsoft.com/office/drawing/2014/main" id="{E678CAEF-9D2C-A337-8866-7FFBE6DA8ECC}"/>
              </a:ext>
            </a:extLst>
          </p:cNvPr>
          <p:cNvSpPr txBox="1"/>
          <p:nvPr/>
        </p:nvSpPr>
        <p:spPr>
          <a:xfrm>
            <a:off x="4482548" y="318052"/>
            <a:ext cx="1818861" cy="369332"/>
          </a:xfrm>
          <a:prstGeom prst="rect">
            <a:avLst/>
          </a:prstGeom>
          <a:noFill/>
        </p:spPr>
        <p:txBody>
          <a:bodyPr wrap="square" rtlCol="0">
            <a:spAutoFit/>
          </a:bodyPr>
          <a:lstStyle/>
          <a:p>
            <a:r>
              <a:rPr lang="en-IN" dirty="0"/>
              <a:t>Mask</a:t>
            </a:r>
          </a:p>
        </p:txBody>
      </p:sp>
      <p:sp>
        <p:nvSpPr>
          <p:cNvPr id="15" name="TextBox 14">
            <a:extLst>
              <a:ext uri="{FF2B5EF4-FFF2-40B4-BE49-F238E27FC236}">
                <a16:creationId xmlns:a16="http://schemas.microsoft.com/office/drawing/2014/main" id="{87D20B5D-F280-F7EA-DD77-DB7FFCA0F76C}"/>
              </a:ext>
            </a:extLst>
          </p:cNvPr>
          <p:cNvSpPr txBox="1"/>
          <p:nvPr/>
        </p:nvSpPr>
        <p:spPr>
          <a:xfrm>
            <a:off x="7646505" y="297377"/>
            <a:ext cx="1818861" cy="369332"/>
          </a:xfrm>
          <a:prstGeom prst="rect">
            <a:avLst/>
          </a:prstGeom>
          <a:noFill/>
        </p:spPr>
        <p:txBody>
          <a:bodyPr wrap="square" rtlCol="0">
            <a:spAutoFit/>
          </a:bodyPr>
          <a:lstStyle/>
          <a:p>
            <a:r>
              <a:rPr lang="en-IN" dirty="0"/>
              <a:t>Given Image</a:t>
            </a:r>
          </a:p>
        </p:txBody>
      </p:sp>
      <p:sp>
        <p:nvSpPr>
          <p:cNvPr id="16" name="TextBox 15">
            <a:extLst>
              <a:ext uri="{FF2B5EF4-FFF2-40B4-BE49-F238E27FC236}">
                <a16:creationId xmlns:a16="http://schemas.microsoft.com/office/drawing/2014/main" id="{CDF5EC9C-9F5E-03F2-4C5F-F70E9422EA7B}"/>
              </a:ext>
            </a:extLst>
          </p:cNvPr>
          <p:cNvSpPr txBox="1"/>
          <p:nvPr/>
        </p:nvSpPr>
        <p:spPr>
          <a:xfrm>
            <a:off x="4962939" y="3557036"/>
            <a:ext cx="1818861" cy="369332"/>
          </a:xfrm>
          <a:prstGeom prst="rect">
            <a:avLst/>
          </a:prstGeom>
          <a:noFill/>
        </p:spPr>
        <p:txBody>
          <a:bodyPr wrap="square" rtlCol="0">
            <a:spAutoFit/>
          </a:bodyPr>
          <a:lstStyle/>
          <a:p>
            <a:r>
              <a:rPr lang="en-IN" dirty="0"/>
              <a:t>Image with Mask</a:t>
            </a:r>
          </a:p>
        </p:txBody>
      </p:sp>
      <p:sp>
        <p:nvSpPr>
          <p:cNvPr id="17" name="TextBox 16">
            <a:extLst>
              <a:ext uri="{FF2B5EF4-FFF2-40B4-BE49-F238E27FC236}">
                <a16:creationId xmlns:a16="http://schemas.microsoft.com/office/drawing/2014/main" id="{0F2EA4FC-A3A8-8DFF-B519-9FBF29BBA71B}"/>
              </a:ext>
            </a:extLst>
          </p:cNvPr>
          <p:cNvSpPr txBox="1"/>
          <p:nvPr/>
        </p:nvSpPr>
        <p:spPr>
          <a:xfrm>
            <a:off x="7946060" y="3556782"/>
            <a:ext cx="1818861" cy="369332"/>
          </a:xfrm>
          <a:prstGeom prst="rect">
            <a:avLst/>
          </a:prstGeom>
          <a:noFill/>
        </p:spPr>
        <p:txBody>
          <a:bodyPr wrap="square" rtlCol="0">
            <a:spAutoFit/>
          </a:bodyPr>
          <a:lstStyle/>
          <a:p>
            <a:r>
              <a:rPr lang="en-IN" dirty="0"/>
              <a:t>Output Image</a:t>
            </a:r>
          </a:p>
        </p:txBody>
      </p:sp>
    </p:spTree>
    <p:extLst>
      <p:ext uri="{BB962C8B-B14F-4D97-AF65-F5344CB8AC3E}">
        <p14:creationId xmlns:p14="http://schemas.microsoft.com/office/powerpoint/2010/main" val="385557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53B7-EB3D-C84F-04D7-079F92C32658}"/>
              </a:ext>
            </a:extLst>
          </p:cNvPr>
          <p:cNvSpPr>
            <a:spLocks noGrp="1"/>
          </p:cNvSpPr>
          <p:nvPr>
            <p:ph type="title"/>
          </p:nvPr>
        </p:nvSpPr>
        <p:spPr/>
        <p:txBody>
          <a:bodyPr/>
          <a:lstStyle/>
          <a:p>
            <a:r>
              <a:rPr lang="en-IN" dirty="0"/>
              <a:t>Face semantic editing</a:t>
            </a:r>
          </a:p>
        </p:txBody>
      </p:sp>
      <p:sp>
        <p:nvSpPr>
          <p:cNvPr id="3" name="Content Placeholder 2">
            <a:extLst>
              <a:ext uri="{FF2B5EF4-FFF2-40B4-BE49-F238E27FC236}">
                <a16:creationId xmlns:a16="http://schemas.microsoft.com/office/drawing/2014/main" id="{38237E4B-C0BD-10C6-E627-525F4DC4CC1C}"/>
              </a:ext>
            </a:extLst>
          </p:cNvPr>
          <p:cNvSpPr>
            <a:spLocks noGrp="1"/>
          </p:cNvSpPr>
          <p:nvPr>
            <p:ph idx="1"/>
          </p:nvPr>
        </p:nvSpPr>
        <p:spPr/>
        <p:txBody>
          <a:bodyPr/>
          <a:lstStyle/>
          <a:p>
            <a:r>
              <a:rPr lang="en-US" dirty="0"/>
              <a:t>Inverts target images to find their latent vector representations in the GAN's latent space.</a:t>
            </a:r>
          </a:p>
          <a:p>
            <a:r>
              <a:rPr lang="en-US" dirty="0"/>
              <a:t>manipulating attributes in the latent space</a:t>
            </a:r>
          </a:p>
          <a:p>
            <a:r>
              <a:rPr lang="en-US" dirty="0"/>
              <a:t>Attributes can be age, gender, expression, or pose</a:t>
            </a:r>
          </a:p>
          <a:p>
            <a:r>
              <a:rPr lang="en-US" dirty="0" err="1"/>
              <a:t>InterfaceGAN</a:t>
            </a:r>
            <a:r>
              <a:rPr lang="en-US" dirty="0"/>
              <a:t> is used</a:t>
            </a:r>
          </a:p>
          <a:p>
            <a:r>
              <a:rPr lang="en-IN" dirty="0">
                <a:hlinkClick r:id="rId2" action="ppaction://hlinkfile"/>
              </a:rPr>
              <a:t>C:\Users\kalai\Downloads\mganprior-master1\mganprior-master\face_semantic_editing.py</a:t>
            </a:r>
            <a:endParaRPr lang="en-IN" dirty="0"/>
          </a:p>
        </p:txBody>
      </p:sp>
    </p:spTree>
    <p:extLst>
      <p:ext uri="{BB962C8B-B14F-4D97-AF65-F5344CB8AC3E}">
        <p14:creationId xmlns:p14="http://schemas.microsoft.com/office/powerpoint/2010/main" val="2400505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281B5-9DD7-860C-DB2F-18318D0D00E5}"/>
              </a:ext>
            </a:extLst>
          </p:cNvPr>
          <p:cNvSpPr>
            <a:spLocks noGrp="1"/>
          </p:cNvSpPr>
          <p:nvPr>
            <p:ph type="title"/>
          </p:nvPr>
        </p:nvSpPr>
        <p:spPr/>
        <p:txBody>
          <a:bodyPr/>
          <a:lstStyle/>
          <a:p>
            <a:r>
              <a:rPr lang="en-IN" dirty="0"/>
              <a:t>Example of face semantic editing</a:t>
            </a:r>
          </a:p>
        </p:txBody>
      </p:sp>
      <p:pic>
        <p:nvPicPr>
          <p:cNvPr id="5" name="Content Placeholder 4">
            <a:extLst>
              <a:ext uri="{FF2B5EF4-FFF2-40B4-BE49-F238E27FC236}">
                <a16:creationId xmlns:a16="http://schemas.microsoft.com/office/drawing/2014/main" id="{86336A31-93C3-8DCB-A83C-E094CA334891}"/>
              </a:ext>
            </a:extLst>
          </p:cNvPr>
          <p:cNvPicPr>
            <a:picLocks noGrp="1" noChangeAspect="1"/>
          </p:cNvPicPr>
          <p:nvPr>
            <p:ph idx="1"/>
          </p:nvPr>
        </p:nvPicPr>
        <p:blipFill>
          <a:blip r:embed="rId2"/>
          <a:stretch>
            <a:fillRect/>
          </a:stretch>
        </p:blipFill>
        <p:spPr>
          <a:xfrm>
            <a:off x="4300248" y="836760"/>
            <a:ext cx="3172268" cy="3804814"/>
          </a:xfrm>
        </p:spPr>
      </p:pic>
      <p:pic>
        <p:nvPicPr>
          <p:cNvPr id="7" name="Picture 6">
            <a:extLst>
              <a:ext uri="{FF2B5EF4-FFF2-40B4-BE49-F238E27FC236}">
                <a16:creationId xmlns:a16="http://schemas.microsoft.com/office/drawing/2014/main" id="{7D5839AA-6603-F6AD-A3EF-B0E2F4BB5F68}"/>
              </a:ext>
            </a:extLst>
          </p:cNvPr>
          <p:cNvPicPr>
            <a:picLocks noChangeAspect="1"/>
          </p:cNvPicPr>
          <p:nvPr/>
        </p:nvPicPr>
        <p:blipFill>
          <a:blip r:embed="rId3"/>
          <a:stretch>
            <a:fillRect/>
          </a:stretch>
        </p:blipFill>
        <p:spPr>
          <a:xfrm>
            <a:off x="8156714" y="735497"/>
            <a:ext cx="3277057" cy="3975652"/>
          </a:xfrm>
          <a:prstGeom prst="rect">
            <a:avLst/>
          </a:prstGeom>
        </p:spPr>
      </p:pic>
      <p:sp>
        <p:nvSpPr>
          <p:cNvPr id="8" name="TextBox 7">
            <a:extLst>
              <a:ext uri="{FF2B5EF4-FFF2-40B4-BE49-F238E27FC236}">
                <a16:creationId xmlns:a16="http://schemas.microsoft.com/office/drawing/2014/main" id="{60346BAC-C50E-1773-2EB5-77A295F297DF}"/>
              </a:ext>
            </a:extLst>
          </p:cNvPr>
          <p:cNvSpPr txBox="1"/>
          <p:nvPr/>
        </p:nvSpPr>
        <p:spPr>
          <a:xfrm>
            <a:off x="4691270" y="4880113"/>
            <a:ext cx="2395330" cy="369332"/>
          </a:xfrm>
          <a:prstGeom prst="rect">
            <a:avLst/>
          </a:prstGeom>
          <a:noFill/>
        </p:spPr>
        <p:txBody>
          <a:bodyPr wrap="square" rtlCol="0">
            <a:spAutoFit/>
          </a:bodyPr>
          <a:lstStyle/>
          <a:p>
            <a:r>
              <a:rPr lang="en-IN" dirty="0"/>
              <a:t>Given Image</a:t>
            </a:r>
          </a:p>
        </p:txBody>
      </p:sp>
      <p:sp>
        <p:nvSpPr>
          <p:cNvPr id="11" name="TextBox 10">
            <a:extLst>
              <a:ext uri="{FF2B5EF4-FFF2-40B4-BE49-F238E27FC236}">
                <a16:creationId xmlns:a16="http://schemas.microsoft.com/office/drawing/2014/main" id="{B8D1D10B-E89D-8149-6827-14C1ED0F5643}"/>
              </a:ext>
            </a:extLst>
          </p:cNvPr>
          <p:cNvSpPr txBox="1"/>
          <p:nvPr/>
        </p:nvSpPr>
        <p:spPr>
          <a:xfrm>
            <a:off x="8597577" y="4880113"/>
            <a:ext cx="2395330" cy="369332"/>
          </a:xfrm>
          <a:prstGeom prst="rect">
            <a:avLst/>
          </a:prstGeom>
          <a:noFill/>
        </p:spPr>
        <p:txBody>
          <a:bodyPr wrap="square" rtlCol="0">
            <a:spAutoFit/>
          </a:bodyPr>
          <a:lstStyle/>
          <a:p>
            <a:r>
              <a:rPr lang="en-IN" dirty="0"/>
              <a:t>Output Image</a:t>
            </a:r>
          </a:p>
        </p:txBody>
      </p:sp>
    </p:spTree>
    <p:extLst>
      <p:ext uri="{BB962C8B-B14F-4D97-AF65-F5344CB8AC3E}">
        <p14:creationId xmlns:p14="http://schemas.microsoft.com/office/powerpoint/2010/main" val="2924736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2DC69-3008-9CF1-2C99-635615A45CB1}"/>
              </a:ext>
            </a:extLst>
          </p:cNvPr>
          <p:cNvSpPr>
            <a:spLocks noGrp="1"/>
          </p:cNvSpPr>
          <p:nvPr>
            <p:ph type="title"/>
          </p:nvPr>
        </p:nvSpPr>
        <p:spPr/>
        <p:txBody>
          <a:bodyPr/>
          <a:lstStyle/>
          <a:p>
            <a:r>
              <a:rPr lang="en-IN" dirty="0"/>
              <a:t>Super resolution</a:t>
            </a:r>
          </a:p>
        </p:txBody>
      </p:sp>
      <p:sp>
        <p:nvSpPr>
          <p:cNvPr id="3" name="Content Placeholder 2">
            <a:extLst>
              <a:ext uri="{FF2B5EF4-FFF2-40B4-BE49-F238E27FC236}">
                <a16:creationId xmlns:a16="http://schemas.microsoft.com/office/drawing/2014/main" id="{636377D5-2D46-7940-6259-BAC572124087}"/>
              </a:ext>
            </a:extLst>
          </p:cNvPr>
          <p:cNvSpPr>
            <a:spLocks noGrp="1"/>
          </p:cNvSpPr>
          <p:nvPr>
            <p:ph idx="1"/>
          </p:nvPr>
        </p:nvSpPr>
        <p:spPr/>
        <p:txBody>
          <a:bodyPr/>
          <a:lstStyle/>
          <a:p>
            <a:r>
              <a:rPr lang="en-US" b="1" dirty="0"/>
              <a:t>Used multi-code GAN prior</a:t>
            </a:r>
            <a:r>
              <a:rPr lang="en-US" dirty="0"/>
              <a:t> by first </a:t>
            </a:r>
            <a:r>
              <a:rPr lang="en-US" b="1" dirty="0"/>
              <a:t>inverting images into the GAN's latent space</a:t>
            </a:r>
          </a:p>
          <a:p>
            <a:r>
              <a:rPr lang="en-US" dirty="0"/>
              <a:t>generate high-resolution versions of those images</a:t>
            </a:r>
            <a:endParaRPr lang="en-US" b="1" dirty="0"/>
          </a:p>
          <a:p>
            <a:r>
              <a:rPr lang="en-IN" dirty="0"/>
              <a:t>Super-Resolution Settings</a:t>
            </a:r>
          </a:p>
          <a:p>
            <a:pPr lvl="1"/>
            <a:r>
              <a:rPr lang="en-IN" dirty="0"/>
              <a:t>Down - </a:t>
            </a:r>
            <a:r>
              <a:rPr lang="en-US" dirty="0"/>
              <a:t>Specifies the </a:t>
            </a:r>
            <a:r>
              <a:rPr lang="en-US" dirty="0" err="1"/>
              <a:t>downsampling</a:t>
            </a:r>
            <a:r>
              <a:rPr lang="en-US" dirty="0"/>
              <a:t> method (e.g., bilinear)</a:t>
            </a:r>
            <a:endParaRPr lang="en-IN" dirty="0"/>
          </a:p>
          <a:p>
            <a:pPr lvl="1"/>
            <a:r>
              <a:rPr lang="en-IN" dirty="0"/>
              <a:t>Factor -</a:t>
            </a:r>
            <a:r>
              <a:rPr lang="en-US" dirty="0"/>
              <a:t>SR factor (defines the upscaling factor).</a:t>
            </a:r>
          </a:p>
          <a:p>
            <a:r>
              <a:rPr lang="en-IN" dirty="0"/>
              <a:t>Optimization Parameters</a:t>
            </a:r>
            <a:endParaRPr lang="en-US" dirty="0"/>
          </a:p>
          <a:p>
            <a:pPr lvl="1"/>
            <a:r>
              <a:rPr lang="en-US" dirty="0"/>
              <a:t>Optimization – specifies the optimization method( GD, Adam)</a:t>
            </a:r>
          </a:p>
          <a:p>
            <a:pPr lvl="1"/>
            <a:r>
              <a:rPr lang="en-US" dirty="0"/>
              <a:t>Lr – learning rate for optimization</a:t>
            </a:r>
          </a:p>
          <a:p>
            <a:pPr marL="502920" lvl="1" indent="0">
              <a:buNone/>
            </a:pPr>
            <a:r>
              <a:rPr lang="en-IN" dirty="0">
                <a:hlinkClick r:id="rId2" action="ppaction://hlinkfile"/>
              </a:rPr>
              <a:t>C:\Users\kalai\Downloads\mganprior-master1\mganprior-master\super_resolution.py</a:t>
            </a:r>
            <a:endParaRPr lang="en-IN" dirty="0"/>
          </a:p>
        </p:txBody>
      </p:sp>
    </p:spTree>
    <p:extLst>
      <p:ext uri="{BB962C8B-B14F-4D97-AF65-F5344CB8AC3E}">
        <p14:creationId xmlns:p14="http://schemas.microsoft.com/office/powerpoint/2010/main" val="204314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B273-880F-9BC6-F67C-8A933F3CBE77}"/>
              </a:ext>
            </a:extLst>
          </p:cNvPr>
          <p:cNvSpPr>
            <a:spLocks noGrp="1"/>
          </p:cNvSpPr>
          <p:nvPr>
            <p:ph type="title"/>
          </p:nvPr>
        </p:nvSpPr>
        <p:spPr/>
        <p:txBody>
          <a:bodyPr/>
          <a:lstStyle/>
          <a:p>
            <a:r>
              <a:rPr lang="en-IN" dirty="0"/>
              <a:t>Example of Super Resolution</a:t>
            </a:r>
          </a:p>
        </p:txBody>
      </p:sp>
      <p:pic>
        <p:nvPicPr>
          <p:cNvPr id="9" name="Content Placeholder 8">
            <a:extLst>
              <a:ext uri="{FF2B5EF4-FFF2-40B4-BE49-F238E27FC236}">
                <a16:creationId xmlns:a16="http://schemas.microsoft.com/office/drawing/2014/main" id="{58F92A67-E95B-68C2-BEF7-4ADF5E6F3783}"/>
              </a:ext>
            </a:extLst>
          </p:cNvPr>
          <p:cNvPicPr>
            <a:picLocks noGrp="1" noChangeAspect="1"/>
          </p:cNvPicPr>
          <p:nvPr>
            <p:ph idx="1"/>
          </p:nvPr>
        </p:nvPicPr>
        <p:blipFill>
          <a:blip r:embed="rId2"/>
          <a:stretch>
            <a:fillRect/>
          </a:stretch>
        </p:blipFill>
        <p:spPr>
          <a:xfrm>
            <a:off x="7442060" y="1995288"/>
            <a:ext cx="2991267" cy="2857899"/>
          </a:xfrm>
        </p:spPr>
      </p:pic>
      <p:pic>
        <p:nvPicPr>
          <p:cNvPr id="11" name="Picture 10">
            <a:extLst>
              <a:ext uri="{FF2B5EF4-FFF2-40B4-BE49-F238E27FC236}">
                <a16:creationId xmlns:a16="http://schemas.microsoft.com/office/drawing/2014/main" id="{4D01B67A-514C-CF1A-16E5-4F49F7908680}"/>
              </a:ext>
            </a:extLst>
          </p:cNvPr>
          <p:cNvPicPr>
            <a:picLocks noChangeAspect="1"/>
          </p:cNvPicPr>
          <p:nvPr/>
        </p:nvPicPr>
        <p:blipFill>
          <a:blip r:embed="rId3"/>
          <a:stretch>
            <a:fillRect/>
          </a:stretch>
        </p:blipFill>
        <p:spPr>
          <a:xfrm>
            <a:off x="4628945" y="1914313"/>
            <a:ext cx="2934109" cy="3029373"/>
          </a:xfrm>
          <a:prstGeom prst="rect">
            <a:avLst/>
          </a:prstGeom>
        </p:spPr>
      </p:pic>
      <p:sp>
        <p:nvSpPr>
          <p:cNvPr id="12" name="TextBox 11">
            <a:extLst>
              <a:ext uri="{FF2B5EF4-FFF2-40B4-BE49-F238E27FC236}">
                <a16:creationId xmlns:a16="http://schemas.microsoft.com/office/drawing/2014/main" id="{0E047B93-4265-4725-E343-707DD7EAFAFB}"/>
              </a:ext>
            </a:extLst>
          </p:cNvPr>
          <p:cNvSpPr txBox="1"/>
          <p:nvPr/>
        </p:nvSpPr>
        <p:spPr>
          <a:xfrm>
            <a:off x="4780722" y="1123837"/>
            <a:ext cx="1898374" cy="369332"/>
          </a:xfrm>
          <a:prstGeom prst="rect">
            <a:avLst/>
          </a:prstGeom>
          <a:noFill/>
        </p:spPr>
        <p:txBody>
          <a:bodyPr wrap="square" rtlCol="0">
            <a:spAutoFit/>
          </a:bodyPr>
          <a:lstStyle/>
          <a:p>
            <a:r>
              <a:rPr lang="en-IN" dirty="0"/>
              <a:t>Input Image</a:t>
            </a:r>
          </a:p>
        </p:txBody>
      </p:sp>
      <p:sp>
        <p:nvSpPr>
          <p:cNvPr id="13" name="TextBox 12">
            <a:extLst>
              <a:ext uri="{FF2B5EF4-FFF2-40B4-BE49-F238E27FC236}">
                <a16:creationId xmlns:a16="http://schemas.microsoft.com/office/drawing/2014/main" id="{9E3B1A7B-AA54-1B85-58C8-E3FF0C191BEE}"/>
              </a:ext>
            </a:extLst>
          </p:cNvPr>
          <p:cNvSpPr txBox="1"/>
          <p:nvPr/>
        </p:nvSpPr>
        <p:spPr>
          <a:xfrm>
            <a:off x="7845287" y="1167622"/>
            <a:ext cx="1898374" cy="369332"/>
          </a:xfrm>
          <a:prstGeom prst="rect">
            <a:avLst/>
          </a:prstGeom>
          <a:noFill/>
        </p:spPr>
        <p:txBody>
          <a:bodyPr wrap="square" rtlCol="0">
            <a:spAutoFit/>
          </a:bodyPr>
          <a:lstStyle/>
          <a:p>
            <a:r>
              <a:rPr lang="en-IN"/>
              <a:t>Output </a:t>
            </a:r>
            <a:r>
              <a:rPr lang="en-IN" dirty="0"/>
              <a:t>Image</a:t>
            </a:r>
          </a:p>
        </p:txBody>
      </p:sp>
    </p:spTree>
    <p:extLst>
      <p:ext uri="{BB962C8B-B14F-4D97-AF65-F5344CB8AC3E}">
        <p14:creationId xmlns:p14="http://schemas.microsoft.com/office/powerpoint/2010/main" val="83600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9FB0-6B58-B8B8-BE74-70CAD38FB765}"/>
              </a:ext>
            </a:extLst>
          </p:cNvPr>
          <p:cNvSpPr>
            <a:spLocks noGrp="1"/>
          </p:cNvSpPr>
          <p:nvPr>
            <p:ph type="title"/>
          </p:nvPr>
        </p:nvSpPr>
        <p:spPr/>
        <p:txBody>
          <a:bodyPr/>
          <a:lstStyle/>
          <a:p>
            <a:r>
              <a:rPr lang="en-IN" dirty="0"/>
              <a:t>Generative Adversarial Networks (GANs)</a:t>
            </a:r>
            <a:endParaRPr lang="en-US" dirty="0"/>
          </a:p>
        </p:txBody>
      </p:sp>
      <p:sp>
        <p:nvSpPr>
          <p:cNvPr id="3" name="Content Placeholder 2">
            <a:extLst>
              <a:ext uri="{FF2B5EF4-FFF2-40B4-BE49-F238E27FC236}">
                <a16:creationId xmlns:a16="http://schemas.microsoft.com/office/drawing/2014/main" id="{13691CDB-6802-020E-E4EC-F3AD23139FA8}"/>
              </a:ext>
            </a:extLst>
          </p:cNvPr>
          <p:cNvSpPr>
            <a:spLocks noGrp="1"/>
          </p:cNvSpPr>
          <p:nvPr>
            <p:ph idx="1"/>
          </p:nvPr>
        </p:nvSpPr>
        <p:spPr/>
        <p:txBody>
          <a:bodyPr/>
          <a:lstStyle/>
          <a:p>
            <a:r>
              <a:rPr lang="en-US" dirty="0"/>
              <a:t>Machine learning models used for generating new data that is similar to some training data.</a:t>
            </a:r>
          </a:p>
          <a:p>
            <a:r>
              <a:rPr lang="en-US" dirty="0"/>
              <a:t>Consist of two neural networks </a:t>
            </a:r>
          </a:p>
          <a:p>
            <a:pPr lvl="1"/>
            <a:r>
              <a:rPr lang="en-US" b="1" dirty="0"/>
              <a:t>Generator</a:t>
            </a:r>
            <a:r>
              <a:rPr lang="en-US" dirty="0"/>
              <a:t>: This network generates new data (e.g., images, text, or audio) that is intended to resemble real data.</a:t>
            </a:r>
          </a:p>
          <a:p>
            <a:pPr lvl="1"/>
            <a:r>
              <a:rPr lang="en-US" b="1" dirty="0"/>
              <a:t>Discriminator</a:t>
            </a:r>
            <a:r>
              <a:rPr lang="en-US" dirty="0"/>
              <a:t>: This network evaluates the generated data to determine whether it looks real (similar to actual data) or fake (generated by the Generator)</a:t>
            </a:r>
          </a:p>
          <a:p>
            <a:r>
              <a:rPr lang="en-US" b="1" dirty="0"/>
              <a:t>Adversarial Training</a:t>
            </a:r>
            <a:r>
              <a:rPr lang="en-US" dirty="0"/>
              <a:t>: The generator and discriminator engage in a competitive game, where the generator aims to fool the discriminator, and the discriminator aims to correctly identify real vs. fake data.</a:t>
            </a:r>
          </a:p>
          <a:p>
            <a:r>
              <a:rPr lang="en-US" b="1" dirty="0"/>
              <a:t>Objective</a:t>
            </a:r>
            <a:r>
              <a:rPr lang="en-US" dirty="0"/>
              <a:t>: The goal of GANs is for the Generator to generate data that is as similar as possible to real data, to the point where the Discriminator cannot reliably tell the difference between the two.</a:t>
            </a:r>
          </a:p>
        </p:txBody>
      </p:sp>
    </p:spTree>
    <p:extLst>
      <p:ext uri="{BB962C8B-B14F-4D97-AF65-F5344CB8AC3E}">
        <p14:creationId xmlns:p14="http://schemas.microsoft.com/office/powerpoint/2010/main" val="2752469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1F986-BC45-4C32-B753-7F5F7F283D50}"/>
              </a:ext>
            </a:extLst>
          </p:cNvPr>
          <p:cNvSpPr>
            <a:spLocks noGrp="1"/>
          </p:cNvSpPr>
          <p:nvPr>
            <p:ph type="title"/>
          </p:nvPr>
        </p:nvSpPr>
        <p:spPr/>
        <p:txBody>
          <a:bodyPr/>
          <a:lstStyle/>
          <a:p>
            <a:r>
              <a:rPr lang="en-US" dirty="0"/>
              <a:t>Prerequisites</a:t>
            </a:r>
            <a:br>
              <a:rPr lang="en-US" dirty="0"/>
            </a:br>
            <a:r>
              <a:rPr lang="en-US" dirty="0"/>
              <a:t>Components</a:t>
            </a:r>
          </a:p>
        </p:txBody>
      </p:sp>
      <p:sp>
        <p:nvSpPr>
          <p:cNvPr id="3" name="Content Placeholder 2">
            <a:extLst>
              <a:ext uri="{FF2B5EF4-FFF2-40B4-BE49-F238E27FC236}">
                <a16:creationId xmlns:a16="http://schemas.microsoft.com/office/drawing/2014/main" id="{1F5ECFA4-6D42-DE80-C653-EEBA70B3294A}"/>
              </a:ext>
            </a:extLst>
          </p:cNvPr>
          <p:cNvSpPr>
            <a:spLocks noGrp="1"/>
          </p:cNvSpPr>
          <p:nvPr>
            <p:ph idx="1"/>
          </p:nvPr>
        </p:nvSpPr>
        <p:spPr/>
        <p:txBody>
          <a:bodyPr/>
          <a:lstStyle/>
          <a:p>
            <a:r>
              <a:rPr lang="en-US" dirty="0"/>
              <a:t>Pillow, </a:t>
            </a:r>
            <a:r>
              <a:rPr lang="en-US" dirty="0" err="1"/>
              <a:t>Tqdm</a:t>
            </a:r>
            <a:r>
              <a:rPr lang="en-US" dirty="0"/>
              <a:t>, </a:t>
            </a:r>
            <a:r>
              <a:rPr lang="en-US" dirty="0" err="1"/>
              <a:t>numpy</a:t>
            </a:r>
            <a:r>
              <a:rPr lang="en-US" dirty="0"/>
              <a:t>, torch, </a:t>
            </a:r>
            <a:r>
              <a:rPr lang="en-US" dirty="0" err="1"/>
              <a:t>torchvision</a:t>
            </a:r>
            <a:r>
              <a:rPr lang="en-US" dirty="0"/>
              <a:t>, </a:t>
            </a:r>
            <a:r>
              <a:rPr lang="en-US" dirty="0" err="1"/>
              <a:t>pythontensorflow-gpu</a:t>
            </a:r>
            <a:endParaRPr lang="en-US" dirty="0"/>
          </a:p>
          <a:p>
            <a:r>
              <a:rPr lang="en-US" dirty="0"/>
              <a:t>Nvidia GPU, CUDA</a:t>
            </a:r>
          </a:p>
          <a:p>
            <a:pPr marL="0" indent="0">
              <a:buNone/>
            </a:pPr>
            <a:endParaRPr lang="en-US" dirty="0"/>
          </a:p>
          <a:p>
            <a:r>
              <a:rPr lang="en-US" dirty="0"/>
              <a:t>Trained Models:</a:t>
            </a:r>
          </a:p>
          <a:p>
            <a:pPr lvl="1"/>
            <a:r>
              <a:rPr lang="en-US" dirty="0"/>
              <a:t>PGGAN and StyleGAN</a:t>
            </a:r>
          </a:p>
          <a:p>
            <a:endParaRPr lang="en-US" dirty="0"/>
          </a:p>
          <a:p>
            <a:r>
              <a:rPr lang="en-US" dirty="0"/>
              <a:t>Components</a:t>
            </a:r>
          </a:p>
          <a:p>
            <a:pPr lvl="1"/>
            <a:r>
              <a:rPr lang="en-US" dirty="0"/>
              <a:t>multi_code_inversion.py</a:t>
            </a:r>
          </a:p>
          <a:p>
            <a:pPr lvl="1"/>
            <a:r>
              <a:rPr lang="en-US" dirty="0"/>
              <a:t>colorization.py</a:t>
            </a:r>
          </a:p>
          <a:p>
            <a:pPr lvl="1"/>
            <a:r>
              <a:rPr lang="en-US" dirty="0"/>
              <a:t>face_semantic_editing.py</a:t>
            </a:r>
          </a:p>
          <a:p>
            <a:pPr lvl="1"/>
            <a:r>
              <a:rPr lang="en-US" dirty="0"/>
              <a:t>super_resolution.py</a:t>
            </a:r>
          </a:p>
          <a:p>
            <a:pPr lvl="1"/>
            <a:r>
              <a:rPr lang="en-US" dirty="0"/>
              <a:t>inpainting.py</a:t>
            </a:r>
          </a:p>
          <a:p>
            <a:endParaRPr lang="en-US" dirty="0"/>
          </a:p>
        </p:txBody>
      </p:sp>
    </p:spTree>
    <p:extLst>
      <p:ext uri="{BB962C8B-B14F-4D97-AF65-F5344CB8AC3E}">
        <p14:creationId xmlns:p14="http://schemas.microsoft.com/office/powerpoint/2010/main" val="3738679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3538-40BB-AA91-40AF-3C653D12AA19}"/>
              </a:ext>
            </a:extLst>
          </p:cNvPr>
          <p:cNvSpPr>
            <a:spLocks noGrp="1"/>
          </p:cNvSpPr>
          <p:nvPr>
            <p:ph type="title"/>
          </p:nvPr>
        </p:nvSpPr>
        <p:spPr/>
        <p:txBody>
          <a:bodyPr/>
          <a:lstStyle/>
          <a:p>
            <a:r>
              <a:rPr lang="en-IN" dirty="0"/>
              <a:t>PGGAN</a:t>
            </a:r>
            <a:br>
              <a:rPr lang="en-IN" dirty="0"/>
            </a:br>
            <a:r>
              <a:rPr lang="en-IN" dirty="0"/>
              <a:t>StyleGAN</a:t>
            </a:r>
          </a:p>
        </p:txBody>
      </p:sp>
      <p:sp>
        <p:nvSpPr>
          <p:cNvPr id="3" name="Content Placeholder 2">
            <a:extLst>
              <a:ext uri="{FF2B5EF4-FFF2-40B4-BE49-F238E27FC236}">
                <a16:creationId xmlns:a16="http://schemas.microsoft.com/office/drawing/2014/main" id="{CB749D14-47F9-4021-2C64-5D1D852F0AB6}"/>
              </a:ext>
            </a:extLst>
          </p:cNvPr>
          <p:cNvSpPr>
            <a:spLocks noGrp="1"/>
          </p:cNvSpPr>
          <p:nvPr>
            <p:ph idx="1"/>
          </p:nvPr>
        </p:nvSpPr>
        <p:spPr/>
        <p:txBody>
          <a:bodyPr/>
          <a:lstStyle/>
          <a:p>
            <a:r>
              <a:rPr lang="en-IN" dirty="0"/>
              <a:t>Trained GAN Models</a:t>
            </a:r>
          </a:p>
          <a:p>
            <a:r>
              <a:rPr lang="en-IN" dirty="0"/>
              <a:t>PGGAN </a:t>
            </a:r>
          </a:p>
          <a:p>
            <a:pPr lvl="1"/>
            <a:r>
              <a:rPr lang="en-IN" dirty="0"/>
              <a:t>Progressive Growing of GANs</a:t>
            </a:r>
          </a:p>
          <a:p>
            <a:pPr lvl="1"/>
            <a:r>
              <a:rPr lang="en-US" dirty="0"/>
              <a:t>Used for face generation and image synthesis tasks</a:t>
            </a:r>
            <a:endParaRPr lang="en-IN" dirty="0"/>
          </a:p>
          <a:p>
            <a:r>
              <a:rPr lang="en-US" dirty="0"/>
              <a:t>StyleGAN (Style Generative Adversarial Networks)</a:t>
            </a:r>
          </a:p>
          <a:p>
            <a:pPr lvl="1"/>
            <a:r>
              <a:rPr lang="en-US" dirty="0"/>
              <a:t>Used for high-quality image synthesis with control over style and content</a:t>
            </a:r>
          </a:p>
        </p:txBody>
      </p:sp>
    </p:spTree>
    <p:extLst>
      <p:ext uri="{BB962C8B-B14F-4D97-AF65-F5344CB8AC3E}">
        <p14:creationId xmlns:p14="http://schemas.microsoft.com/office/powerpoint/2010/main" val="2384878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ED5B-84A4-EC91-7A93-9A837B725E58}"/>
              </a:ext>
            </a:extLst>
          </p:cNvPr>
          <p:cNvSpPr>
            <a:spLocks noGrp="1"/>
          </p:cNvSpPr>
          <p:nvPr>
            <p:ph type="title"/>
          </p:nvPr>
        </p:nvSpPr>
        <p:spPr/>
        <p:txBody>
          <a:bodyPr/>
          <a:lstStyle/>
          <a:p>
            <a:r>
              <a:rPr lang="en-US" dirty="0" err="1"/>
              <a:t>Multi_code_Inversion_py</a:t>
            </a:r>
            <a:endParaRPr lang="en-IN" dirty="0"/>
          </a:p>
        </p:txBody>
      </p:sp>
      <p:sp>
        <p:nvSpPr>
          <p:cNvPr id="3" name="Content Placeholder 2">
            <a:extLst>
              <a:ext uri="{FF2B5EF4-FFF2-40B4-BE49-F238E27FC236}">
                <a16:creationId xmlns:a16="http://schemas.microsoft.com/office/drawing/2014/main" id="{B02F6BC7-F4BB-84F5-F760-C6AF7728B9E3}"/>
              </a:ext>
            </a:extLst>
          </p:cNvPr>
          <p:cNvSpPr>
            <a:spLocks noGrp="1"/>
          </p:cNvSpPr>
          <p:nvPr>
            <p:ph idx="1"/>
          </p:nvPr>
        </p:nvSpPr>
        <p:spPr/>
        <p:txBody>
          <a:bodyPr/>
          <a:lstStyle/>
          <a:p>
            <a:r>
              <a:rPr lang="en-IN" dirty="0"/>
              <a:t>code processes input images</a:t>
            </a:r>
          </a:p>
          <a:p>
            <a:r>
              <a:rPr lang="en-US" dirty="0"/>
              <a:t>inverts them into latent codes using</a:t>
            </a:r>
            <a:r>
              <a:rPr lang="en-IN" dirty="0"/>
              <a:t> PGGAN</a:t>
            </a:r>
          </a:p>
          <a:p>
            <a:r>
              <a:rPr lang="en-US" dirty="0"/>
              <a:t>generates the closest possible reconstructions of the input images from those latent codes</a:t>
            </a:r>
            <a:endParaRPr lang="en-IN" dirty="0"/>
          </a:p>
          <a:p>
            <a:r>
              <a:rPr lang="en-US" dirty="0"/>
              <a:t>goal is to reverse-engineer the image back into the latent space that the generator model uses to create it</a:t>
            </a:r>
          </a:p>
          <a:p>
            <a:r>
              <a:rPr lang="en-IN" dirty="0">
                <a:hlinkClick r:id="rId2" action="ppaction://hlinkfile"/>
              </a:rPr>
              <a:t>C:\Users\kalai\Downloads\mganprior-master1\mganprior-master\multi_code_inversion.py</a:t>
            </a:r>
            <a:endParaRPr lang="en-IN" dirty="0"/>
          </a:p>
        </p:txBody>
      </p:sp>
    </p:spTree>
    <p:extLst>
      <p:ext uri="{BB962C8B-B14F-4D97-AF65-F5344CB8AC3E}">
        <p14:creationId xmlns:p14="http://schemas.microsoft.com/office/powerpoint/2010/main" val="277914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F89E4-36C2-5E7D-0664-19C876F02AB8}"/>
              </a:ext>
            </a:extLst>
          </p:cNvPr>
          <p:cNvSpPr>
            <a:spLocks noGrp="1"/>
          </p:cNvSpPr>
          <p:nvPr>
            <p:ph type="title"/>
          </p:nvPr>
        </p:nvSpPr>
        <p:spPr/>
        <p:txBody>
          <a:bodyPr/>
          <a:lstStyle/>
          <a:p>
            <a:r>
              <a:rPr lang="en-IN" dirty="0"/>
              <a:t>Example of Multi code Inversion</a:t>
            </a:r>
          </a:p>
        </p:txBody>
      </p:sp>
      <p:pic>
        <p:nvPicPr>
          <p:cNvPr id="5" name="Content Placeholder 4">
            <a:extLst>
              <a:ext uri="{FF2B5EF4-FFF2-40B4-BE49-F238E27FC236}">
                <a16:creationId xmlns:a16="http://schemas.microsoft.com/office/drawing/2014/main" id="{361A2DFD-3ECB-5D36-FF89-EB0BDA8500CE}"/>
              </a:ext>
            </a:extLst>
          </p:cNvPr>
          <p:cNvPicPr>
            <a:picLocks noGrp="1" noChangeAspect="1"/>
          </p:cNvPicPr>
          <p:nvPr>
            <p:ph idx="1"/>
          </p:nvPr>
        </p:nvPicPr>
        <p:blipFill>
          <a:blip r:embed="rId2"/>
          <a:stretch>
            <a:fillRect/>
          </a:stretch>
        </p:blipFill>
        <p:spPr>
          <a:xfrm>
            <a:off x="4001026" y="648743"/>
            <a:ext cx="3353268" cy="4432412"/>
          </a:xfrm>
        </p:spPr>
      </p:pic>
      <p:pic>
        <p:nvPicPr>
          <p:cNvPr id="7" name="Picture 6">
            <a:extLst>
              <a:ext uri="{FF2B5EF4-FFF2-40B4-BE49-F238E27FC236}">
                <a16:creationId xmlns:a16="http://schemas.microsoft.com/office/drawing/2014/main" id="{B572F7EC-7E35-D1FC-93E3-55AF78C25BD4}"/>
              </a:ext>
            </a:extLst>
          </p:cNvPr>
          <p:cNvPicPr>
            <a:picLocks noChangeAspect="1"/>
          </p:cNvPicPr>
          <p:nvPr/>
        </p:nvPicPr>
        <p:blipFill>
          <a:blip r:embed="rId3"/>
          <a:stretch>
            <a:fillRect/>
          </a:stretch>
        </p:blipFill>
        <p:spPr>
          <a:xfrm>
            <a:off x="7681910" y="724953"/>
            <a:ext cx="3010320" cy="4356202"/>
          </a:xfrm>
          <a:prstGeom prst="rect">
            <a:avLst/>
          </a:prstGeom>
        </p:spPr>
      </p:pic>
      <p:sp>
        <p:nvSpPr>
          <p:cNvPr id="8" name="TextBox 7">
            <a:extLst>
              <a:ext uri="{FF2B5EF4-FFF2-40B4-BE49-F238E27FC236}">
                <a16:creationId xmlns:a16="http://schemas.microsoft.com/office/drawing/2014/main" id="{5C4CA7D8-B8D9-52B8-C04B-79A6653A0F61}"/>
              </a:ext>
            </a:extLst>
          </p:cNvPr>
          <p:cNvSpPr txBox="1"/>
          <p:nvPr/>
        </p:nvSpPr>
        <p:spPr>
          <a:xfrm>
            <a:off x="4472609" y="5377070"/>
            <a:ext cx="2067339" cy="369332"/>
          </a:xfrm>
          <a:prstGeom prst="rect">
            <a:avLst/>
          </a:prstGeom>
          <a:noFill/>
        </p:spPr>
        <p:txBody>
          <a:bodyPr wrap="square" rtlCol="0">
            <a:spAutoFit/>
          </a:bodyPr>
          <a:lstStyle/>
          <a:p>
            <a:r>
              <a:rPr lang="en-IN" dirty="0"/>
              <a:t>Input Image</a:t>
            </a:r>
          </a:p>
        </p:txBody>
      </p:sp>
      <p:sp>
        <p:nvSpPr>
          <p:cNvPr id="9" name="TextBox 8">
            <a:extLst>
              <a:ext uri="{FF2B5EF4-FFF2-40B4-BE49-F238E27FC236}">
                <a16:creationId xmlns:a16="http://schemas.microsoft.com/office/drawing/2014/main" id="{8430A3C7-AB03-315C-0724-3AEAD0531DCD}"/>
              </a:ext>
            </a:extLst>
          </p:cNvPr>
          <p:cNvSpPr txBox="1"/>
          <p:nvPr/>
        </p:nvSpPr>
        <p:spPr>
          <a:xfrm>
            <a:off x="7957931" y="5308361"/>
            <a:ext cx="2067339" cy="369332"/>
          </a:xfrm>
          <a:prstGeom prst="rect">
            <a:avLst/>
          </a:prstGeom>
          <a:noFill/>
        </p:spPr>
        <p:txBody>
          <a:bodyPr wrap="square" rtlCol="0">
            <a:spAutoFit/>
          </a:bodyPr>
          <a:lstStyle/>
          <a:p>
            <a:r>
              <a:rPr lang="en-IN" dirty="0"/>
              <a:t>output Image</a:t>
            </a:r>
          </a:p>
        </p:txBody>
      </p:sp>
    </p:spTree>
    <p:extLst>
      <p:ext uri="{BB962C8B-B14F-4D97-AF65-F5344CB8AC3E}">
        <p14:creationId xmlns:p14="http://schemas.microsoft.com/office/powerpoint/2010/main" val="167286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1C5A-CDC6-4EBA-BE8B-0E89A775DC8D}"/>
              </a:ext>
            </a:extLst>
          </p:cNvPr>
          <p:cNvSpPr>
            <a:spLocks noGrp="1"/>
          </p:cNvSpPr>
          <p:nvPr>
            <p:ph type="title"/>
          </p:nvPr>
        </p:nvSpPr>
        <p:spPr/>
        <p:txBody>
          <a:bodyPr/>
          <a:lstStyle/>
          <a:p>
            <a:r>
              <a:rPr lang="en-IN" dirty="0"/>
              <a:t>Colorization.py</a:t>
            </a:r>
          </a:p>
        </p:txBody>
      </p:sp>
      <p:sp>
        <p:nvSpPr>
          <p:cNvPr id="3" name="Content Placeholder 2">
            <a:extLst>
              <a:ext uri="{FF2B5EF4-FFF2-40B4-BE49-F238E27FC236}">
                <a16:creationId xmlns:a16="http://schemas.microsoft.com/office/drawing/2014/main" id="{F51F1544-15A8-38B6-DC7E-8D6567F9571F}"/>
              </a:ext>
            </a:extLst>
          </p:cNvPr>
          <p:cNvSpPr>
            <a:spLocks noGrp="1"/>
          </p:cNvSpPr>
          <p:nvPr>
            <p:ph idx="1"/>
          </p:nvPr>
        </p:nvSpPr>
        <p:spPr/>
        <p:txBody>
          <a:bodyPr/>
          <a:lstStyle/>
          <a:p>
            <a:r>
              <a:rPr lang="en-IN" dirty="0"/>
              <a:t>It takes grayscale images</a:t>
            </a:r>
          </a:p>
          <a:p>
            <a:r>
              <a:rPr lang="en-US" dirty="0"/>
              <a:t>inverts them into the latent space </a:t>
            </a:r>
            <a:r>
              <a:rPr lang="en-US" b="1" dirty="0"/>
              <a:t>PGGAN</a:t>
            </a:r>
          </a:p>
          <a:p>
            <a:r>
              <a:rPr lang="en-US" dirty="0"/>
              <a:t>generates colorized versions of the input images</a:t>
            </a:r>
            <a:r>
              <a:rPr lang="en-US" b="1" dirty="0"/>
              <a:t> </a:t>
            </a:r>
            <a:r>
              <a:rPr lang="en-US" dirty="0"/>
              <a:t>in the </a:t>
            </a:r>
            <a:r>
              <a:rPr lang="en-US" dirty="0" err="1"/>
              <a:t>YCbCr</a:t>
            </a:r>
            <a:r>
              <a:rPr lang="en-US" dirty="0"/>
              <a:t> color space (to separate the luminance and chrominance channels</a:t>
            </a:r>
          </a:p>
          <a:p>
            <a:r>
              <a:rPr lang="en-US" dirty="0"/>
              <a:t>The final colorized image is saved in RGB format</a:t>
            </a:r>
          </a:p>
          <a:p>
            <a:r>
              <a:rPr lang="en-IN" dirty="0">
                <a:hlinkClick r:id="rId2" action="ppaction://hlinkfile"/>
              </a:rPr>
              <a:t>C:\Users\kalai\Downloads\mganprior-master1\mganprior-master\colorization.py</a:t>
            </a:r>
            <a:endParaRPr lang="en-IN" dirty="0"/>
          </a:p>
        </p:txBody>
      </p:sp>
    </p:spTree>
    <p:extLst>
      <p:ext uri="{BB962C8B-B14F-4D97-AF65-F5344CB8AC3E}">
        <p14:creationId xmlns:p14="http://schemas.microsoft.com/office/powerpoint/2010/main" val="15254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C5440-0040-77E4-A1B4-B898A6CEC1FD}"/>
              </a:ext>
            </a:extLst>
          </p:cNvPr>
          <p:cNvSpPr>
            <a:spLocks noGrp="1"/>
          </p:cNvSpPr>
          <p:nvPr>
            <p:ph type="title"/>
          </p:nvPr>
        </p:nvSpPr>
        <p:spPr/>
        <p:txBody>
          <a:bodyPr/>
          <a:lstStyle/>
          <a:p>
            <a:r>
              <a:rPr lang="en-IN" dirty="0"/>
              <a:t>Example of Colorization</a:t>
            </a:r>
          </a:p>
        </p:txBody>
      </p:sp>
      <p:sp>
        <p:nvSpPr>
          <p:cNvPr id="7" name="Content Placeholder 6">
            <a:extLst>
              <a:ext uri="{FF2B5EF4-FFF2-40B4-BE49-F238E27FC236}">
                <a16:creationId xmlns:a16="http://schemas.microsoft.com/office/drawing/2014/main" id="{AD087CBD-BF31-2831-ED5F-E556C34A8492}"/>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BDAEE57B-BEF6-2422-9278-F97283B3FC92}"/>
              </a:ext>
            </a:extLst>
          </p:cNvPr>
          <p:cNvPicPr>
            <a:picLocks noChangeAspect="1"/>
          </p:cNvPicPr>
          <p:nvPr/>
        </p:nvPicPr>
        <p:blipFill>
          <a:blip r:embed="rId2"/>
          <a:stretch>
            <a:fillRect/>
          </a:stretch>
        </p:blipFill>
        <p:spPr>
          <a:xfrm>
            <a:off x="4505103" y="1246909"/>
            <a:ext cx="3181794" cy="3591988"/>
          </a:xfrm>
          <a:prstGeom prst="rect">
            <a:avLst/>
          </a:prstGeom>
        </p:spPr>
      </p:pic>
      <p:pic>
        <p:nvPicPr>
          <p:cNvPr id="11" name="Picture 10">
            <a:extLst>
              <a:ext uri="{FF2B5EF4-FFF2-40B4-BE49-F238E27FC236}">
                <a16:creationId xmlns:a16="http://schemas.microsoft.com/office/drawing/2014/main" id="{69D30C3A-FF24-B61B-9C57-069A3C84F781}"/>
              </a:ext>
            </a:extLst>
          </p:cNvPr>
          <p:cNvPicPr>
            <a:picLocks noChangeAspect="1"/>
          </p:cNvPicPr>
          <p:nvPr/>
        </p:nvPicPr>
        <p:blipFill>
          <a:blip r:embed="rId3"/>
          <a:stretch>
            <a:fillRect/>
          </a:stretch>
        </p:blipFill>
        <p:spPr>
          <a:xfrm>
            <a:off x="7686897" y="1123837"/>
            <a:ext cx="3143689" cy="3746337"/>
          </a:xfrm>
          <a:prstGeom prst="rect">
            <a:avLst/>
          </a:prstGeom>
        </p:spPr>
      </p:pic>
      <p:sp>
        <p:nvSpPr>
          <p:cNvPr id="12" name="TextBox 11">
            <a:extLst>
              <a:ext uri="{FF2B5EF4-FFF2-40B4-BE49-F238E27FC236}">
                <a16:creationId xmlns:a16="http://schemas.microsoft.com/office/drawing/2014/main" id="{C7E7587F-4A3E-7338-2142-511F80F91FDF}"/>
              </a:ext>
            </a:extLst>
          </p:cNvPr>
          <p:cNvSpPr txBox="1"/>
          <p:nvPr/>
        </p:nvSpPr>
        <p:spPr>
          <a:xfrm>
            <a:off x="8030817" y="964096"/>
            <a:ext cx="2077279" cy="369332"/>
          </a:xfrm>
          <a:prstGeom prst="rect">
            <a:avLst/>
          </a:prstGeom>
          <a:noFill/>
        </p:spPr>
        <p:txBody>
          <a:bodyPr wrap="square" rtlCol="0">
            <a:spAutoFit/>
          </a:bodyPr>
          <a:lstStyle/>
          <a:p>
            <a:r>
              <a:rPr lang="en-IN" dirty="0"/>
              <a:t>Input Image</a:t>
            </a:r>
          </a:p>
        </p:txBody>
      </p:sp>
      <p:sp>
        <p:nvSpPr>
          <p:cNvPr id="13" name="TextBox 12">
            <a:extLst>
              <a:ext uri="{FF2B5EF4-FFF2-40B4-BE49-F238E27FC236}">
                <a16:creationId xmlns:a16="http://schemas.microsoft.com/office/drawing/2014/main" id="{F240C06E-FD3A-7B08-BF01-99237CA0D800}"/>
              </a:ext>
            </a:extLst>
          </p:cNvPr>
          <p:cNvSpPr txBox="1"/>
          <p:nvPr/>
        </p:nvSpPr>
        <p:spPr>
          <a:xfrm>
            <a:off x="5277678" y="877577"/>
            <a:ext cx="1818861" cy="369332"/>
          </a:xfrm>
          <a:prstGeom prst="rect">
            <a:avLst/>
          </a:prstGeom>
          <a:noFill/>
        </p:spPr>
        <p:txBody>
          <a:bodyPr wrap="square" rtlCol="0">
            <a:spAutoFit/>
          </a:bodyPr>
          <a:lstStyle/>
          <a:p>
            <a:r>
              <a:rPr lang="en-IN" dirty="0"/>
              <a:t>Output Image</a:t>
            </a:r>
          </a:p>
        </p:txBody>
      </p:sp>
    </p:spTree>
    <p:extLst>
      <p:ext uri="{BB962C8B-B14F-4D97-AF65-F5344CB8AC3E}">
        <p14:creationId xmlns:p14="http://schemas.microsoft.com/office/powerpoint/2010/main" val="1043920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DC9BA-6A20-DE0F-B243-621DC2C22E31}"/>
              </a:ext>
            </a:extLst>
          </p:cNvPr>
          <p:cNvSpPr>
            <a:spLocks noGrp="1"/>
          </p:cNvSpPr>
          <p:nvPr>
            <p:ph type="title"/>
          </p:nvPr>
        </p:nvSpPr>
        <p:spPr/>
        <p:txBody>
          <a:bodyPr/>
          <a:lstStyle/>
          <a:p>
            <a:r>
              <a:rPr lang="en-IN" dirty="0"/>
              <a:t>Inpainting</a:t>
            </a:r>
          </a:p>
        </p:txBody>
      </p:sp>
      <p:sp>
        <p:nvSpPr>
          <p:cNvPr id="3" name="Content Placeholder 2">
            <a:extLst>
              <a:ext uri="{FF2B5EF4-FFF2-40B4-BE49-F238E27FC236}">
                <a16:creationId xmlns:a16="http://schemas.microsoft.com/office/drawing/2014/main" id="{AE903757-8ABF-62FF-ADCB-FF1AB84D2D63}"/>
              </a:ext>
            </a:extLst>
          </p:cNvPr>
          <p:cNvSpPr>
            <a:spLocks noGrp="1"/>
          </p:cNvSpPr>
          <p:nvPr>
            <p:ph idx="1"/>
          </p:nvPr>
        </p:nvSpPr>
        <p:spPr/>
        <p:txBody>
          <a:bodyPr/>
          <a:lstStyle/>
          <a:p>
            <a:r>
              <a:rPr lang="en-IN" dirty="0"/>
              <a:t>Given, a </a:t>
            </a:r>
            <a:r>
              <a:rPr lang="en-US" dirty="0"/>
              <a:t>mask specifying the areas to </a:t>
            </a:r>
            <a:r>
              <a:rPr lang="en-US" dirty="0" err="1"/>
              <a:t>inpaint</a:t>
            </a:r>
            <a:endParaRPr lang="en-US" dirty="0"/>
          </a:p>
          <a:p>
            <a:r>
              <a:rPr lang="en-IN" dirty="0"/>
              <a:t>code processes input images</a:t>
            </a:r>
          </a:p>
          <a:p>
            <a:r>
              <a:rPr lang="en-US" dirty="0"/>
              <a:t>inverts them into latent codes using</a:t>
            </a:r>
            <a:r>
              <a:rPr lang="en-IN" dirty="0"/>
              <a:t> PGGAN</a:t>
            </a:r>
          </a:p>
          <a:p>
            <a:r>
              <a:rPr lang="en-US" dirty="0"/>
              <a:t>manipulation of their latent representations to perform inpainting (filling missing or masked parts of an image).</a:t>
            </a:r>
          </a:p>
          <a:p>
            <a:r>
              <a:rPr lang="en-US" dirty="0"/>
              <a:t>The code essentially reconstructs missing portions of an image based on its latent vector representation in the GAN model's space</a:t>
            </a:r>
          </a:p>
          <a:p>
            <a:r>
              <a:rPr lang="en-IN" dirty="0">
                <a:hlinkClick r:id="rId2" action="ppaction://hlinkfile"/>
              </a:rPr>
              <a:t>C:\Users\kalai\Downloads\mganprior-master1\mganprior-master\inpainting.py</a:t>
            </a:r>
            <a:endParaRPr lang="en-IN" dirty="0"/>
          </a:p>
        </p:txBody>
      </p:sp>
    </p:spTree>
    <p:extLst>
      <p:ext uri="{BB962C8B-B14F-4D97-AF65-F5344CB8AC3E}">
        <p14:creationId xmlns:p14="http://schemas.microsoft.com/office/powerpoint/2010/main" val="2573250770"/>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469</TotalTime>
  <Words>640</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Corbel</vt:lpstr>
      <vt:lpstr>Wingdings 2</vt:lpstr>
      <vt:lpstr>Frame</vt:lpstr>
      <vt:lpstr>Digital Image Processing DA  Amil Anilkumar</vt:lpstr>
      <vt:lpstr>Generative Adversarial Networks (GANs)</vt:lpstr>
      <vt:lpstr>Prerequisites Components</vt:lpstr>
      <vt:lpstr>PGGAN StyleGAN</vt:lpstr>
      <vt:lpstr>Multi_code_Inversion_py</vt:lpstr>
      <vt:lpstr>Example of Multi code Inversion</vt:lpstr>
      <vt:lpstr>Colorization.py</vt:lpstr>
      <vt:lpstr>Example of Colorization</vt:lpstr>
      <vt:lpstr>Inpainting</vt:lpstr>
      <vt:lpstr>Example of inpainting</vt:lpstr>
      <vt:lpstr>Face semantic editing</vt:lpstr>
      <vt:lpstr>Example of face semantic editing</vt:lpstr>
      <vt:lpstr>Super resolution</vt:lpstr>
      <vt:lpstr>Example of Super Resolution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amil1 86anilkumar</dc:creator>
  <cp:lastModifiedBy>kalai selvi gopalakrishnan</cp:lastModifiedBy>
  <cp:revision>7</cp:revision>
  <dcterms:created xsi:type="dcterms:W3CDTF">2024-11-21T23:00:24Z</dcterms:created>
  <dcterms:modified xsi:type="dcterms:W3CDTF">2024-11-23T09:44:39Z</dcterms:modified>
</cp:coreProperties>
</file>