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92" r:id="rId9"/>
    <p:sldId id="262" r:id="rId10"/>
    <p:sldId id="266" r:id="rId11"/>
    <p:sldId id="267" r:id="rId12"/>
    <p:sldId id="293" r:id="rId13"/>
    <p:sldId id="269" r:id="rId14"/>
    <p:sldId id="270" r:id="rId15"/>
    <p:sldId id="271" r:id="rId16"/>
    <p:sldId id="274" r:id="rId17"/>
    <p:sldId id="287" r:id="rId18"/>
    <p:sldId id="291" r:id="rId19"/>
    <p:sldId id="277" r:id="rId20"/>
    <p:sldId id="279" r:id="rId21"/>
    <p:sldId id="290" r:id="rId22"/>
    <p:sldId id="281" r:id="rId23"/>
    <p:sldId id="282" r:id="rId24"/>
    <p:sldId id="286" r:id="rId25"/>
  </p:sldIdLst>
  <p:sldSz cx="9144000" cy="5143500"/>
  <p:notesSz cx="6858000" cy="9144000"/>
  <p:embeddedFontLst>
    <p:embeddedFont>
      <p:font typeface="Poppins Black" panose="00000800000000000000"/>
      <p:bold r:id="rId29"/>
      <p:boldItalic r:id="rId30"/>
    </p:embeddedFont>
    <p:embeddedFont>
      <p:font typeface="Poppins" panose="00000500000000000000"/>
      <p:regular r:id="rId31"/>
    </p:embeddedFont>
    <p:embeddedFont>
      <p:font typeface="Bebas Neue" panose="020B0606020202050201"/>
      <p:regular r:id="rId32"/>
    </p:embeddedFont>
    <p:embeddedFont>
      <p:font typeface="Raleway ExtraBold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CA"/>
    <a:srgbClr val="F8F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F3428A5-E75E-4A4E-8028-13B001071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61172f92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61172f92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14a932e274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14a932e274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49aee86d2_0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149aee86d2_0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14a932e274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14a932e274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49aee86d2_0_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49aee86d2_0_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14a932e274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14a932e274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14a932e274_0_3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14a932e274_0_3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14a932e274_0_13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14a932e274_0_13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14a932e274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14a932e274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149aee86d2_0_2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149aee86d2_0_2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49aee86d2_0_3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49aee86d2_0_3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48d96306f_0_2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48d96306f_0_2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48d96306f_0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48d96306f_0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48d96306f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48d96306f_0_3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49aee86d2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49aee86d2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49aee86d2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49aee86d2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4a932e274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4a932e274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3f03a037c_0_2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3f03a037c_0_2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3f03a037c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3f03a037c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69132" y="117403"/>
            <a:ext cx="461272" cy="524856"/>
            <a:chOff x="1369132" y="535003"/>
            <a:chExt cx="461272" cy="524856"/>
          </a:xfrm>
        </p:grpSpPr>
        <p:sp>
          <p:nvSpPr>
            <p:cNvPr id="10" name="Google Shape;10;p2"/>
            <p:cNvSpPr/>
            <p:nvPr/>
          </p:nvSpPr>
          <p:spPr>
            <a:xfrm>
              <a:off x="1369132" y="535003"/>
              <a:ext cx="172011" cy="172059"/>
            </a:xfrm>
            <a:custGeom>
              <a:avLst/>
              <a:gdLst/>
              <a:ahLst/>
              <a:cxnLst/>
              <a:rect l="l" t="t" r="r" b="b"/>
              <a:pathLst>
                <a:path w="3608" h="3609" extrusionOk="0">
                  <a:moveTo>
                    <a:pt x="1810" y="1"/>
                  </a:moveTo>
                  <a:lnTo>
                    <a:pt x="0" y="1811"/>
                  </a:lnTo>
                  <a:lnTo>
                    <a:pt x="1810" y="3609"/>
                  </a:lnTo>
                  <a:lnTo>
                    <a:pt x="3608" y="1811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29286" y="621015"/>
              <a:ext cx="101119" cy="101071"/>
            </a:xfrm>
            <a:custGeom>
              <a:avLst/>
              <a:gdLst/>
              <a:ahLst/>
              <a:cxnLst/>
              <a:rect l="l" t="t" r="r" b="b"/>
              <a:pathLst>
                <a:path w="2121" h="2120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43"/>
                    <a:pt x="477" y="2119"/>
                    <a:pt x="1060" y="2119"/>
                  </a:cubicBezTo>
                  <a:cubicBezTo>
                    <a:pt x="1644" y="2119"/>
                    <a:pt x="2120" y="1643"/>
                    <a:pt x="2120" y="1060"/>
                  </a:cubicBezTo>
                  <a:cubicBezTo>
                    <a:pt x="2120" y="476"/>
                    <a:pt x="1644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30882" y="722081"/>
              <a:ext cx="337777" cy="337777"/>
            </a:xfrm>
            <a:custGeom>
              <a:avLst/>
              <a:gdLst/>
              <a:ahLst/>
              <a:cxnLst/>
              <a:rect l="l" t="t" r="r" b="b"/>
              <a:pathLst>
                <a:path w="7085" h="7085" extrusionOk="0">
                  <a:moveTo>
                    <a:pt x="3549" y="1"/>
                  </a:moveTo>
                  <a:cubicBezTo>
                    <a:pt x="1584" y="1"/>
                    <a:pt x="1" y="1584"/>
                    <a:pt x="1" y="3537"/>
                  </a:cubicBezTo>
                  <a:cubicBezTo>
                    <a:pt x="1" y="5489"/>
                    <a:pt x="1584" y="7085"/>
                    <a:pt x="3549" y="7085"/>
                  </a:cubicBezTo>
                  <a:cubicBezTo>
                    <a:pt x="5501" y="7085"/>
                    <a:pt x="7085" y="5489"/>
                    <a:pt x="7085" y="3537"/>
                  </a:cubicBezTo>
                  <a:cubicBezTo>
                    <a:pt x="7085" y="1584"/>
                    <a:pt x="5501" y="1"/>
                    <a:pt x="3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2932212" y="366042"/>
            <a:ext cx="172059" cy="172059"/>
          </a:xfrm>
          <a:custGeom>
            <a:avLst/>
            <a:gdLst/>
            <a:ahLst/>
            <a:cxnLst/>
            <a:rect l="l" t="t" r="r" b="b"/>
            <a:pathLst>
              <a:path w="3609" h="3609" extrusionOk="0">
                <a:moveTo>
                  <a:pt x="1798" y="1"/>
                </a:moveTo>
                <a:lnTo>
                  <a:pt x="1" y="1799"/>
                </a:lnTo>
                <a:lnTo>
                  <a:pt x="1798" y="3608"/>
                </a:lnTo>
                <a:lnTo>
                  <a:pt x="3608" y="1799"/>
                </a:lnTo>
                <a:lnTo>
                  <a:pt x="17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0" y="3083701"/>
            <a:ext cx="1030262" cy="2066235"/>
            <a:chOff x="-1330848" y="2734149"/>
            <a:chExt cx="733387" cy="1470839"/>
          </a:xfrm>
        </p:grpSpPr>
        <p:sp>
          <p:nvSpPr>
            <p:cNvPr id="15" name="Google Shape;15;p2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0" y="1019874"/>
            <a:ext cx="1030262" cy="1029101"/>
            <a:chOff x="-1327541" y="1269923"/>
            <a:chExt cx="733387" cy="732561"/>
          </a:xfrm>
        </p:grpSpPr>
        <p:sp>
          <p:nvSpPr>
            <p:cNvPr id="18" name="Google Shape;18;p2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0" y="2051201"/>
            <a:ext cx="1029101" cy="1030262"/>
            <a:chOff x="-1330021" y="2004068"/>
            <a:chExt cx="732561" cy="733387"/>
          </a:xfrm>
        </p:grpSpPr>
        <p:sp>
          <p:nvSpPr>
            <p:cNvPr id="21" name="Google Shape;21;p2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/>
          <p:nvPr/>
        </p:nvSpPr>
        <p:spPr>
          <a:xfrm rot="-5400000">
            <a:off x="7092416" y="4116133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24;p2"/>
          <p:cNvGrpSpPr/>
          <p:nvPr/>
        </p:nvGrpSpPr>
        <p:grpSpPr>
          <a:xfrm rot="-5400000">
            <a:off x="6063445" y="4116097"/>
            <a:ext cx="1025722" cy="1025795"/>
            <a:chOff x="5240426" y="2015574"/>
            <a:chExt cx="727669" cy="727669"/>
          </a:xfrm>
        </p:grpSpPr>
        <p:sp>
          <p:nvSpPr>
            <p:cNvPr id="25" name="Google Shape;25;p2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-5400000">
            <a:off x="5037747" y="4122873"/>
            <a:ext cx="1025722" cy="1025795"/>
            <a:chOff x="5240426" y="1287974"/>
            <a:chExt cx="727669" cy="727669"/>
          </a:xfrm>
        </p:grpSpPr>
        <p:sp>
          <p:nvSpPr>
            <p:cNvPr id="28" name="Google Shape;28;p2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5400000">
            <a:off x="8118240" y="4122873"/>
            <a:ext cx="1025722" cy="1025795"/>
            <a:chOff x="5240426" y="3473185"/>
            <a:chExt cx="727669" cy="727669"/>
          </a:xfrm>
        </p:grpSpPr>
        <p:sp>
          <p:nvSpPr>
            <p:cNvPr id="31" name="Google Shape;31;p2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5400000">
            <a:off x="4007507" y="4116096"/>
            <a:ext cx="1033783" cy="1033856"/>
            <a:chOff x="6073022" y="2736629"/>
            <a:chExt cx="733387" cy="733387"/>
          </a:xfrm>
        </p:grpSpPr>
        <p:sp>
          <p:nvSpPr>
            <p:cNvPr id="34" name="Google Shape;34;p2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0" y="1338"/>
            <a:ext cx="1022229" cy="1022229"/>
            <a:chOff x="5240426" y="1287974"/>
            <a:chExt cx="727669" cy="727669"/>
          </a:xfrm>
        </p:grpSpPr>
        <p:sp>
          <p:nvSpPr>
            <p:cNvPr id="37" name="Google Shape;37;p2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023497" y="887225"/>
            <a:ext cx="4483800" cy="17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type="subTitle" idx="1"/>
          </p:nvPr>
        </p:nvSpPr>
        <p:spPr>
          <a:xfrm>
            <a:off x="1400147" y="3453625"/>
            <a:ext cx="3730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 hasCustomPrompt="1"/>
          </p:nvPr>
        </p:nvSpPr>
        <p:spPr>
          <a:xfrm>
            <a:off x="3776900" y="1805650"/>
            <a:ext cx="4652100" cy="12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type="subTitle" idx="1"/>
          </p:nvPr>
        </p:nvSpPr>
        <p:spPr>
          <a:xfrm>
            <a:off x="5251100" y="3047350"/>
            <a:ext cx="31779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7" name="Google Shape;147;p11"/>
          <p:cNvGrpSpPr/>
          <p:nvPr/>
        </p:nvGrpSpPr>
        <p:grpSpPr>
          <a:xfrm rot="5400000">
            <a:off x="517991" y="3595243"/>
            <a:ext cx="1030262" cy="2066235"/>
            <a:chOff x="-1330848" y="2734149"/>
            <a:chExt cx="733387" cy="1470839"/>
          </a:xfrm>
        </p:grpSpPr>
        <p:sp>
          <p:nvSpPr>
            <p:cNvPr id="148" name="Google Shape;148;p11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" name="Google Shape;150;p11"/>
          <p:cNvGrpSpPr/>
          <p:nvPr/>
        </p:nvGrpSpPr>
        <p:grpSpPr>
          <a:xfrm rot="5400000">
            <a:off x="3100386" y="4113810"/>
            <a:ext cx="1030262" cy="1029101"/>
            <a:chOff x="-1327541" y="1269923"/>
            <a:chExt cx="733387" cy="732561"/>
          </a:xfrm>
        </p:grpSpPr>
        <p:sp>
          <p:nvSpPr>
            <p:cNvPr id="151" name="Google Shape;151;p11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11"/>
          <p:cNvSpPr/>
          <p:nvPr/>
        </p:nvSpPr>
        <p:spPr>
          <a:xfrm>
            <a:off x="2070729" y="4117737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1"/>
          <p:cNvSpPr/>
          <p:nvPr/>
        </p:nvSpPr>
        <p:spPr>
          <a:xfrm rot="10800000">
            <a:off x="5047308" y="-5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11"/>
          <p:cNvGrpSpPr/>
          <p:nvPr/>
        </p:nvGrpSpPr>
        <p:grpSpPr>
          <a:xfrm rot="5400000">
            <a:off x="6045763" y="-41"/>
            <a:ext cx="1025722" cy="1025795"/>
            <a:chOff x="5240426" y="2015574"/>
            <a:chExt cx="727669" cy="727669"/>
          </a:xfrm>
        </p:grpSpPr>
        <p:sp>
          <p:nvSpPr>
            <p:cNvPr id="156" name="Google Shape;156;p11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" name="Google Shape;158;p11"/>
          <p:cNvGrpSpPr/>
          <p:nvPr/>
        </p:nvGrpSpPr>
        <p:grpSpPr>
          <a:xfrm rot="5400000">
            <a:off x="7071461" y="-41"/>
            <a:ext cx="1025722" cy="1025795"/>
            <a:chOff x="5240426" y="1287974"/>
            <a:chExt cx="727669" cy="727669"/>
          </a:xfrm>
        </p:grpSpPr>
        <p:sp>
          <p:nvSpPr>
            <p:cNvPr id="159" name="Google Shape;159;p11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1" name="Google Shape;161;p11"/>
          <p:cNvGrpSpPr/>
          <p:nvPr/>
        </p:nvGrpSpPr>
        <p:grpSpPr>
          <a:xfrm rot="10800000">
            <a:off x="8110228" y="-5"/>
            <a:ext cx="1033783" cy="1033856"/>
            <a:chOff x="6073022" y="2736629"/>
            <a:chExt cx="733387" cy="733387"/>
          </a:xfrm>
        </p:grpSpPr>
        <p:sp>
          <p:nvSpPr>
            <p:cNvPr id="162" name="Google Shape;162;p11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3"/>
        </a:solid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1579350" y="1378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13"/>
          <p:cNvSpPr txBox="1"/>
          <p:nvPr>
            <p:ph type="title" idx="2" hasCustomPrompt="1"/>
          </p:nvPr>
        </p:nvSpPr>
        <p:spPr>
          <a:xfrm>
            <a:off x="7240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type="subTitle" idx="1"/>
          </p:nvPr>
        </p:nvSpPr>
        <p:spPr>
          <a:xfrm>
            <a:off x="1579350" y="17898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type="title" idx="3"/>
          </p:nvPr>
        </p:nvSpPr>
        <p:spPr>
          <a:xfrm>
            <a:off x="1579350" y="257708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13"/>
          <p:cNvSpPr txBox="1"/>
          <p:nvPr>
            <p:ph type="title" idx="4" hasCustomPrompt="1"/>
          </p:nvPr>
        </p:nvSpPr>
        <p:spPr>
          <a:xfrm>
            <a:off x="725250" y="2584572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type="subTitle" idx="5"/>
          </p:nvPr>
        </p:nvSpPr>
        <p:spPr>
          <a:xfrm>
            <a:off x="1579350" y="29886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type="title" idx="6"/>
          </p:nvPr>
        </p:nvSpPr>
        <p:spPr>
          <a:xfrm>
            <a:off x="1579350" y="3777700"/>
            <a:ext cx="2739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3"/>
          <p:cNvSpPr txBox="1"/>
          <p:nvPr>
            <p:ph type="title" idx="7" hasCustomPrompt="1"/>
          </p:nvPr>
        </p:nvSpPr>
        <p:spPr>
          <a:xfrm>
            <a:off x="725250" y="3808183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type="subTitle" idx="8"/>
          </p:nvPr>
        </p:nvSpPr>
        <p:spPr>
          <a:xfrm>
            <a:off x="1579350" y="4189300"/>
            <a:ext cx="228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type="title" idx="9"/>
          </p:nvPr>
        </p:nvSpPr>
        <p:spPr>
          <a:xfrm>
            <a:off x="5749250" y="1378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13"/>
          <p:cNvSpPr txBox="1"/>
          <p:nvPr>
            <p:ph type="title" idx="13" hasCustomPrompt="1"/>
          </p:nvPr>
        </p:nvSpPr>
        <p:spPr>
          <a:xfrm>
            <a:off x="48927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type="subTitle" idx="14"/>
          </p:nvPr>
        </p:nvSpPr>
        <p:spPr>
          <a:xfrm>
            <a:off x="5749250" y="17898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type="title" idx="15"/>
          </p:nvPr>
        </p:nvSpPr>
        <p:spPr>
          <a:xfrm>
            <a:off x="5749250" y="2577077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13"/>
          <p:cNvSpPr txBox="1"/>
          <p:nvPr>
            <p:ph type="title" idx="16" hasCustomPrompt="1"/>
          </p:nvPr>
        </p:nvSpPr>
        <p:spPr>
          <a:xfrm>
            <a:off x="4892750" y="2584572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type="subTitle" idx="17"/>
          </p:nvPr>
        </p:nvSpPr>
        <p:spPr>
          <a:xfrm>
            <a:off x="5749250" y="29872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type="title" idx="18"/>
          </p:nvPr>
        </p:nvSpPr>
        <p:spPr>
          <a:xfrm>
            <a:off x="5749250" y="37777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13"/>
          <p:cNvSpPr txBox="1"/>
          <p:nvPr>
            <p:ph type="title" idx="19" hasCustomPrompt="1"/>
          </p:nvPr>
        </p:nvSpPr>
        <p:spPr>
          <a:xfrm>
            <a:off x="4892750" y="380818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type="subTitle" idx="20"/>
          </p:nvPr>
        </p:nvSpPr>
        <p:spPr>
          <a:xfrm>
            <a:off x="5749250" y="41865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type="title" idx="21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3292325" y="3222550"/>
            <a:ext cx="4974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14"/>
          <p:cNvSpPr txBox="1"/>
          <p:nvPr>
            <p:ph type="subTitle" idx="1"/>
          </p:nvPr>
        </p:nvSpPr>
        <p:spPr>
          <a:xfrm>
            <a:off x="2791550" y="1344975"/>
            <a:ext cx="5475600" cy="1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88" name="Google Shape;188;p14"/>
          <p:cNvGrpSpPr/>
          <p:nvPr/>
        </p:nvGrpSpPr>
        <p:grpSpPr>
          <a:xfrm>
            <a:off x="1" y="3077258"/>
            <a:ext cx="1030262" cy="2066235"/>
            <a:chOff x="-1330848" y="2734149"/>
            <a:chExt cx="733387" cy="1470839"/>
          </a:xfrm>
        </p:grpSpPr>
        <p:sp>
          <p:nvSpPr>
            <p:cNvPr id="189" name="Google Shape;189;p14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 rot="5400000">
            <a:off x="582" y="2060656"/>
            <a:ext cx="1029101" cy="1030262"/>
            <a:chOff x="-1330021" y="2004068"/>
            <a:chExt cx="732561" cy="733387"/>
          </a:xfrm>
        </p:grpSpPr>
        <p:sp>
          <p:nvSpPr>
            <p:cNvPr id="192" name="Google Shape;192;p14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1" y="1035446"/>
            <a:ext cx="1025722" cy="1025795"/>
            <a:chOff x="5240426" y="2015574"/>
            <a:chExt cx="727669" cy="727669"/>
          </a:xfrm>
        </p:grpSpPr>
        <p:sp>
          <p:nvSpPr>
            <p:cNvPr id="195" name="Google Shape;195;p14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subTitle" idx="1"/>
          </p:nvPr>
        </p:nvSpPr>
        <p:spPr>
          <a:xfrm>
            <a:off x="5829304" y="3011700"/>
            <a:ext cx="2520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type="title"/>
          </p:nvPr>
        </p:nvSpPr>
        <p:spPr>
          <a:xfrm>
            <a:off x="5829300" y="2529000"/>
            <a:ext cx="2520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5"/>
          <p:cNvSpPr/>
          <p:nvPr/>
        </p:nvSpPr>
        <p:spPr>
          <a:xfrm>
            <a:off x="6057519" y="3"/>
            <a:ext cx="1030250" cy="1029088"/>
          </a:xfrm>
          <a:custGeom>
            <a:avLst/>
            <a:gdLst/>
            <a:ahLst/>
            <a:cxnLst/>
            <a:rect l="l" t="t" r="r" b="b"/>
            <a:pathLst>
              <a:path w="10645" h="10633" extrusionOk="0">
                <a:moveTo>
                  <a:pt x="3120" y="1"/>
                </a:moveTo>
                <a:cubicBezTo>
                  <a:pt x="1393" y="1"/>
                  <a:pt x="0" y="1394"/>
                  <a:pt x="0" y="3120"/>
                </a:cubicBezTo>
                <a:lnTo>
                  <a:pt x="0" y="7525"/>
                </a:lnTo>
                <a:cubicBezTo>
                  <a:pt x="0" y="9252"/>
                  <a:pt x="1393" y="10633"/>
                  <a:pt x="3120" y="10633"/>
                </a:cubicBezTo>
                <a:lnTo>
                  <a:pt x="7525" y="10633"/>
                </a:lnTo>
                <a:cubicBezTo>
                  <a:pt x="9251" y="10633"/>
                  <a:pt x="10644" y="9252"/>
                  <a:pt x="10644" y="7525"/>
                </a:cubicBezTo>
                <a:lnTo>
                  <a:pt x="10644" y="3120"/>
                </a:lnTo>
                <a:cubicBezTo>
                  <a:pt x="10644" y="1394"/>
                  <a:pt x="9251" y="1"/>
                  <a:pt x="75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5"/>
          <p:cNvSpPr/>
          <p:nvPr/>
        </p:nvSpPr>
        <p:spPr>
          <a:xfrm>
            <a:off x="6057519" y="3"/>
            <a:ext cx="705254" cy="603052"/>
          </a:xfrm>
          <a:custGeom>
            <a:avLst/>
            <a:gdLst/>
            <a:ahLst/>
            <a:cxnLst/>
            <a:rect l="l" t="t" r="r" b="b"/>
            <a:pathLst>
              <a:path w="7287" h="6231" extrusionOk="0">
                <a:moveTo>
                  <a:pt x="3120" y="1"/>
                </a:moveTo>
                <a:cubicBezTo>
                  <a:pt x="1405" y="1"/>
                  <a:pt x="0" y="1394"/>
                  <a:pt x="0" y="3108"/>
                </a:cubicBezTo>
                <a:cubicBezTo>
                  <a:pt x="0" y="4985"/>
                  <a:pt x="1538" y="6230"/>
                  <a:pt x="3140" y="6230"/>
                </a:cubicBezTo>
                <a:cubicBezTo>
                  <a:pt x="3906" y="6230"/>
                  <a:pt x="4687" y="5946"/>
                  <a:pt x="5322" y="5311"/>
                </a:cubicBezTo>
                <a:cubicBezTo>
                  <a:pt x="7287" y="3346"/>
                  <a:pt x="5894" y="1"/>
                  <a:pt x="31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5"/>
          <p:cNvSpPr/>
          <p:nvPr/>
        </p:nvSpPr>
        <p:spPr>
          <a:xfrm rot="-5400000">
            <a:off x="5031772" y="-43"/>
            <a:ext cx="1025729" cy="1025808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0"/>
                </a:moveTo>
                <a:cubicBezTo>
                  <a:pt x="2358" y="0"/>
                  <a:pt x="1" y="2358"/>
                  <a:pt x="1" y="5287"/>
                </a:cubicBezTo>
                <a:cubicBezTo>
                  <a:pt x="1" y="8216"/>
                  <a:pt x="2358" y="10561"/>
                  <a:pt x="5287" y="10561"/>
                </a:cubicBezTo>
                <a:cubicBezTo>
                  <a:pt x="8216" y="10561"/>
                  <a:pt x="10561" y="8216"/>
                  <a:pt x="10561" y="5287"/>
                </a:cubicBezTo>
                <a:cubicBezTo>
                  <a:pt x="10561" y="2358"/>
                  <a:pt x="8216" y="0"/>
                  <a:pt x="52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5"/>
          <p:cNvSpPr/>
          <p:nvPr/>
        </p:nvSpPr>
        <p:spPr>
          <a:xfrm rot="-5400000">
            <a:off x="5288447" y="-256715"/>
            <a:ext cx="512379" cy="1025808"/>
          </a:xfrm>
          <a:custGeom>
            <a:avLst/>
            <a:gdLst/>
            <a:ahLst/>
            <a:cxnLst/>
            <a:rect l="l" t="t" r="r" b="b"/>
            <a:pathLst>
              <a:path w="5276" h="10562" extrusionOk="0">
                <a:moveTo>
                  <a:pt x="1" y="0"/>
                </a:moveTo>
                <a:lnTo>
                  <a:pt x="1" y="10561"/>
                </a:lnTo>
                <a:cubicBezTo>
                  <a:pt x="2918" y="10561"/>
                  <a:pt x="5275" y="8204"/>
                  <a:pt x="5275" y="5287"/>
                </a:cubicBezTo>
                <a:cubicBezTo>
                  <a:pt x="5275" y="2370"/>
                  <a:pt x="2918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15"/>
          <p:cNvSpPr/>
          <p:nvPr/>
        </p:nvSpPr>
        <p:spPr>
          <a:xfrm rot="10800000">
            <a:off x="8121589" y="-10"/>
            <a:ext cx="1025729" cy="1025808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1" y="1"/>
                </a:moveTo>
                <a:lnTo>
                  <a:pt x="1" y="10562"/>
                </a:lnTo>
                <a:lnTo>
                  <a:pt x="10561" y="10562"/>
                </a:lnTo>
                <a:lnTo>
                  <a:pt x="105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5"/>
          <p:cNvSpPr/>
          <p:nvPr/>
        </p:nvSpPr>
        <p:spPr>
          <a:xfrm rot="10800000">
            <a:off x="8208313" y="-7"/>
            <a:ext cx="853447" cy="778340"/>
          </a:xfrm>
          <a:custGeom>
            <a:avLst/>
            <a:gdLst/>
            <a:ahLst/>
            <a:cxnLst/>
            <a:rect l="l" t="t" r="r" b="b"/>
            <a:pathLst>
              <a:path w="8788" h="8014" extrusionOk="0">
                <a:moveTo>
                  <a:pt x="4390" y="1"/>
                </a:moveTo>
                <a:cubicBezTo>
                  <a:pt x="3364" y="1"/>
                  <a:pt x="2340" y="394"/>
                  <a:pt x="1560" y="1180"/>
                </a:cubicBezTo>
                <a:cubicBezTo>
                  <a:pt x="1" y="2739"/>
                  <a:pt x="1" y="5275"/>
                  <a:pt x="1560" y="6835"/>
                </a:cubicBezTo>
                <a:cubicBezTo>
                  <a:pt x="2340" y="7621"/>
                  <a:pt x="3364" y="8014"/>
                  <a:pt x="4390" y="8014"/>
                </a:cubicBezTo>
                <a:cubicBezTo>
                  <a:pt x="5415" y="8014"/>
                  <a:pt x="6442" y="7621"/>
                  <a:pt x="7228" y="6835"/>
                </a:cubicBezTo>
                <a:cubicBezTo>
                  <a:pt x="8787" y="5275"/>
                  <a:pt x="8787" y="2739"/>
                  <a:pt x="7228" y="1180"/>
                </a:cubicBezTo>
                <a:cubicBezTo>
                  <a:pt x="6442" y="394"/>
                  <a:pt x="5415" y="1"/>
                  <a:pt x="4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5"/>
          <p:cNvSpPr/>
          <p:nvPr/>
        </p:nvSpPr>
        <p:spPr>
          <a:xfrm rot="10800000">
            <a:off x="7087787" y="-10"/>
            <a:ext cx="1033789" cy="1033869"/>
          </a:xfrm>
          <a:custGeom>
            <a:avLst/>
            <a:gdLst/>
            <a:ahLst/>
            <a:cxnLst/>
            <a:rect l="l" t="t" r="r" b="b"/>
            <a:pathLst>
              <a:path w="10645" h="10645" extrusionOk="0">
                <a:moveTo>
                  <a:pt x="0" y="0"/>
                </a:moveTo>
                <a:lnTo>
                  <a:pt x="0" y="10644"/>
                </a:lnTo>
                <a:lnTo>
                  <a:pt x="5322" y="10644"/>
                </a:lnTo>
                <a:cubicBezTo>
                  <a:pt x="8263" y="10644"/>
                  <a:pt x="10645" y="8263"/>
                  <a:pt x="10645" y="5322"/>
                </a:cubicBezTo>
                <a:cubicBezTo>
                  <a:pt x="10645" y="2381"/>
                  <a:pt x="8263" y="0"/>
                  <a:pt x="53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5"/>
          <p:cNvSpPr/>
          <p:nvPr/>
        </p:nvSpPr>
        <p:spPr>
          <a:xfrm rot="10800000">
            <a:off x="7315523" y="-4"/>
            <a:ext cx="600268" cy="578267"/>
          </a:xfrm>
          <a:custGeom>
            <a:avLst/>
            <a:gdLst/>
            <a:ahLst/>
            <a:cxnLst/>
            <a:rect l="l" t="t" r="r" b="b"/>
            <a:pathLst>
              <a:path w="6181" h="5954" extrusionOk="0">
                <a:moveTo>
                  <a:pt x="1" y="1"/>
                </a:moveTo>
                <a:lnTo>
                  <a:pt x="1" y="5954"/>
                </a:lnTo>
                <a:lnTo>
                  <a:pt x="3203" y="5954"/>
                </a:lnTo>
                <a:cubicBezTo>
                  <a:pt x="4847" y="5954"/>
                  <a:pt x="6180" y="4620"/>
                  <a:pt x="6180" y="2977"/>
                </a:cubicBezTo>
                <a:cubicBezTo>
                  <a:pt x="6180" y="1322"/>
                  <a:pt x="4847" y="1"/>
                  <a:pt x="32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subTitle" idx="1"/>
          </p:nvPr>
        </p:nvSpPr>
        <p:spPr>
          <a:xfrm>
            <a:off x="1108803" y="1200150"/>
            <a:ext cx="34632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type="subTitle" idx="2"/>
          </p:nvPr>
        </p:nvSpPr>
        <p:spPr>
          <a:xfrm>
            <a:off x="4571997" y="1200150"/>
            <a:ext cx="3463200" cy="3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2" name="Google Shape;212;p16"/>
          <p:cNvGrpSpPr/>
          <p:nvPr/>
        </p:nvGrpSpPr>
        <p:grpSpPr>
          <a:xfrm rot="10800000">
            <a:off x="8113740" y="-11"/>
            <a:ext cx="1030262" cy="2066235"/>
            <a:chOff x="-1330848" y="2734149"/>
            <a:chExt cx="733387" cy="1470839"/>
          </a:xfrm>
        </p:grpSpPr>
        <p:sp>
          <p:nvSpPr>
            <p:cNvPr id="213" name="Google Shape;213;p16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" name="Google Shape;215;p16"/>
          <p:cNvSpPr/>
          <p:nvPr/>
        </p:nvSpPr>
        <p:spPr>
          <a:xfrm rot="5400000">
            <a:off x="8118247" y="2070713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6"/>
          <p:cNvSpPr/>
          <p:nvPr/>
        </p:nvSpPr>
        <p:spPr>
          <a:xfrm>
            <a:off x="8189700" y="3100963"/>
            <a:ext cx="954302" cy="954302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3555900" y="2400800"/>
            <a:ext cx="203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17"/>
          <p:cNvSpPr txBox="1"/>
          <p:nvPr>
            <p:ph type="subTitle" idx="1"/>
          </p:nvPr>
        </p:nvSpPr>
        <p:spPr>
          <a:xfrm>
            <a:off x="3555900" y="2858011"/>
            <a:ext cx="20331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type="title" idx="2"/>
          </p:nvPr>
        </p:nvSpPr>
        <p:spPr>
          <a:xfrm>
            <a:off x="5708050" y="2400788"/>
            <a:ext cx="2034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17"/>
          <p:cNvSpPr txBox="1"/>
          <p:nvPr>
            <p:ph type="subTitle" idx="3"/>
          </p:nvPr>
        </p:nvSpPr>
        <p:spPr>
          <a:xfrm>
            <a:off x="5708050" y="2856500"/>
            <a:ext cx="2034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type="title" idx="4"/>
          </p:nvPr>
        </p:nvSpPr>
        <p:spPr>
          <a:xfrm>
            <a:off x="1401350" y="2400791"/>
            <a:ext cx="2035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7"/>
          <p:cNvSpPr txBox="1"/>
          <p:nvPr>
            <p:ph type="subTitle" idx="5"/>
          </p:nvPr>
        </p:nvSpPr>
        <p:spPr>
          <a:xfrm>
            <a:off x="1401350" y="2857987"/>
            <a:ext cx="20355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type="title" idx="6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17"/>
          <p:cNvSpPr/>
          <p:nvPr/>
        </p:nvSpPr>
        <p:spPr>
          <a:xfrm rot="10800000">
            <a:off x="9" y="2078439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17"/>
          <p:cNvGrpSpPr/>
          <p:nvPr/>
        </p:nvGrpSpPr>
        <p:grpSpPr>
          <a:xfrm rot="10800000">
            <a:off x="9" y="-5"/>
            <a:ext cx="1030262" cy="2066235"/>
            <a:chOff x="-1330848" y="2734149"/>
            <a:chExt cx="733387" cy="1470839"/>
          </a:xfrm>
        </p:grpSpPr>
        <p:sp>
          <p:nvSpPr>
            <p:cNvPr id="227" name="Google Shape;227;p1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" name="Google Shape;229;p17"/>
          <p:cNvGrpSpPr/>
          <p:nvPr/>
        </p:nvGrpSpPr>
        <p:grpSpPr>
          <a:xfrm rot="5400000">
            <a:off x="-16629" y="3090317"/>
            <a:ext cx="1033783" cy="1033856"/>
            <a:chOff x="6073022" y="2736629"/>
            <a:chExt cx="733387" cy="733387"/>
          </a:xfrm>
        </p:grpSpPr>
        <p:sp>
          <p:nvSpPr>
            <p:cNvPr id="230" name="Google Shape;230;p17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065800" y="4127442"/>
            <a:ext cx="1025722" cy="1025795"/>
            <a:chOff x="5240426" y="2015574"/>
            <a:chExt cx="727669" cy="727669"/>
          </a:xfrm>
        </p:grpSpPr>
        <p:sp>
          <p:nvSpPr>
            <p:cNvPr id="233" name="Google Shape;233;p17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8113750" y="4124136"/>
            <a:ext cx="1030262" cy="1029101"/>
            <a:chOff x="-1327541" y="1269923"/>
            <a:chExt cx="733387" cy="732561"/>
          </a:xfrm>
        </p:grpSpPr>
        <p:sp>
          <p:nvSpPr>
            <p:cNvPr id="236" name="Google Shape;236;p17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7091525" y="4131008"/>
            <a:ext cx="1022229" cy="1022229"/>
            <a:chOff x="5240426" y="1287974"/>
            <a:chExt cx="727669" cy="727669"/>
          </a:xfrm>
        </p:grpSpPr>
        <p:sp>
          <p:nvSpPr>
            <p:cNvPr id="239" name="Google Shape;239;p17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6093200" y="1388875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18"/>
          <p:cNvSpPr txBox="1"/>
          <p:nvPr>
            <p:ph type="subTitle" idx="1"/>
          </p:nvPr>
        </p:nvSpPr>
        <p:spPr>
          <a:xfrm>
            <a:off x="6093200" y="1754563"/>
            <a:ext cx="23307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8"/>
          <p:cNvSpPr txBox="1"/>
          <p:nvPr>
            <p:ph type="title" idx="2"/>
          </p:nvPr>
        </p:nvSpPr>
        <p:spPr>
          <a:xfrm>
            <a:off x="6093200" y="2549650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18"/>
          <p:cNvSpPr txBox="1"/>
          <p:nvPr>
            <p:ph type="subTitle" idx="3"/>
          </p:nvPr>
        </p:nvSpPr>
        <p:spPr>
          <a:xfrm>
            <a:off x="6093200" y="2915360"/>
            <a:ext cx="2330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type="title" idx="4"/>
          </p:nvPr>
        </p:nvSpPr>
        <p:spPr>
          <a:xfrm>
            <a:off x="6093200" y="3710413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18"/>
          <p:cNvSpPr txBox="1"/>
          <p:nvPr>
            <p:ph type="subTitle" idx="5"/>
          </p:nvPr>
        </p:nvSpPr>
        <p:spPr>
          <a:xfrm>
            <a:off x="6093200" y="4079018"/>
            <a:ext cx="23307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8"/>
          <p:cNvSpPr txBox="1"/>
          <p:nvPr>
            <p:ph type="title" idx="6"/>
          </p:nvPr>
        </p:nvSpPr>
        <p:spPr>
          <a:xfrm>
            <a:off x="715100" y="535000"/>
            <a:ext cx="7708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18"/>
          <p:cNvSpPr/>
          <p:nvPr/>
        </p:nvSpPr>
        <p:spPr>
          <a:xfrm rot="-5400000">
            <a:off x="6082232" y="3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0" name="Google Shape;250;p18"/>
          <p:cNvGrpSpPr/>
          <p:nvPr/>
        </p:nvGrpSpPr>
        <p:grpSpPr>
          <a:xfrm rot="-5400000">
            <a:off x="7595759" y="-522689"/>
            <a:ext cx="1030262" cy="2066235"/>
            <a:chOff x="-1330848" y="2734149"/>
            <a:chExt cx="733387" cy="1470839"/>
          </a:xfrm>
        </p:grpSpPr>
        <p:sp>
          <p:nvSpPr>
            <p:cNvPr id="251" name="Google Shape;251;p18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10800000">
            <a:off x="5048441" y="-8255"/>
            <a:ext cx="1033783" cy="1033856"/>
            <a:chOff x="6073022" y="2736629"/>
            <a:chExt cx="733387" cy="733387"/>
          </a:xfrm>
        </p:grpSpPr>
        <p:sp>
          <p:nvSpPr>
            <p:cNvPr id="254" name="Google Shape;254;p18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2143872" y="1543013"/>
            <a:ext cx="217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9"/>
          <p:cNvSpPr txBox="1"/>
          <p:nvPr>
            <p:ph type="subTitle" idx="1"/>
          </p:nvPr>
        </p:nvSpPr>
        <p:spPr>
          <a:xfrm>
            <a:off x="2143872" y="2129538"/>
            <a:ext cx="217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type="title" idx="2"/>
          </p:nvPr>
        </p:nvSpPr>
        <p:spPr>
          <a:xfrm>
            <a:off x="5422128" y="1543013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19"/>
          <p:cNvSpPr txBox="1"/>
          <p:nvPr>
            <p:ph type="subTitle" idx="3"/>
          </p:nvPr>
        </p:nvSpPr>
        <p:spPr>
          <a:xfrm>
            <a:off x="5422128" y="212953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type="title" idx="4"/>
          </p:nvPr>
        </p:nvSpPr>
        <p:spPr>
          <a:xfrm>
            <a:off x="2143872" y="3128813"/>
            <a:ext cx="217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19"/>
          <p:cNvSpPr txBox="1"/>
          <p:nvPr>
            <p:ph type="subTitle" idx="5"/>
          </p:nvPr>
        </p:nvSpPr>
        <p:spPr>
          <a:xfrm>
            <a:off x="2143872" y="3715338"/>
            <a:ext cx="217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type="title" idx="6"/>
          </p:nvPr>
        </p:nvSpPr>
        <p:spPr>
          <a:xfrm>
            <a:off x="5422128" y="3128813"/>
            <a:ext cx="217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19"/>
          <p:cNvSpPr txBox="1"/>
          <p:nvPr>
            <p:ph type="subTitle" idx="7"/>
          </p:nvPr>
        </p:nvSpPr>
        <p:spPr>
          <a:xfrm>
            <a:off x="5422128" y="3715338"/>
            <a:ext cx="2176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type="title" idx="8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19"/>
          <p:cNvSpPr/>
          <p:nvPr/>
        </p:nvSpPr>
        <p:spPr>
          <a:xfrm rot="10800000">
            <a:off x="9" y="2078439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" name="Google Shape;267;p19"/>
          <p:cNvGrpSpPr/>
          <p:nvPr/>
        </p:nvGrpSpPr>
        <p:grpSpPr>
          <a:xfrm rot="10800000">
            <a:off x="9" y="-5"/>
            <a:ext cx="1030262" cy="2066235"/>
            <a:chOff x="-1330848" y="2734149"/>
            <a:chExt cx="733387" cy="1470839"/>
          </a:xfrm>
        </p:grpSpPr>
        <p:sp>
          <p:nvSpPr>
            <p:cNvPr id="268" name="Google Shape;268;p19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5400000">
            <a:off x="46" y="3090317"/>
            <a:ext cx="1033783" cy="1033856"/>
            <a:chOff x="6073022" y="2736629"/>
            <a:chExt cx="733387" cy="733387"/>
          </a:xfrm>
        </p:grpSpPr>
        <p:sp>
          <p:nvSpPr>
            <p:cNvPr id="271" name="Google Shape;271;p19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5400000">
            <a:off x="8118239" y="4117736"/>
            <a:ext cx="1025722" cy="1025795"/>
            <a:chOff x="5240426" y="2015574"/>
            <a:chExt cx="727669" cy="727669"/>
          </a:xfrm>
        </p:grpSpPr>
        <p:sp>
          <p:nvSpPr>
            <p:cNvPr id="274" name="Google Shape;274;p19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6" name="Google Shape;276;p19"/>
          <p:cNvSpPr/>
          <p:nvPr/>
        </p:nvSpPr>
        <p:spPr>
          <a:xfrm>
            <a:off x="8121747" y="2086850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19"/>
          <p:cNvSpPr/>
          <p:nvPr/>
        </p:nvSpPr>
        <p:spPr>
          <a:xfrm rot="-5400000">
            <a:off x="8110168" y="3083935"/>
            <a:ext cx="1033789" cy="1033869"/>
          </a:xfrm>
          <a:custGeom>
            <a:avLst/>
            <a:gdLst/>
            <a:ahLst/>
            <a:cxnLst/>
            <a:rect l="l" t="t" r="r" b="b"/>
            <a:pathLst>
              <a:path w="10645" h="10645" extrusionOk="0">
                <a:moveTo>
                  <a:pt x="0" y="0"/>
                </a:moveTo>
                <a:lnTo>
                  <a:pt x="0" y="10644"/>
                </a:lnTo>
                <a:lnTo>
                  <a:pt x="5322" y="10644"/>
                </a:lnTo>
                <a:cubicBezTo>
                  <a:pt x="8263" y="10644"/>
                  <a:pt x="10645" y="8263"/>
                  <a:pt x="10645" y="5322"/>
                </a:cubicBezTo>
                <a:cubicBezTo>
                  <a:pt x="10645" y="2381"/>
                  <a:pt x="8263" y="0"/>
                  <a:pt x="53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5549771" y="757300"/>
            <a:ext cx="7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0"/>
          <p:cNvSpPr txBox="1"/>
          <p:nvPr>
            <p:ph type="subTitle" idx="1"/>
          </p:nvPr>
        </p:nvSpPr>
        <p:spPr>
          <a:xfrm>
            <a:off x="6266699" y="757300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 idx="2"/>
          </p:nvPr>
        </p:nvSpPr>
        <p:spPr>
          <a:xfrm>
            <a:off x="5545037" y="13948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0"/>
          <p:cNvSpPr txBox="1"/>
          <p:nvPr>
            <p:ph type="subTitle" idx="3"/>
          </p:nvPr>
        </p:nvSpPr>
        <p:spPr>
          <a:xfrm>
            <a:off x="6267006" y="1394650"/>
            <a:ext cx="2158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type="title" idx="4"/>
          </p:nvPr>
        </p:nvSpPr>
        <p:spPr>
          <a:xfrm>
            <a:off x="5549771" y="2669200"/>
            <a:ext cx="720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0"/>
          <p:cNvSpPr txBox="1"/>
          <p:nvPr>
            <p:ph type="subTitle" idx="5"/>
          </p:nvPr>
        </p:nvSpPr>
        <p:spPr>
          <a:xfrm>
            <a:off x="6267010" y="330610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type="title" idx="6"/>
          </p:nvPr>
        </p:nvSpPr>
        <p:spPr>
          <a:xfrm>
            <a:off x="5548463" y="33064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0"/>
          <p:cNvSpPr txBox="1"/>
          <p:nvPr>
            <p:ph type="subTitle" idx="7"/>
          </p:nvPr>
        </p:nvSpPr>
        <p:spPr>
          <a:xfrm>
            <a:off x="6269496" y="266890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type="title" idx="8"/>
          </p:nvPr>
        </p:nvSpPr>
        <p:spPr>
          <a:xfrm>
            <a:off x="5545038" y="20320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0"/>
          <p:cNvSpPr txBox="1"/>
          <p:nvPr>
            <p:ph type="subTitle" idx="9"/>
          </p:nvPr>
        </p:nvSpPr>
        <p:spPr>
          <a:xfrm>
            <a:off x="6269496" y="2031700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0"/>
          <p:cNvSpPr txBox="1"/>
          <p:nvPr>
            <p:ph type="title" idx="13"/>
          </p:nvPr>
        </p:nvSpPr>
        <p:spPr>
          <a:xfrm>
            <a:off x="5548464" y="39436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0"/>
          <p:cNvSpPr txBox="1"/>
          <p:nvPr>
            <p:ph type="subTitle" idx="14"/>
          </p:nvPr>
        </p:nvSpPr>
        <p:spPr>
          <a:xfrm>
            <a:off x="6270428" y="394315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type="title" idx="15"/>
          </p:nvPr>
        </p:nvSpPr>
        <p:spPr>
          <a:xfrm>
            <a:off x="715100" y="3444700"/>
            <a:ext cx="3583500" cy="11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3698883" y="1332100"/>
            <a:ext cx="35409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type="title" idx="2" hasCustomPrompt="1"/>
          </p:nvPr>
        </p:nvSpPr>
        <p:spPr>
          <a:xfrm>
            <a:off x="2266835" y="1773668"/>
            <a:ext cx="11211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type="subTitle" idx="1"/>
          </p:nvPr>
        </p:nvSpPr>
        <p:spPr>
          <a:xfrm>
            <a:off x="3698866" y="3184450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rot="5400000">
            <a:off x="524350" y="3591101"/>
            <a:ext cx="1030262" cy="2066235"/>
            <a:chOff x="-1330848" y="2734149"/>
            <a:chExt cx="733387" cy="1470839"/>
          </a:xfrm>
        </p:grpSpPr>
        <p:sp>
          <p:nvSpPr>
            <p:cNvPr id="46" name="Google Shape;46;p3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" name="Google Shape;48;p3"/>
          <p:cNvSpPr/>
          <p:nvPr/>
        </p:nvSpPr>
        <p:spPr>
          <a:xfrm>
            <a:off x="8114195" y="204896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3"/>
          <p:cNvGrpSpPr/>
          <p:nvPr/>
        </p:nvGrpSpPr>
        <p:grpSpPr>
          <a:xfrm rot="5400000">
            <a:off x="2072603" y="4112449"/>
            <a:ext cx="1025722" cy="1025795"/>
            <a:chOff x="5240426" y="2015574"/>
            <a:chExt cx="727669" cy="727669"/>
          </a:xfrm>
        </p:grpSpPr>
        <p:sp>
          <p:nvSpPr>
            <p:cNvPr id="50" name="Google Shape;50;p3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8114216" y="1021526"/>
            <a:ext cx="1025722" cy="1025795"/>
            <a:chOff x="5240426" y="1287974"/>
            <a:chExt cx="727669" cy="727669"/>
          </a:xfrm>
        </p:grpSpPr>
        <p:sp>
          <p:nvSpPr>
            <p:cNvPr id="53" name="Google Shape;53;p3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5400000">
            <a:off x="8110193" y="-13940"/>
            <a:ext cx="1033783" cy="1033856"/>
            <a:chOff x="6073022" y="2736629"/>
            <a:chExt cx="733387" cy="733387"/>
          </a:xfrm>
        </p:grpSpPr>
        <p:sp>
          <p:nvSpPr>
            <p:cNvPr id="56" name="Google Shape;56;p3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3098350" y="4088725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 hasCustomPrompt="1"/>
          </p:nvPr>
        </p:nvSpPr>
        <p:spPr>
          <a:xfrm>
            <a:off x="731500" y="2294325"/>
            <a:ext cx="12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4" name="Google Shape;294;p21"/>
          <p:cNvSpPr txBox="1"/>
          <p:nvPr>
            <p:ph type="subTitle" idx="1"/>
          </p:nvPr>
        </p:nvSpPr>
        <p:spPr>
          <a:xfrm>
            <a:off x="1986600" y="2294325"/>
            <a:ext cx="17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type="title" idx="2" hasCustomPrompt="1"/>
          </p:nvPr>
        </p:nvSpPr>
        <p:spPr>
          <a:xfrm>
            <a:off x="4698400" y="2092400"/>
            <a:ext cx="3730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7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" name="Google Shape;296;p21"/>
          <p:cNvSpPr txBox="1"/>
          <p:nvPr>
            <p:ph type="subTitle" idx="3"/>
          </p:nvPr>
        </p:nvSpPr>
        <p:spPr>
          <a:xfrm>
            <a:off x="5230150" y="3213238"/>
            <a:ext cx="2667000" cy="7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1"/>
          <p:cNvSpPr txBox="1"/>
          <p:nvPr>
            <p:ph type="title" idx="4" hasCustomPrompt="1"/>
          </p:nvPr>
        </p:nvSpPr>
        <p:spPr>
          <a:xfrm>
            <a:off x="731500" y="3856875"/>
            <a:ext cx="12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8" name="Google Shape;298;p21"/>
          <p:cNvSpPr txBox="1"/>
          <p:nvPr>
            <p:ph type="subTitle" idx="5"/>
          </p:nvPr>
        </p:nvSpPr>
        <p:spPr>
          <a:xfrm>
            <a:off x="1986600" y="3856875"/>
            <a:ext cx="17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1"/>
          <p:cNvSpPr txBox="1"/>
          <p:nvPr>
            <p:ph type="title" idx="6"/>
          </p:nvPr>
        </p:nvSpPr>
        <p:spPr>
          <a:xfrm>
            <a:off x="720000" y="534988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21"/>
          <p:cNvSpPr/>
          <p:nvPr/>
        </p:nvSpPr>
        <p:spPr>
          <a:xfrm rot="-5400000">
            <a:off x="7285536" y="-47069"/>
            <a:ext cx="1018008" cy="1433579"/>
          </a:xfrm>
          <a:custGeom>
            <a:avLst/>
            <a:gdLst/>
            <a:ahLst/>
            <a:cxnLst/>
            <a:rect l="l" t="t" r="r" b="b"/>
            <a:pathLst>
              <a:path w="10645" h="14812" extrusionOk="0">
                <a:moveTo>
                  <a:pt x="5323" y="0"/>
                </a:moveTo>
                <a:cubicBezTo>
                  <a:pt x="2394" y="0"/>
                  <a:pt x="1" y="2382"/>
                  <a:pt x="12" y="5310"/>
                </a:cubicBezTo>
                <a:lnTo>
                  <a:pt x="12" y="14812"/>
                </a:lnTo>
                <a:lnTo>
                  <a:pt x="10645" y="14812"/>
                </a:lnTo>
                <a:lnTo>
                  <a:pt x="10645" y="5310"/>
                </a:lnTo>
                <a:cubicBezTo>
                  <a:pt x="10645" y="2382"/>
                  <a:pt x="8264" y="0"/>
                  <a:pt x="5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-5400000">
            <a:off x="7936229" y="-25097"/>
            <a:ext cx="1030262" cy="1385265"/>
          </a:xfrm>
          <a:custGeom>
            <a:avLst/>
            <a:gdLst/>
            <a:ahLst/>
            <a:cxnLst/>
            <a:rect l="l" t="t" r="r" b="b"/>
            <a:pathLst>
              <a:path w="10645" h="14313" extrusionOk="0">
                <a:moveTo>
                  <a:pt x="5323" y="1"/>
                </a:moveTo>
                <a:cubicBezTo>
                  <a:pt x="2394" y="1"/>
                  <a:pt x="1" y="2382"/>
                  <a:pt x="12" y="5323"/>
                </a:cubicBezTo>
                <a:lnTo>
                  <a:pt x="12" y="14312"/>
                </a:lnTo>
                <a:lnTo>
                  <a:pt x="10645" y="14312"/>
                </a:lnTo>
                <a:lnTo>
                  <a:pt x="10645" y="5323"/>
                </a:lnTo>
                <a:cubicBezTo>
                  <a:pt x="10645" y="2382"/>
                  <a:pt x="8264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2" name="Google Shape;302;p21"/>
          <p:cNvGrpSpPr/>
          <p:nvPr/>
        </p:nvGrpSpPr>
        <p:grpSpPr>
          <a:xfrm>
            <a:off x="5013349" y="152985"/>
            <a:ext cx="1030262" cy="1029101"/>
            <a:chOff x="-1327541" y="1269923"/>
            <a:chExt cx="733387" cy="732561"/>
          </a:xfrm>
        </p:grpSpPr>
        <p:sp>
          <p:nvSpPr>
            <p:cNvPr id="303" name="Google Shape;303;p21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5" name="Google Shape;305;p21"/>
          <p:cNvSpPr/>
          <p:nvPr/>
        </p:nvSpPr>
        <p:spPr>
          <a:xfrm rot="10800000">
            <a:off x="6047514" y="155245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subTitle" idx="1"/>
          </p:nvPr>
        </p:nvSpPr>
        <p:spPr>
          <a:xfrm>
            <a:off x="715103" y="1316875"/>
            <a:ext cx="2383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2"/>
          <p:cNvSpPr txBox="1"/>
          <p:nvPr>
            <p:ph type="title"/>
          </p:nvPr>
        </p:nvSpPr>
        <p:spPr>
          <a:xfrm>
            <a:off x="715100" y="834175"/>
            <a:ext cx="2383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9" name="Google Shape;309;p22"/>
          <p:cNvGrpSpPr/>
          <p:nvPr/>
        </p:nvGrpSpPr>
        <p:grpSpPr>
          <a:xfrm rot="5400000">
            <a:off x="517974" y="3601676"/>
            <a:ext cx="1030262" cy="2066235"/>
            <a:chOff x="-1330848" y="2734149"/>
            <a:chExt cx="733387" cy="1470839"/>
          </a:xfrm>
        </p:grpSpPr>
        <p:sp>
          <p:nvSpPr>
            <p:cNvPr id="310" name="Google Shape;310;p22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2" name="Google Shape;312;p22"/>
          <p:cNvGrpSpPr/>
          <p:nvPr/>
        </p:nvGrpSpPr>
        <p:grpSpPr>
          <a:xfrm rot="5400000">
            <a:off x="2069042" y="4120243"/>
            <a:ext cx="1029101" cy="1030262"/>
            <a:chOff x="-1330021" y="2004068"/>
            <a:chExt cx="732561" cy="733387"/>
          </a:xfrm>
        </p:grpSpPr>
        <p:sp>
          <p:nvSpPr>
            <p:cNvPr id="313" name="Google Shape;313;p22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3098726" y="4124130"/>
            <a:ext cx="1025722" cy="1025795"/>
            <a:chOff x="5240426" y="2015574"/>
            <a:chExt cx="727669" cy="727669"/>
          </a:xfrm>
        </p:grpSpPr>
        <p:sp>
          <p:nvSpPr>
            <p:cNvPr id="316" name="Google Shape;316;p22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subTitle" idx="1"/>
          </p:nvPr>
        </p:nvSpPr>
        <p:spPr>
          <a:xfrm>
            <a:off x="3838775" y="2074325"/>
            <a:ext cx="28569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3"/>
          <p:cNvSpPr txBox="1"/>
          <p:nvPr>
            <p:ph type="title"/>
          </p:nvPr>
        </p:nvSpPr>
        <p:spPr>
          <a:xfrm>
            <a:off x="3838775" y="1512450"/>
            <a:ext cx="28569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1" name="Google Shape;321;p23"/>
          <p:cNvGrpSpPr/>
          <p:nvPr/>
        </p:nvGrpSpPr>
        <p:grpSpPr>
          <a:xfrm>
            <a:off x="8113740" y="3077272"/>
            <a:ext cx="1030262" cy="2066235"/>
            <a:chOff x="-1330848" y="2734149"/>
            <a:chExt cx="733387" cy="1470839"/>
          </a:xfrm>
        </p:grpSpPr>
        <p:sp>
          <p:nvSpPr>
            <p:cNvPr id="322" name="Google Shape;322;p23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 rot="5400000">
            <a:off x="8113740" y="1013445"/>
            <a:ext cx="1030262" cy="1029101"/>
            <a:chOff x="-1327541" y="1269923"/>
            <a:chExt cx="733387" cy="732561"/>
          </a:xfrm>
        </p:grpSpPr>
        <p:sp>
          <p:nvSpPr>
            <p:cNvPr id="325" name="Google Shape;325;p23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7" name="Google Shape;327;p23"/>
          <p:cNvSpPr/>
          <p:nvPr/>
        </p:nvSpPr>
        <p:spPr>
          <a:xfrm rot="-5400000">
            <a:off x="8115407" y="204702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subTitle" idx="1"/>
          </p:nvPr>
        </p:nvSpPr>
        <p:spPr>
          <a:xfrm>
            <a:off x="715050" y="1046801"/>
            <a:ext cx="5119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4"/>
          <p:cNvSpPr/>
          <p:nvPr/>
        </p:nvSpPr>
        <p:spPr>
          <a:xfrm rot="-5400000">
            <a:off x="8160669" y="1063072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2" name="Google Shape;332;p24"/>
          <p:cNvGrpSpPr/>
          <p:nvPr/>
        </p:nvGrpSpPr>
        <p:grpSpPr>
          <a:xfrm rot="-5400000">
            <a:off x="8110181" y="2057805"/>
            <a:ext cx="1033783" cy="1033856"/>
            <a:chOff x="6073022" y="2736629"/>
            <a:chExt cx="733387" cy="733387"/>
          </a:xfrm>
        </p:grpSpPr>
        <p:sp>
          <p:nvSpPr>
            <p:cNvPr id="333" name="Google Shape;333;p24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8113738" y="3093020"/>
            <a:ext cx="1030262" cy="2066235"/>
            <a:chOff x="-1330848" y="2734149"/>
            <a:chExt cx="733387" cy="1470839"/>
          </a:xfrm>
        </p:grpSpPr>
        <p:sp>
          <p:nvSpPr>
            <p:cNvPr id="336" name="Google Shape;336;p24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subTitle" idx="1"/>
          </p:nvPr>
        </p:nvSpPr>
        <p:spPr>
          <a:xfrm>
            <a:off x="1223925" y="1443800"/>
            <a:ext cx="3920400" cy="30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type="title"/>
          </p:nvPr>
        </p:nvSpPr>
        <p:spPr>
          <a:xfrm>
            <a:off x="717750" y="535000"/>
            <a:ext cx="7708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25"/>
          <p:cNvSpPr/>
          <p:nvPr/>
        </p:nvSpPr>
        <p:spPr>
          <a:xfrm rot="10800000">
            <a:off x="12" y="3161289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2" name="Google Shape;342;p25"/>
          <p:cNvGrpSpPr/>
          <p:nvPr/>
        </p:nvGrpSpPr>
        <p:grpSpPr>
          <a:xfrm rot="10800000">
            <a:off x="12" y="-5"/>
            <a:ext cx="1030262" cy="2066235"/>
            <a:chOff x="-1330848" y="2734149"/>
            <a:chExt cx="733387" cy="1470839"/>
          </a:xfrm>
        </p:grpSpPr>
        <p:sp>
          <p:nvSpPr>
            <p:cNvPr id="343" name="Google Shape;343;p25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12" y="2100860"/>
            <a:ext cx="1025722" cy="1025795"/>
            <a:chOff x="5240426" y="2015574"/>
            <a:chExt cx="727669" cy="727669"/>
          </a:xfrm>
        </p:grpSpPr>
        <p:sp>
          <p:nvSpPr>
            <p:cNvPr id="346" name="Google Shape;346;p25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2125202" y="1382550"/>
            <a:ext cx="46737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26"/>
          <p:cNvSpPr txBox="1"/>
          <p:nvPr>
            <p:ph type="title" idx="2" hasCustomPrompt="1"/>
          </p:nvPr>
        </p:nvSpPr>
        <p:spPr>
          <a:xfrm>
            <a:off x="7166978" y="1785811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1" name="Google Shape;351;p26"/>
          <p:cNvSpPr txBox="1"/>
          <p:nvPr>
            <p:ph type="subTitle" idx="1"/>
          </p:nvPr>
        </p:nvSpPr>
        <p:spPr>
          <a:xfrm>
            <a:off x="1582635" y="2978250"/>
            <a:ext cx="5216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1929100" y="2943700"/>
            <a:ext cx="52698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4" name="Google Shape;354;p27"/>
          <p:cNvSpPr txBox="1"/>
          <p:nvPr>
            <p:ph type="title" idx="2" hasCustomPrompt="1"/>
          </p:nvPr>
        </p:nvSpPr>
        <p:spPr>
          <a:xfrm>
            <a:off x="2072533" y="1689186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5" name="Google Shape;355;p27"/>
          <p:cNvSpPr txBox="1"/>
          <p:nvPr>
            <p:ph type="subTitle" idx="1"/>
          </p:nvPr>
        </p:nvSpPr>
        <p:spPr>
          <a:xfrm>
            <a:off x="1929125" y="3800650"/>
            <a:ext cx="52698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27"/>
          <p:cNvGrpSpPr/>
          <p:nvPr/>
        </p:nvGrpSpPr>
        <p:grpSpPr>
          <a:xfrm>
            <a:off x="0" y="3083701"/>
            <a:ext cx="1030262" cy="2066235"/>
            <a:chOff x="-1330848" y="2734149"/>
            <a:chExt cx="733387" cy="1470839"/>
          </a:xfrm>
        </p:grpSpPr>
        <p:sp>
          <p:nvSpPr>
            <p:cNvPr id="357" name="Google Shape;357;p2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9" name="Google Shape;359;p27"/>
          <p:cNvGrpSpPr/>
          <p:nvPr/>
        </p:nvGrpSpPr>
        <p:grpSpPr>
          <a:xfrm>
            <a:off x="7090175" y="11"/>
            <a:ext cx="1030262" cy="1029101"/>
            <a:chOff x="-1327541" y="1269923"/>
            <a:chExt cx="733387" cy="732561"/>
          </a:xfrm>
        </p:grpSpPr>
        <p:sp>
          <p:nvSpPr>
            <p:cNvPr id="360" name="Google Shape;360;p27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27"/>
          <p:cNvGrpSpPr/>
          <p:nvPr/>
        </p:nvGrpSpPr>
        <p:grpSpPr>
          <a:xfrm>
            <a:off x="6063325" y="11"/>
            <a:ext cx="1029101" cy="1030262"/>
            <a:chOff x="-1330021" y="2004068"/>
            <a:chExt cx="732561" cy="733387"/>
          </a:xfrm>
        </p:grpSpPr>
        <p:sp>
          <p:nvSpPr>
            <p:cNvPr id="363" name="Google Shape;363;p27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5" name="Google Shape;365;p27"/>
          <p:cNvGrpSpPr/>
          <p:nvPr/>
        </p:nvGrpSpPr>
        <p:grpSpPr>
          <a:xfrm>
            <a:off x="2270" y="1011784"/>
            <a:ext cx="1025722" cy="1025795"/>
            <a:chOff x="5240426" y="2015574"/>
            <a:chExt cx="727669" cy="727669"/>
          </a:xfrm>
        </p:grpSpPr>
        <p:sp>
          <p:nvSpPr>
            <p:cNvPr id="366" name="Google Shape;366;p27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8" name="Google Shape;368;p27"/>
          <p:cNvGrpSpPr/>
          <p:nvPr/>
        </p:nvGrpSpPr>
        <p:grpSpPr>
          <a:xfrm rot="-5400000">
            <a:off x="8120472" y="-25"/>
            <a:ext cx="1025722" cy="1025795"/>
            <a:chOff x="5240426" y="1287974"/>
            <a:chExt cx="727669" cy="727669"/>
          </a:xfrm>
        </p:grpSpPr>
        <p:sp>
          <p:nvSpPr>
            <p:cNvPr id="369" name="Google Shape;369;p27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" name="Google Shape;371;p27"/>
          <p:cNvGrpSpPr/>
          <p:nvPr/>
        </p:nvGrpSpPr>
        <p:grpSpPr>
          <a:xfrm rot="-5400000">
            <a:off x="2265" y="2058848"/>
            <a:ext cx="1025722" cy="1025795"/>
            <a:chOff x="5240426" y="3473185"/>
            <a:chExt cx="727669" cy="727669"/>
          </a:xfrm>
        </p:grpSpPr>
        <p:sp>
          <p:nvSpPr>
            <p:cNvPr id="372" name="Google Shape;372;p27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4" name="Google Shape;374;p27"/>
          <p:cNvGrpSpPr/>
          <p:nvPr/>
        </p:nvGrpSpPr>
        <p:grpSpPr>
          <a:xfrm rot="10800000">
            <a:off x="5029532" y="11"/>
            <a:ext cx="1033783" cy="1033856"/>
            <a:chOff x="6073022" y="2736629"/>
            <a:chExt cx="733387" cy="733387"/>
          </a:xfrm>
        </p:grpSpPr>
        <p:sp>
          <p:nvSpPr>
            <p:cNvPr id="375" name="Google Shape;375;p27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4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2142000" y="2594814"/>
            <a:ext cx="486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9" name="Google Shape;379;p28"/>
          <p:cNvSpPr txBox="1"/>
          <p:nvPr>
            <p:ph type="title" idx="2" hasCustomPrompt="1"/>
          </p:nvPr>
        </p:nvSpPr>
        <p:spPr>
          <a:xfrm>
            <a:off x="3944700" y="1384748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/>
          <p:nvPr>
            <p:ph type="subTitle" idx="1"/>
          </p:nvPr>
        </p:nvSpPr>
        <p:spPr>
          <a:xfrm>
            <a:off x="3056700" y="3495189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28"/>
          <p:cNvGrpSpPr/>
          <p:nvPr/>
        </p:nvGrpSpPr>
        <p:grpSpPr>
          <a:xfrm>
            <a:off x="-7" y="3077270"/>
            <a:ext cx="1030262" cy="2066235"/>
            <a:chOff x="-1330848" y="2734149"/>
            <a:chExt cx="733387" cy="1470839"/>
          </a:xfrm>
        </p:grpSpPr>
        <p:sp>
          <p:nvSpPr>
            <p:cNvPr id="382" name="Google Shape;382;p28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4" name="Google Shape;384;p28"/>
          <p:cNvGrpSpPr/>
          <p:nvPr/>
        </p:nvGrpSpPr>
        <p:grpSpPr>
          <a:xfrm>
            <a:off x="-7" y="1013442"/>
            <a:ext cx="1030262" cy="1029101"/>
            <a:chOff x="-1327541" y="1269923"/>
            <a:chExt cx="733387" cy="732561"/>
          </a:xfrm>
        </p:grpSpPr>
        <p:sp>
          <p:nvSpPr>
            <p:cNvPr id="385" name="Google Shape;385;p28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7" name="Google Shape;387;p28"/>
          <p:cNvSpPr/>
          <p:nvPr/>
        </p:nvSpPr>
        <p:spPr>
          <a:xfrm rot="-5400000">
            <a:off x="-7" y="2047026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28"/>
          <p:cNvSpPr/>
          <p:nvPr/>
        </p:nvSpPr>
        <p:spPr>
          <a:xfrm rot="5400000">
            <a:off x="8171646" y="3113381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9" name="Google Shape;389;p28"/>
          <p:cNvGrpSpPr/>
          <p:nvPr/>
        </p:nvGrpSpPr>
        <p:grpSpPr>
          <a:xfrm>
            <a:off x="8150454" y="2072498"/>
            <a:ext cx="1025722" cy="1025795"/>
            <a:chOff x="5240426" y="2015574"/>
            <a:chExt cx="727669" cy="727669"/>
          </a:xfrm>
        </p:grpSpPr>
        <p:sp>
          <p:nvSpPr>
            <p:cNvPr id="390" name="Google Shape;390;p28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8143677" y="1046800"/>
            <a:ext cx="1025722" cy="1025795"/>
            <a:chOff x="5240426" y="1287974"/>
            <a:chExt cx="727669" cy="727669"/>
          </a:xfrm>
        </p:grpSpPr>
        <p:sp>
          <p:nvSpPr>
            <p:cNvPr id="393" name="Google Shape;393;p28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5" name="Google Shape;395;p28"/>
          <p:cNvGrpSpPr/>
          <p:nvPr/>
        </p:nvGrpSpPr>
        <p:grpSpPr>
          <a:xfrm rot="5400000">
            <a:off x="8143043" y="-27"/>
            <a:ext cx="1033783" cy="1033856"/>
            <a:chOff x="6073022" y="2736629"/>
            <a:chExt cx="733387" cy="733387"/>
          </a:xfrm>
        </p:grpSpPr>
        <p:sp>
          <p:nvSpPr>
            <p:cNvPr id="396" name="Google Shape;396;p28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4">
  <p:cSld name="CUSTOM_5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789929" y="2265313"/>
            <a:ext cx="549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29"/>
          <p:cNvSpPr txBox="1"/>
          <p:nvPr>
            <p:ph type="title" idx="2" hasCustomPrompt="1"/>
          </p:nvPr>
        </p:nvSpPr>
        <p:spPr>
          <a:xfrm>
            <a:off x="5853306" y="1118722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29"/>
          <p:cNvSpPr txBox="1"/>
          <p:nvPr>
            <p:ph type="subTitle" idx="1"/>
          </p:nvPr>
        </p:nvSpPr>
        <p:spPr>
          <a:xfrm>
            <a:off x="4256229" y="3169238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2" name="Google Shape;402;p29"/>
          <p:cNvGrpSpPr/>
          <p:nvPr/>
        </p:nvGrpSpPr>
        <p:grpSpPr>
          <a:xfrm rot="-5400000">
            <a:off x="7595763" y="3608738"/>
            <a:ext cx="1030262" cy="2066235"/>
            <a:chOff x="-1330848" y="2734149"/>
            <a:chExt cx="733387" cy="1470839"/>
          </a:xfrm>
        </p:grpSpPr>
        <p:sp>
          <p:nvSpPr>
            <p:cNvPr id="403" name="Google Shape;403;p29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" name="Google Shape;405;p29"/>
          <p:cNvGrpSpPr/>
          <p:nvPr/>
        </p:nvGrpSpPr>
        <p:grpSpPr>
          <a:xfrm rot="-5400000">
            <a:off x="5013369" y="4127305"/>
            <a:ext cx="1030262" cy="1029101"/>
            <a:chOff x="-1327541" y="1269923"/>
            <a:chExt cx="733387" cy="732561"/>
          </a:xfrm>
        </p:grpSpPr>
        <p:sp>
          <p:nvSpPr>
            <p:cNvPr id="406" name="Google Shape;406;p29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8" name="Google Shape;408;p29"/>
          <p:cNvSpPr/>
          <p:nvPr/>
        </p:nvSpPr>
        <p:spPr>
          <a:xfrm rot="10800000">
            <a:off x="6047534" y="4131231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9" name="Google Shape;409;p29"/>
          <p:cNvGrpSpPr/>
          <p:nvPr/>
        </p:nvGrpSpPr>
        <p:grpSpPr>
          <a:xfrm rot="5400000">
            <a:off x="517974" y="-517999"/>
            <a:ext cx="1030262" cy="2066235"/>
            <a:chOff x="-1330848" y="2734149"/>
            <a:chExt cx="733387" cy="1470839"/>
          </a:xfrm>
        </p:grpSpPr>
        <p:sp>
          <p:nvSpPr>
            <p:cNvPr id="410" name="Google Shape;410;p29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2" name="Google Shape;412;p29"/>
          <p:cNvGrpSpPr/>
          <p:nvPr/>
        </p:nvGrpSpPr>
        <p:grpSpPr>
          <a:xfrm rot="5400000">
            <a:off x="2069042" y="-593"/>
            <a:ext cx="1029101" cy="1030262"/>
            <a:chOff x="-1330021" y="2004068"/>
            <a:chExt cx="732561" cy="733387"/>
          </a:xfrm>
        </p:grpSpPr>
        <p:sp>
          <p:nvSpPr>
            <p:cNvPr id="413" name="Google Shape;413;p29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" name="Google Shape;415;p29"/>
          <p:cNvGrpSpPr/>
          <p:nvPr/>
        </p:nvGrpSpPr>
        <p:grpSpPr>
          <a:xfrm>
            <a:off x="3098726" y="-12"/>
            <a:ext cx="1025722" cy="1025795"/>
            <a:chOff x="5240426" y="2015574"/>
            <a:chExt cx="727669" cy="727669"/>
          </a:xfrm>
        </p:grpSpPr>
        <p:sp>
          <p:nvSpPr>
            <p:cNvPr id="416" name="Google Shape;416;p29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8" name="Google Shape;418;p29"/>
          <p:cNvSpPr/>
          <p:nvPr/>
        </p:nvSpPr>
        <p:spPr>
          <a:xfrm rot="10800000">
            <a:off x="4030617" y="4173655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5">
  <p:cSld name="CUSTOM_6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3807099" y="2320263"/>
            <a:ext cx="3540900" cy="9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1" name="Google Shape;421;p30"/>
          <p:cNvSpPr txBox="1"/>
          <p:nvPr>
            <p:ph type="title" idx="2" hasCustomPrompt="1"/>
          </p:nvPr>
        </p:nvSpPr>
        <p:spPr>
          <a:xfrm>
            <a:off x="3807099" y="1196022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2" name="Google Shape;422;p30"/>
          <p:cNvSpPr txBox="1"/>
          <p:nvPr>
            <p:ph type="subTitle" idx="1"/>
          </p:nvPr>
        </p:nvSpPr>
        <p:spPr>
          <a:xfrm>
            <a:off x="3807099" y="3239763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0"/>
          <p:cNvSpPr/>
          <p:nvPr/>
        </p:nvSpPr>
        <p:spPr>
          <a:xfrm rot="10800000">
            <a:off x="9" y="2078439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4" name="Google Shape;424;p30"/>
          <p:cNvGrpSpPr/>
          <p:nvPr/>
        </p:nvGrpSpPr>
        <p:grpSpPr>
          <a:xfrm rot="10800000">
            <a:off x="9" y="-5"/>
            <a:ext cx="1030262" cy="2066235"/>
            <a:chOff x="-1330848" y="2734149"/>
            <a:chExt cx="733387" cy="1470839"/>
          </a:xfrm>
        </p:grpSpPr>
        <p:sp>
          <p:nvSpPr>
            <p:cNvPr id="425" name="Google Shape;425;p30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7" name="Google Shape;427;p30"/>
          <p:cNvGrpSpPr/>
          <p:nvPr/>
        </p:nvGrpSpPr>
        <p:grpSpPr>
          <a:xfrm rot="5400000">
            <a:off x="46" y="3090317"/>
            <a:ext cx="1033783" cy="1033856"/>
            <a:chOff x="6073022" y="2736629"/>
            <a:chExt cx="733387" cy="733387"/>
          </a:xfrm>
        </p:grpSpPr>
        <p:sp>
          <p:nvSpPr>
            <p:cNvPr id="428" name="Google Shape;428;p30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0" name="Google Shape;430;p30"/>
          <p:cNvGrpSpPr/>
          <p:nvPr/>
        </p:nvGrpSpPr>
        <p:grpSpPr>
          <a:xfrm rot="5400000">
            <a:off x="1215716" y="2060164"/>
            <a:ext cx="1030262" cy="1029101"/>
            <a:chOff x="-1327541" y="1269923"/>
            <a:chExt cx="733387" cy="732561"/>
          </a:xfrm>
        </p:grpSpPr>
        <p:sp>
          <p:nvSpPr>
            <p:cNvPr id="431" name="Google Shape;431;p30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3" name="Google Shape;433;p30"/>
          <p:cNvGrpSpPr/>
          <p:nvPr/>
        </p:nvGrpSpPr>
        <p:grpSpPr>
          <a:xfrm>
            <a:off x="1216297" y="1033797"/>
            <a:ext cx="1025722" cy="1025795"/>
            <a:chOff x="5240426" y="2015574"/>
            <a:chExt cx="727669" cy="727669"/>
          </a:xfrm>
        </p:grpSpPr>
        <p:sp>
          <p:nvSpPr>
            <p:cNvPr id="434" name="Google Shape;434;p30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6" name="Google Shape;436;p30"/>
          <p:cNvGrpSpPr/>
          <p:nvPr/>
        </p:nvGrpSpPr>
        <p:grpSpPr>
          <a:xfrm rot="-5400000">
            <a:off x="1216334" y="3094349"/>
            <a:ext cx="1025722" cy="1025795"/>
            <a:chOff x="5240426" y="3473185"/>
            <a:chExt cx="727669" cy="727669"/>
          </a:xfrm>
        </p:grpSpPr>
        <p:sp>
          <p:nvSpPr>
            <p:cNvPr id="437" name="Google Shape;437;p30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9" name="Google Shape;439;p30"/>
          <p:cNvSpPr/>
          <p:nvPr/>
        </p:nvSpPr>
        <p:spPr>
          <a:xfrm>
            <a:off x="1217210" y="4120093"/>
            <a:ext cx="1023907" cy="1023827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75" y="1"/>
                </a:moveTo>
                <a:cubicBezTo>
                  <a:pt x="2358" y="1"/>
                  <a:pt x="1" y="2370"/>
                  <a:pt x="1" y="5287"/>
                </a:cubicBezTo>
                <a:lnTo>
                  <a:pt x="1" y="10561"/>
                </a:lnTo>
                <a:lnTo>
                  <a:pt x="10561" y="10561"/>
                </a:lnTo>
                <a:lnTo>
                  <a:pt x="10561" y="5287"/>
                </a:lnTo>
                <a:cubicBezTo>
                  <a:pt x="10561" y="2358"/>
                  <a:pt x="8192" y="1"/>
                  <a:pt x="52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0" name="Google Shape;440;p30"/>
          <p:cNvGrpSpPr/>
          <p:nvPr/>
        </p:nvGrpSpPr>
        <p:grpSpPr>
          <a:xfrm rot="-5400000">
            <a:off x="8118239" y="1031477"/>
            <a:ext cx="1025722" cy="1025795"/>
            <a:chOff x="5240426" y="2015574"/>
            <a:chExt cx="727669" cy="727669"/>
          </a:xfrm>
        </p:grpSpPr>
        <p:sp>
          <p:nvSpPr>
            <p:cNvPr id="441" name="Google Shape;441;p30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3" name="Google Shape;443;p30"/>
          <p:cNvSpPr/>
          <p:nvPr/>
        </p:nvSpPr>
        <p:spPr>
          <a:xfrm rot="10800000">
            <a:off x="8121747" y="2061292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30"/>
          <p:cNvSpPr/>
          <p:nvPr/>
        </p:nvSpPr>
        <p:spPr>
          <a:xfrm rot="5400000">
            <a:off x="8110168" y="-34"/>
            <a:ext cx="1033789" cy="1033869"/>
          </a:xfrm>
          <a:custGeom>
            <a:avLst/>
            <a:gdLst/>
            <a:ahLst/>
            <a:cxnLst/>
            <a:rect l="l" t="t" r="r" b="b"/>
            <a:pathLst>
              <a:path w="10645" h="10645" extrusionOk="0">
                <a:moveTo>
                  <a:pt x="0" y="0"/>
                </a:moveTo>
                <a:lnTo>
                  <a:pt x="0" y="10644"/>
                </a:lnTo>
                <a:lnTo>
                  <a:pt x="5322" y="10644"/>
                </a:lnTo>
                <a:cubicBezTo>
                  <a:pt x="8263" y="10644"/>
                  <a:pt x="10645" y="8263"/>
                  <a:pt x="10645" y="5322"/>
                </a:cubicBezTo>
                <a:cubicBezTo>
                  <a:pt x="10645" y="2381"/>
                  <a:pt x="8263" y="0"/>
                  <a:pt x="53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17750" y="535000"/>
            <a:ext cx="7708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body" idx="1"/>
          </p:nvPr>
        </p:nvSpPr>
        <p:spPr>
          <a:xfrm>
            <a:off x="715100" y="1098350"/>
            <a:ext cx="7343100" cy="3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2" name="Google Shape;62;p4"/>
          <p:cNvGrpSpPr/>
          <p:nvPr/>
        </p:nvGrpSpPr>
        <p:grpSpPr>
          <a:xfrm>
            <a:off x="8120090" y="2059806"/>
            <a:ext cx="1023903" cy="1023903"/>
            <a:chOff x="5240426" y="2015574"/>
            <a:chExt cx="727669" cy="727669"/>
          </a:xfrm>
        </p:grpSpPr>
        <p:sp>
          <p:nvSpPr>
            <p:cNvPr id="63" name="Google Shape;63;p4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8120098" y="3093621"/>
            <a:ext cx="1023903" cy="2049890"/>
            <a:chOff x="-490880" y="2020465"/>
            <a:chExt cx="727669" cy="1456923"/>
          </a:xfrm>
        </p:grpSpPr>
        <p:sp>
          <p:nvSpPr>
            <p:cNvPr id="66" name="Google Shape;66;p4"/>
            <p:cNvSpPr/>
            <p:nvPr/>
          </p:nvSpPr>
          <p:spPr>
            <a:xfrm>
              <a:off x="-490880" y="202046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97" y="1"/>
                  </a:moveTo>
                  <a:cubicBezTo>
                    <a:pt x="5290" y="1"/>
                    <a:pt x="5282" y="1"/>
                    <a:pt x="5275" y="1"/>
                  </a:cubicBezTo>
                  <a:cubicBezTo>
                    <a:pt x="2358" y="1"/>
                    <a:pt x="1" y="2358"/>
                    <a:pt x="1" y="5275"/>
                  </a:cubicBezTo>
                  <a:lnTo>
                    <a:pt x="1" y="10562"/>
                  </a:lnTo>
                  <a:lnTo>
                    <a:pt x="10561" y="10562"/>
                  </a:lnTo>
                  <a:lnTo>
                    <a:pt x="10561" y="5275"/>
                  </a:lnTo>
                  <a:cubicBezTo>
                    <a:pt x="10561" y="2366"/>
                    <a:pt x="8204" y="1"/>
                    <a:pt x="5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490880" y="2749719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75" y="1"/>
                  </a:moveTo>
                  <a:cubicBezTo>
                    <a:pt x="2358" y="1"/>
                    <a:pt x="1" y="2370"/>
                    <a:pt x="1" y="5287"/>
                  </a:cubicBezTo>
                  <a:lnTo>
                    <a:pt x="1" y="10561"/>
                  </a:lnTo>
                  <a:lnTo>
                    <a:pt x="10561" y="10561"/>
                  </a:lnTo>
                  <a:lnTo>
                    <a:pt x="10561" y="5287"/>
                  </a:lnTo>
                  <a:cubicBezTo>
                    <a:pt x="10561" y="2358"/>
                    <a:pt x="8192" y="1"/>
                    <a:pt x="5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715100" y="535000"/>
            <a:ext cx="7708500" cy="4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7" name="Google Shape;447;p31"/>
          <p:cNvGrpSpPr/>
          <p:nvPr/>
        </p:nvGrpSpPr>
        <p:grpSpPr>
          <a:xfrm rot="-5400000">
            <a:off x="-584" y="2045033"/>
            <a:ext cx="1030262" cy="1029101"/>
            <a:chOff x="-1327541" y="1269923"/>
            <a:chExt cx="733387" cy="732561"/>
          </a:xfrm>
        </p:grpSpPr>
        <p:sp>
          <p:nvSpPr>
            <p:cNvPr id="448" name="Google Shape;448;p31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0" name="Google Shape;450;p31"/>
          <p:cNvGrpSpPr/>
          <p:nvPr/>
        </p:nvGrpSpPr>
        <p:grpSpPr>
          <a:xfrm rot="5400000">
            <a:off x="3340" y="1023780"/>
            <a:ext cx="1025722" cy="1025795"/>
            <a:chOff x="5240426" y="3473185"/>
            <a:chExt cx="727669" cy="727669"/>
          </a:xfrm>
        </p:grpSpPr>
        <p:sp>
          <p:nvSpPr>
            <p:cNvPr id="451" name="Google Shape;451;p31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3" name="Google Shape;453;p31"/>
          <p:cNvSpPr/>
          <p:nvPr/>
        </p:nvSpPr>
        <p:spPr>
          <a:xfrm rot="10800000">
            <a:off x="4279" y="3"/>
            <a:ext cx="1023907" cy="1023827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75" y="1"/>
                </a:moveTo>
                <a:cubicBezTo>
                  <a:pt x="2358" y="1"/>
                  <a:pt x="1" y="2370"/>
                  <a:pt x="1" y="5287"/>
                </a:cubicBezTo>
                <a:lnTo>
                  <a:pt x="1" y="10561"/>
                </a:lnTo>
                <a:lnTo>
                  <a:pt x="10561" y="10561"/>
                </a:lnTo>
                <a:lnTo>
                  <a:pt x="10561" y="5287"/>
                </a:lnTo>
                <a:cubicBezTo>
                  <a:pt x="10561" y="2358"/>
                  <a:pt x="8192" y="1"/>
                  <a:pt x="52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31"/>
          <p:cNvSpPr/>
          <p:nvPr/>
        </p:nvSpPr>
        <p:spPr>
          <a:xfrm rot="10800000">
            <a:off x="22881" y="3074714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>
            <p:ph type="title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32"/>
          <p:cNvSpPr/>
          <p:nvPr/>
        </p:nvSpPr>
        <p:spPr>
          <a:xfrm rot="-5400000">
            <a:off x="6068186" y="5828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8" name="Google Shape;458;p32"/>
          <p:cNvGrpSpPr/>
          <p:nvPr/>
        </p:nvGrpSpPr>
        <p:grpSpPr>
          <a:xfrm rot="-5400000">
            <a:off x="7608393" y="-516193"/>
            <a:ext cx="1030262" cy="2066235"/>
            <a:chOff x="-1330848" y="2734149"/>
            <a:chExt cx="733387" cy="1470839"/>
          </a:xfrm>
        </p:grpSpPr>
        <p:sp>
          <p:nvSpPr>
            <p:cNvPr id="459" name="Google Shape;459;p32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/>
          <p:nvPr>
            <p:ph type="title"/>
          </p:nvPr>
        </p:nvSpPr>
        <p:spPr>
          <a:xfrm>
            <a:off x="720000" y="534988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34"/>
          <p:cNvSpPr/>
          <p:nvPr/>
        </p:nvSpPr>
        <p:spPr>
          <a:xfrm>
            <a:off x="8160671" y="2081730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34"/>
          <p:cNvGrpSpPr/>
          <p:nvPr/>
        </p:nvGrpSpPr>
        <p:grpSpPr>
          <a:xfrm>
            <a:off x="8113740" y="3077271"/>
            <a:ext cx="1030262" cy="2066235"/>
            <a:chOff x="-1330848" y="2734149"/>
            <a:chExt cx="733387" cy="1470839"/>
          </a:xfrm>
        </p:grpSpPr>
        <p:sp>
          <p:nvSpPr>
            <p:cNvPr id="467" name="Google Shape;467;p34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9" name="Google Shape;469;p34"/>
          <p:cNvGrpSpPr/>
          <p:nvPr/>
        </p:nvGrpSpPr>
        <p:grpSpPr>
          <a:xfrm rot="-5400000">
            <a:off x="8110183" y="1047903"/>
            <a:ext cx="1033783" cy="1033856"/>
            <a:chOff x="6073022" y="2736629"/>
            <a:chExt cx="733387" cy="733387"/>
          </a:xfrm>
        </p:grpSpPr>
        <p:sp>
          <p:nvSpPr>
            <p:cNvPr id="470" name="Google Shape;470;p34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/>
          <p:nvPr>
            <p:ph type="ctrTitle"/>
          </p:nvPr>
        </p:nvSpPr>
        <p:spPr>
          <a:xfrm>
            <a:off x="4614275" y="669825"/>
            <a:ext cx="3663000" cy="7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4" name="Google Shape;474;p35"/>
          <p:cNvSpPr txBox="1"/>
          <p:nvPr>
            <p:ph type="subTitle" idx="1"/>
          </p:nvPr>
        </p:nvSpPr>
        <p:spPr>
          <a:xfrm>
            <a:off x="4614275" y="1534250"/>
            <a:ext cx="3663000" cy="1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5" name="Google Shape;475;p35"/>
          <p:cNvSpPr txBox="1"/>
          <p:nvPr/>
        </p:nvSpPr>
        <p:spPr>
          <a:xfrm>
            <a:off x="638900" y="4152200"/>
            <a:ext cx="4484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476" name="Google Shape;476;p35"/>
          <p:cNvGrpSpPr/>
          <p:nvPr/>
        </p:nvGrpSpPr>
        <p:grpSpPr>
          <a:xfrm rot="10800000">
            <a:off x="1" y="-4"/>
            <a:ext cx="1030262" cy="2066235"/>
            <a:chOff x="-1330848" y="2734149"/>
            <a:chExt cx="733387" cy="1470839"/>
          </a:xfrm>
        </p:grpSpPr>
        <p:sp>
          <p:nvSpPr>
            <p:cNvPr id="477" name="Google Shape;477;p35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9" name="Google Shape;479;p35"/>
          <p:cNvGrpSpPr/>
          <p:nvPr/>
        </p:nvGrpSpPr>
        <p:grpSpPr>
          <a:xfrm rot="-5400000">
            <a:off x="582" y="2052571"/>
            <a:ext cx="1029101" cy="1030262"/>
            <a:chOff x="-1330021" y="2004068"/>
            <a:chExt cx="732561" cy="733387"/>
          </a:xfrm>
        </p:grpSpPr>
        <p:sp>
          <p:nvSpPr>
            <p:cNvPr id="480" name="Google Shape;480;p35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2" name="Google Shape;482;p35"/>
          <p:cNvGrpSpPr/>
          <p:nvPr/>
        </p:nvGrpSpPr>
        <p:grpSpPr>
          <a:xfrm rot="10800000">
            <a:off x="4541" y="3082249"/>
            <a:ext cx="1025722" cy="1025795"/>
            <a:chOff x="5240426" y="2015574"/>
            <a:chExt cx="727669" cy="727669"/>
          </a:xfrm>
        </p:grpSpPr>
        <p:sp>
          <p:nvSpPr>
            <p:cNvPr id="483" name="Google Shape;483;p35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5" name="Google Shape;485;p35"/>
          <p:cNvSpPr/>
          <p:nvPr/>
        </p:nvSpPr>
        <p:spPr>
          <a:xfrm rot="-5400000">
            <a:off x="5064182" y="4116833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6" name="Google Shape;486;p35"/>
          <p:cNvGrpSpPr/>
          <p:nvPr/>
        </p:nvGrpSpPr>
        <p:grpSpPr>
          <a:xfrm rot="-5400000">
            <a:off x="7595759" y="3595254"/>
            <a:ext cx="1030262" cy="2066235"/>
            <a:chOff x="-1330848" y="2734149"/>
            <a:chExt cx="733387" cy="1470839"/>
          </a:xfrm>
        </p:grpSpPr>
        <p:sp>
          <p:nvSpPr>
            <p:cNvPr id="487" name="Google Shape;487;p35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6047519" y="4119597"/>
            <a:ext cx="1030262" cy="1030321"/>
            <a:chOff x="-1327541" y="1269055"/>
            <a:chExt cx="733387" cy="733429"/>
          </a:xfrm>
        </p:grpSpPr>
        <p:sp>
          <p:nvSpPr>
            <p:cNvPr id="490" name="Google Shape;490;p35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-1327541" y="1269055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 rot="5400000">
            <a:off x="2146650" y="-1893300"/>
            <a:ext cx="4593000" cy="893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6"/>
          <p:cNvSpPr/>
          <p:nvPr/>
        </p:nvSpPr>
        <p:spPr>
          <a:xfrm rot="-5400000">
            <a:off x="7632761" y="3748253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lt2"/>
        </a:solidFill>
        <a:effectLst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/>
          <p:nvPr/>
        </p:nvSpPr>
        <p:spPr>
          <a:xfrm>
            <a:off x="621450" y="435150"/>
            <a:ext cx="7901100" cy="4273200"/>
          </a:xfrm>
          <a:prstGeom prst="roundRect">
            <a:avLst>
              <a:gd name="adj" fmla="val 98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7"/>
          <p:cNvSpPr/>
          <p:nvPr/>
        </p:nvSpPr>
        <p:spPr>
          <a:xfrm rot="-5400000">
            <a:off x="5064182" y="20246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8" name="Google Shape;498;p37"/>
          <p:cNvGrpSpPr/>
          <p:nvPr/>
        </p:nvGrpSpPr>
        <p:grpSpPr>
          <a:xfrm rot="-5400000">
            <a:off x="7595759" y="-501333"/>
            <a:ext cx="1030262" cy="2066235"/>
            <a:chOff x="-1330848" y="2734149"/>
            <a:chExt cx="733387" cy="1470839"/>
          </a:xfrm>
        </p:grpSpPr>
        <p:sp>
          <p:nvSpPr>
            <p:cNvPr id="499" name="Google Shape;499;p3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6047519" y="24229"/>
            <a:ext cx="1030262" cy="1029101"/>
            <a:chOff x="-1327541" y="1269923"/>
            <a:chExt cx="733387" cy="732561"/>
          </a:xfrm>
        </p:grpSpPr>
        <p:sp>
          <p:nvSpPr>
            <p:cNvPr id="502" name="Google Shape;502;p37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subTitle" idx="1"/>
          </p:nvPr>
        </p:nvSpPr>
        <p:spPr>
          <a:xfrm>
            <a:off x="1273956" y="2346263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accent3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type="subTitle" idx="2"/>
          </p:nvPr>
        </p:nvSpPr>
        <p:spPr>
          <a:xfrm>
            <a:off x="5126844" y="2346263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solidFill>
                  <a:schemeClr val="dk1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type="subTitle" idx="3"/>
          </p:nvPr>
        </p:nvSpPr>
        <p:spPr>
          <a:xfrm>
            <a:off x="1273956" y="2884088"/>
            <a:ext cx="2743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subTitle" idx="4"/>
          </p:nvPr>
        </p:nvSpPr>
        <p:spPr>
          <a:xfrm>
            <a:off x="5126844" y="2884088"/>
            <a:ext cx="2743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6"/>
          <p:cNvSpPr/>
          <p:nvPr/>
        </p:nvSpPr>
        <p:spPr>
          <a:xfrm>
            <a:off x="8151907" y="1076626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" name="Google Shape;77;p6"/>
          <p:cNvGrpSpPr/>
          <p:nvPr/>
        </p:nvGrpSpPr>
        <p:grpSpPr>
          <a:xfrm>
            <a:off x="8123060" y="3093742"/>
            <a:ext cx="1033889" cy="2066234"/>
            <a:chOff x="-1333425" y="2734149"/>
            <a:chExt cx="735969" cy="1470839"/>
          </a:xfrm>
        </p:grpSpPr>
        <p:sp>
          <p:nvSpPr>
            <p:cNvPr id="78" name="Google Shape;78;p6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1333425" y="3218893"/>
              <a:ext cx="735969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" name="Google Shape;80;p6"/>
          <p:cNvGrpSpPr/>
          <p:nvPr/>
        </p:nvGrpSpPr>
        <p:grpSpPr>
          <a:xfrm rot="-5400000">
            <a:off x="8126677" y="2059923"/>
            <a:ext cx="1033783" cy="1033856"/>
            <a:chOff x="6073022" y="2736629"/>
            <a:chExt cx="733387" cy="733387"/>
          </a:xfrm>
        </p:grpSpPr>
        <p:sp>
          <p:nvSpPr>
            <p:cNvPr id="81" name="Google Shape;81;p6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3;p6"/>
          <p:cNvGrpSpPr/>
          <p:nvPr/>
        </p:nvGrpSpPr>
        <p:grpSpPr>
          <a:xfrm rot="10800000">
            <a:off x="0" y="1033766"/>
            <a:ext cx="1025722" cy="1025795"/>
            <a:chOff x="5240426" y="2015574"/>
            <a:chExt cx="727669" cy="727669"/>
          </a:xfrm>
        </p:grpSpPr>
        <p:sp>
          <p:nvSpPr>
            <p:cNvPr id="84" name="Google Shape;84;p6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" name="Google Shape;86;p6"/>
          <p:cNvSpPr/>
          <p:nvPr/>
        </p:nvSpPr>
        <p:spPr>
          <a:xfrm rot="5400000">
            <a:off x="40" y="-32"/>
            <a:ext cx="1033789" cy="1033869"/>
          </a:xfrm>
          <a:custGeom>
            <a:avLst/>
            <a:gdLst/>
            <a:ahLst/>
            <a:cxnLst/>
            <a:rect l="l" t="t" r="r" b="b"/>
            <a:pathLst>
              <a:path w="10645" h="10645" extrusionOk="0">
                <a:moveTo>
                  <a:pt x="0" y="0"/>
                </a:moveTo>
                <a:lnTo>
                  <a:pt x="0" y="10644"/>
                </a:lnTo>
                <a:lnTo>
                  <a:pt x="5322" y="10644"/>
                </a:lnTo>
                <a:cubicBezTo>
                  <a:pt x="8263" y="10644"/>
                  <a:pt x="10645" y="8263"/>
                  <a:pt x="10645" y="5322"/>
                </a:cubicBezTo>
                <a:cubicBezTo>
                  <a:pt x="10645" y="2381"/>
                  <a:pt x="8263" y="0"/>
                  <a:pt x="53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715100" y="874225"/>
            <a:ext cx="423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type="body" idx="1"/>
          </p:nvPr>
        </p:nvSpPr>
        <p:spPr>
          <a:xfrm>
            <a:off x="715100" y="1526500"/>
            <a:ext cx="42375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>
            <a:off x="8118257" y="206286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" name="Google Shape;91;p7"/>
          <p:cNvGrpSpPr/>
          <p:nvPr/>
        </p:nvGrpSpPr>
        <p:grpSpPr>
          <a:xfrm>
            <a:off x="8118290" y="1035426"/>
            <a:ext cx="1025722" cy="1025795"/>
            <a:chOff x="5240426" y="1287974"/>
            <a:chExt cx="727669" cy="727669"/>
          </a:xfrm>
        </p:grpSpPr>
        <p:sp>
          <p:nvSpPr>
            <p:cNvPr id="92" name="Google Shape;92;p7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" name="Google Shape;94;p7"/>
          <p:cNvGrpSpPr/>
          <p:nvPr/>
        </p:nvGrpSpPr>
        <p:grpSpPr>
          <a:xfrm rot="5400000">
            <a:off x="8110193" y="-40"/>
            <a:ext cx="1033783" cy="1033856"/>
            <a:chOff x="6073022" y="2736629"/>
            <a:chExt cx="733387" cy="733387"/>
          </a:xfrm>
        </p:grpSpPr>
        <p:sp>
          <p:nvSpPr>
            <p:cNvPr id="95" name="Google Shape;95;p7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" name="Google Shape;97;p7"/>
          <p:cNvSpPr/>
          <p:nvPr/>
        </p:nvSpPr>
        <p:spPr>
          <a:xfrm rot="5400000">
            <a:off x="2078450" y="4138465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" name="Google Shape;98;p7"/>
          <p:cNvGrpSpPr/>
          <p:nvPr/>
        </p:nvGrpSpPr>
        <p:grpSpPr>
          <a:xfrm rot="5400000">
            <a:off x="517992" y="3595253"/>
            <a:ext cx="1030262" cy="2066235"/>
            <a:chOff x="-1330848" y="2734149"/>
            <a:chExt cx="733387" cy="1470839"/>
          </a:xfrm>
        </p:grpSpPr>
        <p:sp>
          <p:nvSpPr>
            <p:cNvPr id="99" name="Google Shape;99;p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715100" y="1685850"/>
            <a:ext cx="4237800" cy="17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03" name="Google Shape;103;p8"/>
          <p:cNvGrpSpPr/>
          <p:nvPr/>
        </p:nvGrpSpPr>
        <p:grpSpPr>
          <a:xfrm rot="10800000">
            <a:off x="8113733" y="-4"/>
            <a:ext cx="1030262" cy="2066235"/>
            <a:chOff x="-1330848" y="2734149"/>
            <a:chExt cx="733387" cy="1470839"/>
          </a:xfrm>
        </p:grpSpPr>
        <p:sp>
          <p:nvSpPr>
            <p:cNvPr id="104" name="Google Shape;104;p8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5400000">
            <a:off x="8114314" y="2052571"/>
            <a:ext cx="1029101" cy="1030262"/>
            <a:chOff x="-1330021" y="2004068"/>
            <a:chExt cx="732561" cy="733387"/>
          </a:xfrm>
        </p:grpSpPr>
        <p:sp>
          <p:nvSpPr>
            <p:cNvPr id="107" name="Google Shape;107;p8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8"/>
          <p:cNvGrpSpPr/>
          <p:nvPr/>
        </p:nvGrpSpPr>
        <p:grpSpPr>
          <a:xfrm rot="10800000">
            <a:off x="8118273" y="3082249"/>
            <a:ext cx="1025722" cy="1025795"/>
            <a:chOff x="5240426" y="2015574"/>
            <a:chExt cx="727669" cy="727669"/>
          </a:xfrm>
        </p:grpSpPr>
        <p:sp>
          <p:nvSpPr>
            <p:cNvPr id="110" name="Google Shape;110;p8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675300" y="784025"/>
            <a:ext cx="37536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9"/>
          <p:cNvSpPr txBox="1"/>
          <p:nvPr>
            <p:ph type="subTitle" idx="1"/>
          </p:nvPr>
        </p:nvSpPr>
        <p:spPr>
          <a:xfrm>
            <a:off x="5152700" y="1611875"/>
            <a:ext cx="32763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9"/>
          <p:cNvGrpSpPr/>
          <p:nvPr/>
        </p:nvGrpSpPr>
        <p:grpSpPr>
          <a:xfrm rot="10800000">
            <a:off x="7079950" y="4109648"/>
            <a:ext cx="1033783" cy="1033856"/>
            <a:chOff x="6073022" y="2736629"/>
            <a:chExt cx="733387" cy="733387"/>
          </a:xfrm>
        </p:grpSpPr>
        <p:sp>
          <p:nvSpPr>
            <p:cNvPr id="116" name="Google Shape;116;p9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" name="Google Shape;118;p9"/>
          <p:cNvSpPr/>
          <p:nvPr/>
        </p:nvSpPr>
        <p:spPr>
          <a:xfrm rot="10800000">
            <a:off x="5026250" y="4115486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9"/>
          <p:cNvGrpSpPr/>
          <p:nvPr/>
        </p:nvGrpSpPr>
        <p:grpSpPr>
          <a:xfrm rot="10800000">
            <a:off x="8113727" y="4110821"/>
            <a:ext cx="1030273" cy="1031509"/>
            <a:chOff x="6073849" y="2004068"/>
            <a:chExt cx="732561" cy="733387"/>
          </a:xfrm>
        </p:grpSpPr>
        <p:sp>
          <p:nvSpPr>
            <p:cNvPr id="120" name="Google Shape;120;p9"/>
            <p:cNvSpPr/>
            <p:nvPr/>
          </p:nvSpPr>
          <p:spPr>
            <a:xfrm>
              <a:off x="6073849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073849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5310" y="1"/>
                  </a:moveTo>
                  <a:cubicBezTo>
                    <a:pt x="2370" y="1"/>
                    <a:pt x="0" y="2382"/>
                    <a:pt x="0" y="5323"/>
                  </a:cubicBezTo>
                  <a:cubicBezTo>
                    <a:pt x="0" y="8264"/>
                    <a:pt x="2370" y="10645"/>
                    <a:pt x="5310" y="10645"/>
                  </a:cubicBezTo>
                  <a:cubicBezTo>
                    <a:pt x="8263" y="10645"/>
                    <a:pt x="10633" y="8264"/>
                    <a:pt x="10633" y="5323"/>
                  </a:cubicBezTo>
                  <a:cubicBezTo>
                    <a:pt x="10633" y="2382"/>
                    <a:pt x="8263" y="1"/>
                    <a:pt x="5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" name="Google Shape;122;p9"/>
          <p:cNvGrpSpPr/>
          <p:nvPr/>
        </p:nvGrpSpPr>
        <p:grpSpPr>
          <a:xfrm rot="10800000">
            <a:off x="6048502" y="4111408"/>
            <a:ext cx="1031436" cy="1030346"/>
            <a:chOff x="6071368" y="1271577"/>
            <a:chExt cx="733387" cy="732561"/>
          </a:xfrm>
        </p:grpSpPr>
        <p:sp>
          <p:nvSpPr>
            <p:cNvPr id="123" name="Google Shape;123;p9"/>
            <p:cNvSpPr/>
            <p:nvPr/>
          </p:nvSpPr>
          <p:spPr>
            <a:xfrm>
              <a:off x="6071368" y="1271577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4" y="1"/>
                    <a:pt x="1" y="1394"/>
                    <a:pt x="1" y="3120"/>
                  </a:cubicBezTo>
                  <a:lnTo>
                    <a:pt x="1" y="7525"/>
                  </a:lnTo>
                  <a:cubicBezTo>
                    <a:pt x="1" y="9252"/>
                    <a:pt x="1394" y="10633"/>
                    <a:pt x="3120" y="10633"/>
                  </a:cubicBezTo>
                  <a:lnTo>
                    <a:pt x="7525" y="10633"/>
                  </a:lnTo>
                  <a:cubicBezTo>
                    <a:pt x="9252" y="10633"/>
                    <a:pt x="10645" y="9252"/>
                    <a:pt x="10645" y="7525"/>
                  </a:cubicBezTo>
                  <a:lnTo>
                    <a:pt x="10645" y="3120"/>
                  </a:lnTo>
                  <a:cubicBezTo>
                    <a:pt x="10645" y="1394"/>
                    <a:pt x="9252" y="1"/>
                    <a:pt x="7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071368" y="1271577"/>
              <a:ext cx="502107" cy="430043"/>
            </a:xfrm>
            <a:custGeom>
              <a:avLst/>
              <a:gdLst/>
              <a:ahLst/>
              <a:cxnLst/>
              <a:rect l="l" t="t" r="r" b="b"/>
              <a:pathLst>
                <a:path w="7288" h="6242" extrusionOk="0">
                  <a:moveTo>
                    <a:pt x="3120" y="1"/>
                  </a:moveTo>
                  <a:cubicBezTo>
                    <a:pt x="1394" y="1"/>
                    <a:pt x="1" y="1394"/>
                    <a:pt x="1" y="3120"/>
                  </a:cubicBezTo>
                  <a:cubicBezTo>
                    <a:pt x="1" y="4997"/>
                    <a:pt x="1538" y="6242"/>
                    <a:pt x="3141" y="6242"/>
                  </a:cubicBezTo>
                  <a:cubicBezTo>
                    <a:pt x="3907" y="6242"/>
                    <a:pt x="4687" y="5958"/>
                    <a:pt x="5323" y="5323"/>
                  </a:cubicBezTo>
                  <a:cubicBezTo>
                    <a:pt x="7287" y="3358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6112575" y="1377875"/>
            <a:ext cx="2316300" cy="17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10"/>
          <p:cNvSpPr/>
          <p:nvPr/>
        </p:nvSpPr>
        <p:spPr>
          <a:xfrm>
            <a:off x="6" y="206286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8" name="Google Shape;128;p10"/>
          <p:cNvGrpSpPr/>
          <p:nvPr/>
        </p:nvGrpSpPr>
        <p:grpSpPr>
          <a:xfrm rot="5400000">
            <a:off x="43" y="-40"/>
            <a:ext cx="1033783" cy="1033856"/>
            <a:chOff x="6073022" y="2736629"/>
            <a:chExt cx="733387" cy="733387"/>
          </a:xfrm>
        </p:grpSpPr>
        <p:sp>
          <p:nvSpPr>
            <p:cNvPr id="129" name="Google Shape;129;p10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0"/>
          <p:cNvSpPr/>
          <p:nvPr/>
        </p:nvSpPr>
        <p:spPr>
          <a:xfrm rot="5400000">
            <a:off x="6" y="3090265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" name="Google Shape;132;p10"/>
          <p:cNvGrpSpPr/>
          <p:nvPr/>
        </p:nvGrpSpPr>
        <p:grpSpPr>
          <a:xfrm>
            <a:off x="6" y="1035426"/>
            <a:ext cx="1025722" cy="1025795"/>
            <a:chOff x="5240426" y="1287974"/>
            <a:chExt cx="727669" cy="727669"/>
          </a:xfrm>
        </p:grpSpPr>
        <p:sp>
          <p:nvSpPr>
            <p:cNvPr id="133" name="Google Shape;133;p10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" name="Google Shape;135;p10"/>
          <p:cNvGrpSpPr/>
          <p:nvPr/>
        </p:nvGrpSpPr>
        <p:grpSpPr>
          <a:xfrm rot="-5400000">
            <a:off x="6560607" y="3595251"/>
            <a:ext cx="1030262" cy="2066235"/>
            <a:chOff x="-1330848" y="2734149"/>
            <a:chExt cx="733387" cy="1470839"/>
          </a:xfrm>
        </p:grpSpPr>
        <p:sp>
          <p:nvSpPr>
            <p:cNvPr id="136" name="Google Shape;136;p10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10"/>
          <p:cNvGrpSpPr/>
          <p:nvPr/>
        </p:nvGrpSpPr>
        <p:grpSpPr>
          <a:xfrm rot="-5400000">
            <a:off x="5016870" y="4117741"/>
            <a:ext cx="1025722" cy="1025795"/>
            <a:chOff x="5240426" y="2015574"/>
            <a:chExt cx="727669" cy="727669"/>
          </a:xfrm>
        </p:grpSpPr>
        <p:sp>
          <p:nvSpPr>
            <p:cNvPr id="139" name="Google Shape;139;p10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8113750" y="4114399"/>
            <a:ext cx="1030262" cy="1029101"/>
            <a:chOff x="-1327541" y="1269923"/>
            <a:chExt cx="733387" cy="732561"/>
          </a:xfrm>
        </p:grpSpPr>
        <p:sp>
          <p:nvSpPr>
            <p:cNvPr id="142" name="Google Shape;142;p10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800000000000000"/>
              <a:buNone/>
              <a:defRPr sz="3500">
                <a:solidFill>
                  <a:schemeClr val="dk1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/>
          <p:nvPr/>
        </p:nvSpPr>
        <p:spPr>
          <a:xfrm>
            <a:off x="8439501" y="3573355"/>
            <a:ext cx="383212" cy="337730"/>
          </a:xfrm>
          <a:custGeom>
            <a:avLst/>
            <a:gdLst/>
            <a:ahLst/>
            <a:cxnLst/>
            <a:rect l="l" t="t" r="r" b="b"/>
            <a:pathLst>
              <a:path w="8038" h="7084" extrusionOk="0">
                <a:moveTo>
                  <a:pt x="4015" y="0"/>
                </a:moveTo>
                <a:cubicBezTo>
                  <a:pt x="3561" y="0"/>
                  <a:pt x="3100" y="88"/>
                  <a:pt x="2656" y="273"/>
                </a:cubicBezTo>
                <a:cubicBezTo>
                  <a:pt x="846" y="1035"/>
                  <a:pt x="1" y="3107"/>
                  <a:pt x="751" y="4905"/>
                </a:cubicBezTo>
                <a:cubicBezTo>
                  <a:pt x="1315" y="6267"/>
                  <a:pt x="2636" y="7083"/>
                  <a:pt x="4021" y="7083"/>
                </a:cubicBezTo>
                <a:cubicBezTo>
                  <a:pt x="4476" y="7083"/>
                  <a:pt x="4938" y="6995"/>
                  <a:pt x="5382" y="6810"/>
                </a:cubicBezTo>
                <a:cubicBezTo>
                  <a:pt x="7192" y="6048"/>
                  <a:pt x="8037" y="3976"/>
                  <a:pt x="7287" y="2178"/>
                </a:cubicBezTo>
                <a:cubicBezTo>
                  <a:pt x="6713" y="816"/>
                  <a:pt x="5397" y="0"/>
                  <a:pt x="40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41"/>
          <p:cNvSpPr/>
          <p:nvPr/>
        </p:nvSpPr>
        <p:spPr>
          <a:xfrm>
            <a:off x="1236947" y="3417725"/>
            <a:ext cx="4056900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41"/>
          <p:cNvSpPr/>
          <p:nvPr/>
        </p:nvSpPr>
        <p:spPr>
          <a:xfrm>
            <a:off x="7839376" y="117398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41"/>
          <p:cNvSpPr/>
          <p:nvPr/>
        </p:nvSpPr>
        <p:spPr>
          <a:xfrm>
            <a:off x="7004841" y="4030809"/>
            <a:ext cx="172011" cy="172011"/>
          </a:xfrm>
          <a:custGeom>
            <a:avLst/>
            <a:gdLst/>
            <a:ahLst/>
            <a:cxnLst/>
            <a:rect l="l" t="t" r="r" b="b"/>
            <a:pathLst>
              <a:path w="3608" h="3608" extrusionOk="0">
                <a:moveTo>
                  <a:pt x="1798" y="0"/>
                </a:moveTo>
                <a:lnTo>
                  <a:pt x="0" y="1798"/>
                </a:lnTo>
                <a:lnTo>
                  <a:pt x="1798" y="3608"/>
                </a:lnTo>
                <a:lnTo>
                  <a:pt x="3608" y="1798"/>
                </a:lnTo>
                <a:lnTo>
                  <a:pt x="17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41"/>
          <p:cNvSpPr txBox="1"/>
          <p:nvPr>
            <p:ph type="ctrTitle"/>
          </p:nvPr>
        </p:nvSpPr>
        <p:spPr>
          <a:xfrm>
            <a:off x="951865" y="887095"/>
            <a:ext cx="4763770" cy="1794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6000"/>
              <a:t>Qarabağ</a:t>
            </a:r>
            <a:br>
              <a:rPr lang="az-Latn-AZ" altLang="en-GB" sz="5400"/>
            </a:br>
            <a:r>
              <a:rPr lang="az-Latn-AZ" altLang="en-GB" sz="5400">
                <a:solidFill>
                  <a:srgbClr val="C00000"/>
                </a:solidFill>
              </a:rPr>
              <a:t>4.0</a:t>
            </a:r>
            <a:endParaRPr lang="az-Latn-AZ" altLang="en-GB" sz="5400">
              <a:solidFill>
                <a:srgbClr val="C00000"/>
              </a:solidFill>
            </a:endParaRPr>
          </a:p>
        </p:txBody>
      </p:sp>
      <p:sp>
        <p:nvSpPr>
          <p:cNvPr id="520" name="Google Shape;520;p41"/>
          <p:cNvSpPr txBox="1"/>
          <p:nvPr>
            <p:ph type="subTitle" idx="1"/>
          </p:nvPr>
        </p:nvSpPr>
        <p:spPr>
          <a:xfrm>
            <a:off x="1400147" y="3453625"/>
            <a:ext cx="3730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“Buta Grup” komandası</a:t>
            </a:r>
            <a:endParaRPr lang="az-Latn-AZ" altLang="en-GB"/>
          </a:p>
        </p:txBody>
      </p:sp>
      <p:sp>
        <p:nvSpPr>
          <p:cNvPr id="521" name="Google Shape;521;p41"/>
          <p:cNvSpPr txBox="1"/>
          <p:nvPr/>
        </p:nvSpPr>
        <p:spPr>
          <a:xfrm>
            <a:off x="1023497" y="2681822"/>
            <a:ext cx="448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az-Latn-AZ" altLang="en-GB" sz="3500">
                <a:solidFill>
                  <a:schemeClr val="dk1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rPr>
              <a:t>Layihə Təqdimatı</a:t>
            </a:r>
            <a:endParaRPr lang="az-Latn-AZ" altLang="en-GB" sz="3500">
              <a:solidFill>
                <a:schemeClr val="dk1"/>
              </a:solidFill>
              <a:latin typeface="Poppins Black" panose="00000800000000000000"/>
              <a:ea typeface="Poppins Black" panose="00000800000000000000"/>
              <a:cs typeface="Poppins Black" panose="00000800000000000000"/>
              <a:sym typeface="Poppins Black" panose="00000800000000000000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5507301" y="831176"/>
            <a:ext cx="640478" cy="640441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868035" y="1059498"/>
            <a:ext cx="2857500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imag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483870"/>
            <a:ext cx="1717040" cy="1271270"/>
          </a:xfrm>
          <a:prstGeom prst="rect">
            <a:avLst/>
          </a:prstGeom>
        </p:spPr>
      </p:pic>
      <p:pic>
        <p:nvPicPr>
          <p:cNvPr id="11" name="Picture 10" descr="tempratur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2211705"/>
            <a:ext cx="1543050" cy="1546860"/>
          </a:xfrm>
          <a:prstGeom prst="rect">
            <a:avLst/>
          </a:prstGeom>
        </p:spPr>
      </p:pic>
      <p:pic>
        <p:nvPicPr>
          <p:cNvPr id="12" name="Picture 11" descr="pressur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339725"/>
            <a:ext cx="1862455" cy="1372870"/>
          </a:xfrm>
          <a:prstGeom prst="rect">
            <a:avLst/>
          </a:prstGeom>
        </p:spPr>
      </p:pic>
      <p:pic>
        <p:nvPicPr>
          <p:cNvPr id="13" name="Picture 12" descr="photo1653599292-removebg-preview"/>
          <p:cNvPicPr>
            <a:picLocks noChangeAspect="1"/>
          </p:cNvPicPr>
          <p:nvPr/>
        </p:nvPicPr>
        <p:blipFill>
          <a:blip r:embed="rId4"/>
          <a:srcRect l="18916" r="30884"/>
          <a:stretch>
            <a:fillRect/>
          </a:stretch>
        </p:blipFill>
        <p:spPr>
          <a:xfrm>
            <a:off x="3059430" y="411480"/>
            <a:ext cx="1264285" cy="1418590"/>
          </a:xfrm>
          <a:prstGeom prst="rect">
            <a:avLst/>
          </a:prstGeom>
        </p:spPr>
      </p:pic>
      <p:pic>
        <p:nvPicPr>
          <p:cNvPr id="14" name="Picture 13" descr="openclose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825" y="2111375"/>
            <a:ext cx="1647190" cy="1647190"/>
          </a:xfrm>
          <a:prstGeom prst="rect">
            <a:avLst/>
          </a:prstGeom>
        </p:spPr>
      </p:pic>
      <p:pic>
        <p:nvPicPr>
          <p:cNvPr id="15" name="Picture 14" descr="flowmeter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775" y="2054225"/>
            <a:ext cx="1704340" cy="170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4"/>
          <p:cNvSpPr/>
          <p:nvPr/>
        </p:nvSpPr>
        <p:spPr>
          <a:xfrm rot="-5400000">
            <a:off x="395082" y="3363863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54"/>
          <p:cNvSpPr/>
          <p:nvPr/>
        </p:nvSpPr>
        <p:spPr>
          <a:xfrm>
            <a:off x="715010" y="1155700"/>
            <a:ext cx="7703820" cy="2788920"/>
          </a:xfrm>
          <a:prstGeom prst="roundRect">
            <a:avLst>
              <a:gd name="adj" fmla="val 120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54"/>
          <p:cNvSpPr/>
          <p:nvPr/>
        </p:nvSpPr>
        <p:spPr>
          <a:xfrm>
            <a:off x="3391725" y="1231375"/>
            <a:ext cx="4916100" cy="62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54"/>
          <p:cNvSpPr/>
          <p:nvPr/>
        </p:nvSpPr>
        <p:spPr>
          <a:xfrm>
            <a:off x="836225" y="1231375"/>
            <a:ext cx="3309000" cy="622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54"/>
          <p:cNvSpPr txBox="1"/>
          <p:nvPr>
            <p:ph type="title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Proqram t</a:t>
            </a:r>
            <a:r>
              <a:rPr lang="az-Latn-AZ" altLang="en-US"/>
              <a:t>əminatı</a:t>
            </a:r>
            <a:endParaRPr lang="az-Latn-AZ" altLang="en-US"/>
          </a:p>
        </p:txBody>
      </p:sp>
      <p:graphicFrame>
        <p:nvGraphicFramePr>
          <p:cNvPr id="770" name="Google Shape;770;p54"/>
          <p:cNvGraphicFramePr/>
          <p:nvPr/>
        </p:nvGraphicFramePr>
        <p:xfrm>
          <a:off x="1022025" y="1305900"/>
          <a:ext cx="7090125" cy="3000000"/>
        </p:xfrm>
        <a:graphic>
          <a:graphicData uri="http://schemas.openxmlformats.org/drawingml/2006/table">
            <a:tbl>
              <a:tblPr>
                <a:noFill/>
                <a:tableStyleId>{9F3428A5-E75E-4A4E-8028-13B0010713A2}</a:tableStyleId>
              </a:tblPr>
              <a:tblGrid>
                <a:gridCol w="3140025"/>
                <a:gridCol w="3950100"/>
              </a:tblGrid>
              <a:tr h="57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sz="2000">
                          <a:solidFill>
                            <a:schemeClr val="accent3"/>
                          </a:solidFill>
                          <a:latin typeface="Poppins Black" panose="00000800000000000000"/>
                          <a:ea typeface="Poppins Black" panose="00000800000000000000"/>
                          <a:cs typeface="Poppins Black" panose="00000800000000000000"/>
                          <a:sym typeface="Poppins Black" panose="00000800000000000000"/>
                        </a:rPr>
                        <a:t>Sensor tətbiqləri</a:t>
                      </a:r>
                      <a:endParaRPr lang="az-Latn-AZ" sz="2000">
                        <a:solidFill>
                          <a:schemeClr val="accent3"/>
                        </a:solidFill>
                        <a:latin typeface="Poppins Black" panose="00000800000000000000"/>
                        <a:ea typeface="Poppins Black" panose="00000800000000000000"/>
                        <a:cs typeface="Poppins Black" panose="00000800000000000000"/>
                        <a:sym typeface="Poppins Black" panose="000008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altLang="en-GB" sz="2000">
                          <a:solidFill>
                            <a:schemeClr val="accent3"/>
                          </a:solidFill>
                          <a:latin typeface="Poppins Black" panose="00000800000000000000"/>
                          <a:ea typeface="Poppins Black" panose="00000800000000000000"/>
                          <a:cs typeface="Poppins Black" panose="00000800000000000000"/>
                          <a:sym typeface="Poppins Black" panose="00000800000000000000"/>
                        </a:rPr>
                        <a:t>İdarəetmə sistemi</a:t>
                      </a:r>
                      <a:endParaRPr lang="az-Latn-AZ" altLang="en-GB" sz="2000">
                        <a:solidFill>
                          <a:schemeClr val="accent3"/>
                        </a:solidFill>
                        <a:latin typeface="Poppins Black" panose="00000800000000000000"/>
                        <a:ea typeface="Poppins Black" panose="00000800000000000000"/>
                        <a:cs typeface="Poppins Black" panose="00000800000000000000"/>
                        <a:sym typeface="Poppins Black" panose="000008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Təzyiq monitorinqi</a:t>
                      </a:r>
                      <a:endParaRPr lang="az-Latn-AZ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Xəritə əsaslı görüntü</a:t>
                      </a:r>
                      <a:endParaRPr lang="az-Latn-AZ"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Sızıntı monitorinqi</a:t>
                      </a:r>
                      <a:endParaRPr lang="az-Latn-AZ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Məlumat bazası və “Backup”</a:t>
                      </a:r>
                      <a:endParaRPr lang="az-Latn-AZ"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Gündəlik əməliyyat tətbiqləri</a:t>
                      </a:r>
                      <a:endParaRPr lang="az-Latn-AZ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“Dashboard” və Müqayisəli təhlil</a:t>
                      </a:r>
                      <a:endParaRPr lang="az-Latn-AZ"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b="1">
                          <a:solidFill>
                            <a:schemeClr val="dk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İtki təyinedici (Hidrant)</a:t>
                      </a:r>
                      <a:endParaRPr lang="az-Latn-AZ" b="1">
                        <a:solidFill>
                          <a:schemeClr val="dk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z-Latn-AZ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Anl</a:t>
                      </a:r>
                      <a:r>
                        <a:rPr lang="az-Latn-AZ" altLang="en-US"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ıq məlumat axımı və servis idarəetməsi</a:t>
                      </a:r>
                      <a:endParaRPr lang="az-Latn-AZ" altLang="en-US"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71" name="Google Shape;771;p54"/>
          <p:cNvSpPr/>
          <p:nvPr/>
        </p:nvSpPr>
        <p:spPr>
          <a:xfrm>
            <a:off x="7884550" y="451578"/>
            <a:ext cx="544356" cy="572690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/>
          <p:nvPr/>
        </p:nvSpPr>
        <p:spPr>
          <a:xfrm>
            <a:off x="1776692" y="1186999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55"/>
          <p:cNvSpPr txBox="1"/>
          <p:nvPr>
            <p:ph type="title"/>
          </p:nvPr>
        </p:nvSpPr>
        <p:spPr>
          <a:xfrm>
            <a:off x="1929100" y="2943700"/>
            <a:ext cx="52698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Nəyə görə?</a:t>
            </a:r>
            <a:endParaRPr lang="az-Latn-AZ" altLang="en-GB"/>
          </a:p>
        </p:txBody>
      </p:sp>
      <p:sp>
        <p:nvSpPr>
          <p:cNvPr id="778" name="Google Shape;778;p55"/>
          <p:cNvSpPr txBox="1"/>
          <p:nvPr>
            <p:ph type="title" idx="2"/>
          </p:nvPr>
        </p:nvSpPr>
        <p:spPr>
          <a:xfrm>
            <a:off x="2072533" y="1689186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779" name="Google Shape;779;p55"/>
          <p:cNvSpPr txBox="1"/>
          <p:nvPr>
            <p:ph type="subTitle" idx="1"/>
          </p:nvPr>
        </p:nvSpPr>
        <p:spPr>
          <a:xfrm>
            <a:off x="1929125" y="3800650"/>
            <a:ext cx="52698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Smart idarəetmə sistemi nəyə görə lazımdır?</a:t>
            </a:r>
            <a:endParaRPr lang="az-Latn-AZ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6"/>
          <p:cNvSpPr txBox="1"/>
          <p:nvPr>
            <p:ph type="title" idx="8"/>
          </p:nvPr>
        </p:nvSpPr>
        <p:spPr>
          <a:xfrm>
            <a:off x="720000" y="18072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2800"/>
              <a:t>Faydaları</a:t>
            </a:r>
            <a:endParaRPr lang="az-Latn-AZ" altLang="en-GB" sz="2800"/>
          </a:p>
        </p:txBody>
      </p:sp>
      <p:sp>
        <p:nvSpPr>
          <p:cNvPr id="10" name="Text Box 9"/>
          <p:cNvSpPr txBox="1"/>
          <p:nvPr/>
        </p:nvSpPr>
        <p:spPr>
          <a:xfrm>
            <a:off x="1403350" y="1059815"/>
            <a:ext cx="4672330" cy="3744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Sərfiyyatda qənaətin yaranması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Sızıntının azalması (40-50 %)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Maliyyə xərclərinin azalması:</a:t>
            </a:r>
            <a:br>
              <a:rPr lang="az-Latn-AZ" sz="1800"/>
            </a:br>
            <a:r>
              <a:rPr lang="az-Latn-AZ" sz="1800"/>
              <a:t>- Davamlı baxım</a:t>
            </a:r>
            <a:br>
              <a:rPr lang="az-Latn-AZ" sz="1800"/>
            </a:br>
            <a:r>
              <a:rPr lang="az-Latn-AZ" sz="1800"/>
              <a:t>- Fövqəladə təmirlər</a:t>
            </a:r>
            <a:br>
              <a:rPr lang="az-Latn-AZ" sz="1800"/>
            </a:br>
            <a:r>
              <a:rPr lang="az-Latn-AZ" sz="1800"/>
              <a:t>- Enerji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Koordinasiya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Gəlirlilik (geri dönən)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Potensial təhlükələrin müəyyən edilməsi</a:t>
            </a:r>
            <a:endParaRPr lang="az-Latn-AZ" sz="18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az-Latn-AZ" sz="1800"/>
              <a:t>İstehlak və digə</a:t>
            </a:r>
            <a:r>
              <a:rPr lang="en-US" altLang="az-Latn-AZ" sz="1800"/>
              <a:t>r</a:t>
            </a:r>
            <a:r>
              <a:rPr lang="az-Latn-AZ" sz="1800"/>
              <a:t> dəyərlərin idarə edilməsi</a:t>
            </a:r>
            <a:endParaRPr lang="az-Latn-AZ" sz="1800"/>
          </a:p>
          <a:p>
            <a:pPr>
              <a:lnSpc>
                <a:spcPct val="120000"/>
              </a:lnSpc>
            </a:pPr>
            <a:endParaRPr lang="az-Latn-AZ" sz="1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1347470"/>
            <a:ext cx="3392170" cy="219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9"/>
          <p:cNvSpPr/>
          <p:nvPr/>
        </p:nvSpPr>
        <p:spPr>
          <a:xfrm>
            <a:off x="3648859" y="874788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59"/>
          <p:cNvSpPr txBox="1"/>
          <p:nvPr>
            <p:ph type="title"/>
          </p:nvPr>
        </p:nvSpPr>
        <p:spPr>
          <a:xfrm>
            <a:off x="2142000" y="2594814"/>
            <a:ext cx="486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Texniki həll</a:t>
            </a:r>
            <a:endParaRPr lang="az-Latn-AZ" altLang="en-GB"/>
          </a:p>
        </p:txBody>
      </p:sp>
      <p:sp>
        <p:nvSpPr>
          <p:cNvPr id="855" name="Google Shape;855;p59"/>
          <p:cNvSpPr txBox="1"/>
          <p:nvPr>
            <p:ph type="title" idx="2"/>
          </p:nvPr>
        </p:nvSpPr>
        <p:spPr>
          <a:xfrm>
            <a:off x="3944700" y="1384748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856" name="Google Shape;856;p59"/>
          <p:cNvSpPr txBox="1"/>
          <p:nvPr>
            <p:ph type="subTitle" idx="1"/>
          </p:nvPr>
        </p:nvSpPr>
        <p:spPr>
          <a:xfrm>
            <a:off x="2627630" y="3436620"/>
            <a:ext cx="3812540" cy="601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>
                <a:sym typeface="+mn-ea"/>
              </a:rPr>
              <a:t>İtki və problemlərin qarşısını almaq üçün </a:t>
            </a:r>
            <a:r>
              <a:rPr lang="en-US" altLang="az-Latn-AZ">
                <a:sym typeface="+mn-ea"/>
              </a:rPr>
              <a:t>a</a:t>
            </a:r>
            <a:r>
              <a:rPr lang="az-Latn-AZ" altLang="en-GB">
                <a:sym typeface="+mn-ea"/>
              </a:rPr>
              <a:t>tılacaq addımlar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subTitle" idx="1"/>
          </p:nvPr>
        </p:nvSpPr>
        <p:spPr>
          <a:xfrm>
            <a:off x="356235" y="1747520"/>
            <a:ext cx="3044190" cy="1354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İdarəetmə, itki və sızmaların qarşısını ala bilmək üçün texniki həll istiqaməti:</a:t>
            </a:r>
            <a:endParaRPr lang="az-Latn-AZ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z-Latn-AZ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- Aparat təminatı və sensorlar</a:t>
            </a:r>
            <a:br>
              <a:rPr lang="az-Latn-AZ" altLang="en-GB"/>
            </a:br>
            <a:r>
              <a:rPr lang="az-Latn-AZ" altLang="en-GB"/>
              <a:t>- Tətbiq və Proqram təminatı</a:t>
            </a:r>
            <a:endParaRPr lang="az-Latn-AZ" altLang="en-GB"/>
          </a:p>
        </p:txBody>
      </p:sp>
      <p:sp>
        <p:nvSpPr>
          <p:cNvPr id="626" name="Google Shape;626;p49"/>
          <p:cNvSpPr txBox="1"/>
          <p:nvPr>
            <p:ph type="title"/>
          </p:nvPr>
        </p:nvSpPr>
        <p:spPr>
          <a:xfrm>
            <a:off x="356235" y="834390"/>
            <a:ext cx="4008755" cy="4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Texniki h</a:t>
            </a:r>
            <a:r>
              <a:rPr lang="az-Latn-AZ" altLang="en-US"/>
              <a:t>əllər</a:t>
            </a:r>
            <a:endParaRPr lang="az-Latn-AZ" altLang="en-US"/>
          </a:p>
        </p:txBody>
      </p:sp>
      <p:pic>
        <p:nvPicPr>
          <p:cNvPr id="627" name="Google Shape;627;p49" descr="C:\Users\AMILARS\Desktop\download.jpgdownloa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3669665" y="676275"/>
            <a:ext cx="4021455" cy="3771265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8" name="Google Shape;628;p49"/>
          <p:cNvSpPr/>
          <p:nvPr/>
        </p:nvSpPr>
        <p:spPr>
          <a:xfrm rot="-5400000">
            <a:off x="7404700" y="163214"/>
            <a:ext cx="1024211" cy="102421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15100" y="267165"/>
            <a:ext cx="4237500" cy="484500"/>
          </a:xfrm>
        </p:spPr>
        <p:txBody>
          <a:bodyPr/>
          <a:p>
            <a:r>
              <a:rPr lang="az-Latn-AZ" altLang="en-US" sz="2000"/>
              <a:t>Düzgün sistem üçün addımlar</a:t>
            </a:r>
            <a:endParaRPr lang="az-Latn-AZ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83260" y="843915"/>
            <a:ext cx="4237355" cy="1440180"/>
          </a:xfrm>
        </p:spPr>
        <p:txBody>
          <a:bodyPr/>
          <a:p>
            <a:pPr>
              <a:lnSpc>
                <a:spcPct val="175000"/>
              </a:lnSpc>
            </a:pPr>
            <a:r>
              <a:rPr lang="az-Latn-AZ" altLang="en-US"/>
              <a:t>Sızıntının effektiv bərpasını hədəfləmək</a:t>
            </a:r>
            <a:endParaRPr lang="en-US"/>
          </a:p>
          <a:p>
            <a:pPr>
              <a:lnSpc>
                <a:spcPct val="175000"/>
              </a:lnSpc>
            </a:pPr>
            <a:r>
              <a:rPr lang="en-US"/>
              <a:t>Su şəbəkəsini hissələrə böl</a:t>
            </a:r>
            <a:r>
              <a:rPr lang="az-Latn-AZ" altLang="en-US"/>
              <a:t>mək</a:t>
            </a:r>
            <a:endParaRPr lang="en-US"/>
          </a:p>
          <a:p>
            <a:pPr>
              <a:lnSpc>
                <a:spcPct val="175000"/>
              </a:lnSpc>
            </a:pPr>
            <a:r>
              <a:rPr lang="en-US"/>
              <a:t>Tez qiymətləndirmə və təmir</a:t>
            </a:r>
            <a:endParaRPr lang="en-US"/>
          </a:p>
          <a:p>
            <a:pPr>
              <a:lnSpc>
                <a:spcPct val="175000"/>
              </a:lnSpc>
            </a:pPr>
            <a:r>
              <a:rPr lang="az-Latn-AZ" altLang="en-US"/>
              <a:t>Şəbəkə fəaliyyətlərinə davamlı nəzarət</a:t>
            </a:r>
            <a:endParaRPr lang="az-Latn-AZ" altLang="en-US"/>
          </a:p>
          <a:p>
            <a:pPr>
              <a:lnSpc>
                <a:spcPct val="175000"/>
              </a:lnSpc>
            </a:pPr>
            <a:r>
              <a:rPr lang="az-Latn-AZ" altLang="en-US"/>
              <a:t>Şəbəkə təzyiqinə nəzarət etmək</a:t>
            </a:r>
            <a:endParaRPr lang="en-US"/>
          </a:p>
          <a:p>
            <a:pPr>
              <a:lnSpc>
                <a:spcPct val="175000"/>
              </a:lnSpc>
            </a:pPr>
            <a:endParaRPr lang="en-US"/>
          </a:p>
        </p:txBody>
      </p:sp>
      <p:pic>
        <p:nvPicPr>
          <p:cNvPr id="4" name="Picture 3" descr="brow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0615" y="1779905"/>
            <a:ext cx="2783205" cy="278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2"/>
          <p:cNvSpPr/>
          <p:nvPr/>
        </p:nvSpPr>
        <p:spPr>
          <a:xfrm>
            <a:off x="5557464" y="616526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62"/>
          <p:cNvSpPr txBox="1"/>
          <p:nvPr>
            <p:ph type="title"/>
          </p:nvPr>
        </p:nvSpPr>
        <p:spPr>
          <a:xfrm>
            <a:off x="294640" y="2408555"/>
            <a:ext cx="699262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İqtisadi səmərəlilik</a:t>
            </a:r>
            <a:endParaRPr lang="az-Latn-AZ" altLang="en-GB"/>
          </a:p>
        </p:txBody>
      </p:sp>
      <p:sp>
        <p:nvSpPr>
          <p:cNvPr id="945" name="Google Shape;945;p62"/>
          <p:cNvSpPr txBox="1"/>
          <p:nvPr>
            <p:ph type="title" idx="2"/>
          </p:nvPr>
        </p:nvSpPr>
        <p:spPr>
          <a:xfrm>
            <a:off x="5853306" y="1118722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946" name="Google Shape;946;p62"/>
          <p:cNvSpPr txBox="1"/>
          <p:nvPr>
            <p:ph type="subTitle" idx="1"/>
          </p:nvPr>
        </p:nvSpPr>
        <p:spPr>
          <a:xfrm>
            <a:off x="4256229" y="3169238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>
                <a:sym typeface="+mn-ea"/>
              </a:rPr>
              <a:t>Layihə iqtisadi cəhətdən səmərəlidirmi?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4"/>
          <p:cNvSpPr/>
          <p:nvPr/>
        </p:nvSpPr>
        <p:spPr>
          <a:xfrm rot="-5400000">
            <a:off x="6537975" y="1909163"/>
            <a:ext cx="557700" cy="17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3" name="Google Shape;983;p64"/>
          <p:cNvSpPr/>
          <p:nvPr/>
        </p:nvSpPr>
        <p:spPr>
          <a:xfrm rot="-5400000">
            <a:off x="5041425" y="1909163"/>
            <a:ext cx="557700" cy="17862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64"/>
          <p:cNvSpPr/>
          <p:nvPr/>
        </p:nvSpPr>
        <p:spPr>
          <a:xfrm rot="-5400000">
            <a:off x="3351225" y="1715375"/>
            <a:ext cx="557700" cy="21738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64"/>
          <p:cNvSpPr txBox="1"/>
          <p:nvPr/>
        </p:nvSpPr>
        <p:spPr>
          <a:xfrm>
            <a:off x="3359030" y="2623175"/>
            <a:ext cx="914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rPr>
              <a:t>2</a:t>
            </a:r>
            <a:endParaRPr sz="2000">
              <a:solidFill>
                <a:schemeClr val="accent3"/>
              </a:solidFill>
              <a:latin typeface="Poppins Black" panose="00000800000000000000"/>
              <a:ea typeface="Poppins Black" panose="00000800000000000000"/>
              <a:cs typeface="Poppins Black" panose="00000800000000000000"/>
              <a:sym typeface="Poppins Black" panose="00000800000000000000"/>
            </a:endParaRPr>
          </a:p>
        </p:txBody>
      </p:sp>
      <p:sp>
        <p:nvSpPr>
          <p:cNvPr id="986" name="Google Shape;986;p64"/>
          <p:cNvSpPr txBox="1"/>
          <p:nvPr/>
        </p:nvSpPr>
        <p:spPr>
          <a:xfrm>
            <a:off x="4870570" y="2623175"/>
            <a:ext cx="914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rPr>
              <a:t>3</a:t>
            </a:r>
            <a:endParaRPr sz="2000">
              <a:solidFill>
                <a:schemeClr val="accent3"/>
              </a:solidFill>
              <a:latin typeface="Poppins Black" panose="00000800000000000000"/>
              <a:ea typeface="Poppins Black" panose="00000800000000000000"/>
              <a:cs typeface="Poppins Black" panose="00000800000000000000"/>
              <a:sym typeface="Poppins Black" panose="00000800000000000000"/>
            </a:endParaRPr>
          </a:p>
        </p:txBody>
      </p:sp>
      <p:sp>
        <p:nvSpPr>
          <p:cNvPr id="987" name="Google Shape;987;p64"/>
          <p:cNvSpPr txBox="1"/>
          <p:nvPr/>
        </p:nvSpPr>
        <p:spPr>
          <a:xfrm>
            <a:off x="6382109" y="2623175"/>
            <a:ext cx="914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rPr>
              <a:t>4</a:t>
            </a:r>
            <a:endParaRPr sz="2000">
              <a:solidFill>
                <a:schemeClr val="accent3"/>
              </a:solidFill>
              <a:latin typeface="Poppins Black" panose="00000800000000000000"/>
              <a:ea typeface="Poppins Black" panose="00000800000000000000"/>
              <a:cs typeface="Poppins Black" panose="00000800000000000000"/>
              <a:sym typeface="Poppins Black" panose="00000800000000000000"/>
            </a:endParaRPr>
          </a:p>
        </p:txBody>
      </p:sp>
      <p:sp>
        <p:nvSpPr>
          <p:cNvPr id="988" name="Google Shape;988;p64"/>
          <p:cNvSpPr/>
          <p:nvPr/>
        </p:nvSpPr>
        <p:spPr>
          <a:xfrm rot="-5400000">
            <a:off x="2096225" y="2028425"/>
            <a:ext cx="557700" cy="15477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64"/>
          <p:cNvSpPr txBox="1"/>
          <p:nvPr/>
        </p:nvSpPr>
        <p:spPr>
          <a:xfrm>
            <a:off x="1847491" y="2623175"/>
            <a:ext cx="914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rPr>
              <a:t> 1</a:t>
            </a:r>
            <a:endParaRPr sz="2000">
              <a:solidFill>
                <a:schemeClr val="accent3"/>
              </a:solidFill>
              <a:latin typeface="Poppins Black" panose="00000800000000000000"/>
              <a:ea typeface="Poppins Black" panose="00000800000000000000"/>
              <a:cs typeface="Poppins Black" panose="00000800000000000000"/>
              <a:sym typeface="Poppins Black" panose="00000800000000000000"/>
            </a:endParaRPr>
          </a:p>
        </p:txBody>
      </p:sp>
      <p:sp>
        <p:nvSpPr>
          <p:cNvPr id="990" name="Google Shape;990;p6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İqtisadi cəhətdən</a:t>
            </a:r>
            <a:endParaRPr lang="az-Latn-AZ" altLang="en-GB"/>
          </a:p>
        </p:txBody>
      </p:sp>
      <p:cxnSp>
        <p:nvCxnSpPr>
          <p:cNvPr id="991" name="Google Shape;991;p64"/>
          <p:cNvCxnSpPr/>
          <p:nvPr/>
        </p:nvCxnSpPr>
        <p:spPr>
          <a:xfrm>
            <a:off x="1636550" y="3233975"/>
            <a:ext cx="0" cy="9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64"/>
          <p:cNvCxnSpPr/>
          <p:nvPr/>
        </p:nvCxnSpPr>
        <p:spPr>
          <a:xfrm>
            <a:off x="3203808" y="3233975"/>
            <a:ext cx="0" cy="9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64"/>
          <p:cNvCxnSpPr/>
          <p:nvPr/>
        </p:nvCxnSpPr>
        <p:spPr>
          <a:xfrm>
            <a:off x="4771067" y="3233975"/>
            <a:ext cx="0" cy="9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64"/>
          <p:cNvCxnSpPr/>
          <p:nvPr/>
        </p:nvCxnSpPr>
        <p:spPr>
          <a:xfrm>
            <a:off x="6338325" y="3233975"/>
            <a:ext cx="0" cy="9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64"/>
          <p:cNvSpPr txBox="1"/>
          <p:nvPr/>
        </p:nvSpPr>
        <p:spPr>
          <a:xfrm>
            <a:off x="1636557" y="3616025"/>
            <a:ext cx="1371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1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Digər təhlükə və xərclərin qarşısının alınması</a:t>
            </a:r>
            <a:endParaRPr lang="az-Latn-AZ" altLang="en-GB" sz="11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6" name="Google Shape;996;p64"/>
          <p:cNvSpPr txBox="1"/>
          <p:nvPr/>
        </p:nvSpPr>
        <p:spPr>
          <a:xfrm>
            <a:off x="3203813" y="3616025"/>
            <a:ext cx="1371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1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Orta və uzunmüddətli dövrdə məlumatlardan qiymətli bilgilərin əldə edilməsi</a:t>
            </a:r>
            <a:endParaRPr lang="az-Latn-AZ" altLang="en-GB" sz="11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7" name="Google Shape;997;p64"/>
          <p:cNvSpPr txBox="1"/>
          <p:nvPr/>
        </p:nvSpPr>
        <p:spPr>
          <a:xfrm>
            <a:off x="4771069" y="3616025"/>
            <a:ext cx="1371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1100">
                <a:solidFill>
                  <a:srgbClr val="24242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Su ehtiyatlarının bərabər paylanmasına şərait yaratmaq</a:t>
            </a:r>
            <a:endParaRPr lang="az-Latn-AZ" altLang="en-GB" sz="1100">
              <a:solidFill>
                <a:srgbClr val="24242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8" name="Google Shape;998;p64"/>
          <p:cNvSpPr txBox="1"/>
          <p:nvPr/>
        </p:nvSpPr>
        <p:spPr>
          <a:xfrm>
            <a:off x="6338570" y="3616325"/>
            <a:ext cx="1499235" cy="7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Ərazilərin suvarmasında standartlaşmanın əldə edilməsi</a:t>
            </a:r>
            <a:endParaRPr lang="az-Latn-AZ" sz="11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da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1564005"/>
            <a:ext cx="721360" cy="721360"/>
          </a:xfrm>
          <a:prstGeom prst="rect">
            <a:avLst/>
          </a:prstGeom>
        </p:spPr>
      </p:pic>
      <p:pic>
        <p:nvPicPr>
          <p:cNvPr id="3" name="Picture 2" descr="budg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1585595"/>
            <a:ext cx="699770" cy="699770"/>
          </a:xfrm>
          <a:prstGeom prst="rect">
            <a:avLst/>
          </a:prstGeom>
        </p:spPr>
      </p:pic>
      <p:pic>
        <p:nvPicPr>
          <p:cNvPr id="4" name="Picture 3" descr="bo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755" y="1537970"/>
            <a:ext cx="788670" cy="788670"/>
          </a:xfrm>
          <a:prstGeom prst="rect">
            <a:avLst/>
          </a:prstGeom>
        </p:spPr>
      </p:pic>
      <p:pic>
        <p:nvPicPr>
          <p:cNvPr id="5" name="Picture 4" descr="che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690" y="1560830"/>
            <a:ext cx="748665" cy="74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 rot="5400000">
            <a:off x="1306950" y="1778200"/>
            <a:ext cx="1480800" cy="409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61"/>
          <p:cNvSpPr/>
          <p:nvPr/>
        </p:nvSpPr>
        <p:spPr>
          <a:xfrm rot="5400000">
            <a:off x="1306950" y="231675"/>
            <a:ext cx="1480800" cy="409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61"/>
          <p:cNvSpPr/>
          <p:nvPr/>
        </p:nvSpPr>
        <p:spPr>
          <a:xfrm rot="-5400000">
            <a:off x="5162700" y="554350"/>
            <a:ext cx="2979900" cy="498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61"/>
          <p:cNvSpPr txBox="1"/>
          <p:nvPr>
            <p:ph type="title"/>
          </p:nvPr>
        </p:nvSpPr>
        <p:spPr>
          <a:xfrm>
            <a:off x="405130" y="2294255"/>
            <a:ext cx="1581785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24.8</a:t>
            </a:r>
            <a:r>
              <a:rPr lang="en-GB" sz="3200"/>
              <a:t>%</a:t>
            </a:r>
            <a:endParaRPr lang="en-GB" sz="3200"/>
          </a:p>
        </p:txBody>
      </p:sp>
      <p:sp>
        <p:nvSpPr>
          <p:cNvPr id="892" name="Google Shape;892;p61"/>
          <p:cNvSpPr txBox="1"/>
          <p:nvPr>
            <p:ph type="title" idx="2"/>
          </p:nvPr>
        </p:nvSpPr>
        <p:spPr>
          <a:xfrm>
            <a:off x="4698400" y="2092400"/>
            <a:ext cx="3730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5987 ₼</a:t>
            </a:r>
            <a:endParaRPr lang="en-US" altLang="en-GB"/>
          </a:p>
        </p:txBody>
      </p:sp>
      <p:sp>
        <p:nvSpPr>
          <p:cNvPr id="893" name="Google Shape;893;p61"/>
          <p:cNvSpPr txBox="1"/>
          <p:nvPr>
            <p:ph type="subTitle" idx="1"/>
          </p:nvPr>
        </p:nvSpPr>
        <p:spPr>
          <a:xfrm>
            <a:off x="1986600" y="2294325"/>
            <a:ext cx="17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Aparat təminatı üçün</a:t>
            </a:r>
            <a:endParaRPr lang="az-Latn-AZ" altLang="en-GB"/>
          </a:p>
        </p:txBody>
      </p:sp>
      <p:sp>
        <p:nvSpPr>
          <p:cNvPr id="894" name="Google Shape;894;p61"/>
          <p:cNvSpPr txBox="1"/>
          <p:nvPr>
            <p:ph type="subTitle" idx="3"/>
          </p:nvPr>
        </p:nvSpPr>
        <p:spPr>
          <a:xfrm>
            <a:off x="5230150" y="3213238"/>
            <a:ext cx="2667000" cy="7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</a:t>
            </a:r>
            <a:r>
              <a:rPr lang="az-Latn-AZ" altLang="en-US"/>
              <a:t>ilot tətbiqetmə üçün planlanan təqribi maliyyə</a:t>
            </a:r>
            <a:endParaRPr lang="az-Latn-AZ" altLang="en-US"/>
          </a:p>
        </p:txBody>
      </p:sp>
      <p:sp>
        <p:nvSpPr>
          <p:cNvPr id="895" name="Google Shape;895;p61"/>
          <p:cNvSpPr txBox="1"/>
          <p:nvPr>
            <p:ph type="title" idx="4"/>
          </p:nvPr>
        </p:nvSpPr>
        <p:spPr>
          <a:xfrm>
            <a:off x="405130" y="3856990"/>
            <a:ext cx="1581785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75.2</a:t>
            </a:r>
            <a:r>
              <a:rPr lang="en-GB" sz="3200"/>
              <a:t>%</a:t>
            </a:r>
            <a:endParaRPr lang="en-GB" sz="3200"/>
          </a:p>
        </p:txBody>
      </p:sp>
      <p:sp>
        <p:nvSpPr>
          <p:cNvPr id="896" name="Google Shape;896;p61"/>
          <p:cNvSpPr txBox="1"/>
          <p:nvPr>
            <p:ph type="subTitle" idx="5"/>
          </p:nvPr>
        </p:nvSpPr>
        <p:spPr>
          <a:xfrm>
            <a:off x="1986600" y="3856875"/>
            <a:ext cx="173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Proqram t</a:t>
            </a:r>
            <a:r>
              <a:rPr lang="az-Latn-AZ" altLang="en-US"/>
              <a:t>əminatı üçün</a:t>
            </a:r>
            <a:endParaRPr lang="az-Latn-AZ" altLang="en-US"/>
          </a:p>
        </p:txBody>
      </p:sp>
      <p:sp>
        <p:nvSpPr>
          <p:cNvPr id="897" name="Google Shape;897;p61"/>
          <p:cNvSpPr txBox="1"/>
          <p:nvPr>
            <p:ph type="title" idx="6"/>
          </p:nvPr>
        </p:nvSpPr>
        <p:spPr>
          <a:xfrm>
            <a:off x="791755" y="463233"/>
            <a:ext cx="7704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Maliyyə</a:t>
            </a:r>
            <a:endParaRPr lang="az-Latn-AZ" altLang="en-GB"/>
          </a:p>
        </p:txBody>
      </p:sp>
      <p:cxnSp>
        <p:nvCxnSpPr>
          <p:cNvPr id="898" name="Google Shape;898;p61"/>
          <p:cNvCxnSpPr/>
          <p:nvPr/>
        </p:nvCxnSpPr>
        <p:spPr>
          <a:xfrm>
            <a:off x="4859125" y="3150200"/>
            <a:ext cx="3597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9" name="Google Shape;899;p61"/>
          <p:cNvGrpSpPr/>
          <p:nvPr/>
        </p:nvGrpSpPr>
        <p:grpSpPr>
          <a:xfrm>
            <a:off x="731491" y="3377499"/>
            <a:ext cx="2079282" cy="326981"/>
            <a:chOff x="912925" y="1607350"/>
            <a:chExt cx="1825213" cy="388800"/>
          </a:xfrm>
        </p:grpSpPr>
        <p:sp>
          <p:nvSpPr>
            <p:cNvPr id="900" name="Google Shape;900;p61"/>
            <p:cNvSpPr/>
            <p:nvPr/>
          </p:nvSpPr>
          <p:spPr>
            <a:xfrm>
              <a:off x="912925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1099026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1285128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1471229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1657331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61"/>
            <p:cNvSpPr/>
            <p:nvPr/>
          </p:nvSpPr>
          <p:spPr>
            <a:xfrm>
              <a:off x="1843432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61"/>
            <p:cNvSpPr/>
            <p:nvPr/>
          </p:nvSpPr>
          <p:spPr>
            <a:xfrm>
              <a:off x="2029533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rgbClr val="94A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61"/>
            <p:cNvSpPr/>
            <p:nvPr/>
          </p:nvSpPr>
          <p:spPr>
            <a:xfrm>
              <a:off x="2215635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rgbClr val="F8F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61"/>
            <p:cNvSpPr/>
            <p:nvPr/>
          </p:nvSpPr>
          <p:spPr>
            <a:xfrm>
              <a:off x="2401736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61"/>
            <p:cNvSpPr/>
            <p:nvPr/>
          </p:nvSpPr>
          <p:spPr>
            <a:xfrm>
              <a:off x="2587838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0" name="Google Shape;910;p61"/>
          <p:cNvGrpSpPr/>
          <p:nvPr/>
        </p:nvGrpSpPr>
        <p:grpSpPr>
          <a:xfrm>
            <a:off x="731491" y="1828661"/>
            <a:ext cx="2079282" cy="326981"/>
            <a:chOff x="912925" y="1607350"/>
            <a:chExt cx="1825213" cy="388800"/>
          </a:xfrm>
        </p:grpSpPr>
        <p:sp>
          <p:nvSpPr>
            <p:cNvPr id="911" name="Google Shape;911;p61"/>
            <p:cNvSpPr/>
            <p:nvPr/>
          </p:nvSpPr>
          <p:spPr>
            <a:xfrm>
              <a:off x="912925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1099026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1285128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1471229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rgbClr val="F8F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1657331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1843432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2029533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2215635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2401736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2587838" y="1607350"/>
              <a:ext cx="150300" cy="388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7" name="Google Shape;927;p61"/>
          <p:cNvGrpSpPr/>
          <p:nvPr/>
        </p:nvGrpSpPr>
        <p:grpSpPr>
          <a:xfrm>
            <a:off x="2993267" y="3383999"/>
            <a:ext cx="359213" cy="327807"/>
            <a:chOff x="1958520" y="2302574"/>
            <a:chExt cx="359213" cy="327807"/>
          </a:xfrm>
        </p:grpSpPr>
        <p:sp>
          <p:nvSpPr>
            <p:cNvPr id="928" name="Google Shape;928;p6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61"/>
          <p:cNvGrpSpPr/>
          <p:nvPr/>
        </p:nvGrpSpPr>
        <p:grpSpPr>
          <a:xfrm>
            <a:off x="7980977" y="3379837"/>
            <a:ext cx="443028" cy="422988"/>
            <a:chOff x="7390435" y="3680868"/>
            <a:chExt cx="372073" cy="355243"/>
          </a:xfrm>
        </p:grpSpPr>
        <p:sp>
          <p:nvSpPr>
            <p:cNvPr id="932" name="Google Shape;932;p61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3" name="Google Shape;933;p61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938" name="Google Shape;938;p61"/>
          <p:cNvSpPr/>
          <p:nvPr/>
        </p:nvSpPr>
        <p:spPr>
          <a:xfrm>
            <a:off x="4859126" y="3856886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sen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390" y="1717040"/>
            <a:ext cx="438785" cy="438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/>
          <p:nvPr/>
        </p:nvSpPr>
        <p:spPr>
          <a:xfrm>
            <a:off x="4733675" y="1179538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43"/>
          <p:cNvSpPr/>
          <p:nvPr/>
        </p:nvSpPr>
        <p:spPr>
          <a:xfrm>
            <a:off x="4733675" y="3593788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43"/>
          <p:cNvSpPr/>
          <p:nvPr/>
        </p:nvSpPr>
        <p:spPr>
          <a:xfrm>
            <a:off x="4733675" y="2370177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43"/>
          <p:cNvSpPr/>
          <p:nvPr/>
        </p:nvSpPr>
        <p:spPr>
          <a:xfrm>
            <a:off x="564975" y="1179538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43"/>
          <p:cNvSpPr/>
          <p:nvPr/>
        </p:nvSpPr>
        <p:spPr>
          <a:xfrm>
            <a:off x="564975" y="3593788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43"/>
          <p:cNvSpPr/>
          <p:nvPr/>
        </p:nvSpPr>
        <p:spPr>
          <a:xfrm>
            <a:off x="564975" y="2370177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43"/>
          <p:cNvSpPr txBox="1"/>
          <p:nvPr>
            <p:ph type="title"/>
          </p:nvPr>
        </p:nvSpPr>
        <p:spPr>
          <a:xfrm>
            <a:off x="1579245" y="1377950"/>
            <a:ext cx="3154045" cy="411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Problem</a:t>
            </a:r>
            <a:r>
              <a:rPr lang="en-US" altLang="az-Latn-AZ"/>
              <a:t> t</a:t>
            </a:r>
            <a:r>
              <a:rPr lang="az-Latn-AZ" altLang="en-US"/>
              <a:t>əyin etmə</a:t>
            </a:r>
            <a:r>
              <a:rPr lang="az-Latn-AZ" altLang="en-GB"/>
              <a:t> </a:t>
            </a:r>
            <a:endParaRPr lang="az-Latn-AZ" altLang="en-GB"/>
          </a:p>
        </p:txBody>
      </p:sp>
      <p:sp>
        <p:nvSpPr>
          <p:cNvPr id="540" name="Google Shape;540;p43"/>
          <p:cNvSpPr txBox="1"/>
          <p:nvPr>
            <p:ph type="title" idx="2"/>
          </p:nvPr>
        </p:nvSpPr>
        <p:spPr>
          <a:xfrm>
            <a:off x="7240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41" name="Google Shape;541;p43"/>
          <p:cNvSpPr txBox="1"/>
          <p:nvPr>
            <p:ph type="subTitle" idx="1"/>
          </p:nvPr>
        </p:nvSpPr>
        <p:spPr>
          <a:xfrm>
            <a:off x="1579245" y="1790065"/>
            <a:ext cx="2625725" cy="36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Regiona əsaslanan problemlərin müəyyən edilməsi</a:t>
            </a:r>
            <a:endParaRPr lang="az-Latn-AZ" altLang="en-GB"/>
          </a:p>
        </p:txBody>
      </p:sp>
      <p:sp>
        <p:nvSpPr>
          <p:cNvPr id="542" name="Google Shape;542;p43"/>
          <p:cNvSpPr txBox="1"/>
          <p:nvPr>
            <p:ph type="title" idx="3"/>
          </p:nvPr>
        </p:nvSpPr>
        <p:spPr>
          <a:xfrm>
            <a:off x="1579350" y="257708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Əsas avadanlıqlar</a:t>
            </a:r>
            <a:endParaRPr lang="az-Latn-AZ" altLang="en-GB"/>
          </a:p>
        </p:txBody>
      </p:sp>
      <p:sp>
        <p:nvSpPr>
          <p:cNvPr id="543" name="Google Shape;543;p43"/>
          <p:cNvSpPr txBox="1"/>
          <p:nvPr>
            <p:ph type="title" idx="4"/>
          </p:nvPr>
        </p:nvSpPr>
        <p:spPr>
          <a:xfrm>
            <a:off x="725250" y="2584572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44" name="Google Shape;544;p43"/>
          <p:cNvSpPr txBox="1"/>
          <p:nvPr>
            <p:ph type="subTitle" idx="5"/>
          </p:nvPr>
        </p:nvSpPr>
        <p:spPr>
          <a:xfrm>
            <a:off x="1579350" y="29886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Layihənin əsas aspektləri və təminatı</a:t>
            </a:r>
            <a:endParaRPr lang="az-Latn-AZ" altLang="en-GB"/>
          </a:p>
        </p:txBody>
      </p:sp>
      <p:sp>
        <p:nvSpPr>
          <p:cNvPr id="545" name="Google Shape;545;p43"/>
          <p:cNvSpPr txBox="1"/>
          <p:nvPr>
            <p:ph type="title" idx="6"/>
          </p:nvPr>
        </p:nvSpPr>
        <p:spPr>
          <a:xfrm>
            <a:off x="1579350" y="3777700"/>
            <a:ext cx="2739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z-Latn-AZ"/>
              <a:t>N</a:t>
            </a:r>
            <a:r>
              <a:rPr lang="az-Latn-AZ" altLang="en-US"/>
              <a:t>əyə görə?</a:t>
            </a:r>
            <a:endParaRPr lang="az-Latn-AZ" altLang="en-US"/>
          </a:p>
        </p:txBody>
      </p:sp>
      <p:sp>
        <p:nvSpPr>
          <p:cNvPr id="546" name="Google Shape;546;p43"/>
          <p:cNvSpPr txBox="1"/>
          <p:nvPr>
            <p:ph type="title" idx="7"/>
          </p:nvPr>
        </p:nvSpPr>
        <p:spPr>
          <a:xfrm>
            <a:off x="725250" y="3808183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47" name="Google Shape;547;p43"/>
          <p:cNvSpPr txBox="1"/>
          <p:nvPr>
            <p:ph type="subTitle" idx="8"/>
          </p:nvPr>
        </p:nvSpPr>
        <p:spPr>
          <a:xfrm>
            <a:off x="1579350" y="4189300"/>
            <a:ext cx="228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Smart idarəetmə nəyə görə gərəklidir?</a:t>
            </a:r>
            <a:endParaRPr lang="az-Latn-AZ" altLang="en-GB"/>
          </a:p>
        </p:txBody>
      </p:sp>
      <p:sp>
        <p:nvSpPr>
          <p:cNvPr id="548" name="Google Shape;548;p43"/>
          <p:cNvSpPr txBox="1"/>
          <p:nvPr>
            <p:ph type="title" idx="9"/>
          </p:nvPr>
        </p:nvSpPr>
        <p:spPr>
          <a:xfrm>
            <a:off x="5749250" y="1378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Texniki həll</a:t>
            </a:r>
            <a:endParaRPr lang="az-Latn-AZ" altLang="en-GB"/>
          </a:p>
        </p:txBody>
      </p:sp>
      <p:sp>
        <p:nvSpPr>
          <p:cNvPr id="549" name="Google Shape;549;p43"/>
          <p:cNvSpPr txBox="1"/>
          <p:nvPr>
            <p:ph type="title" idx="13"/>
          </p:nvPr>
        </p:nvSpPr>
        <p:spPr>
          <a:xfrm>
            <a:off x="48927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550" name="Google Shape;550;p43"/>
          <p:cNvSpPr txBox="1"/>
          <p:nvPr>
            <p:ph type="subTitle" idx="14"/>
          </p:nvPr>
        </p:nvSpPr>
        <p:spPr>
          <a:xfrm>
            <a:off x="5749290" y="1790065"/>
            <a:ext cx="3007360" cy="36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İtki və problemlərin qarşısını almaq üçün tılacaq addımlar</a:t>
            </a:r>
            <a:endParaRPr lang="az-Latn-AZ" altLang="en-GB"/>
          </a:p>
        </p:txBody>
      </p:sp>
      <p:sp>
        <p:nvSpPr>
          <p:cNvPr id="551" name="Google Shape;551;p43"/>
          <p:cNvSpPr txBox="1"/>
          <p:nvPr>
            <p:ph type="title" idx="15"/>
          </p:nvPr>
        </p:nvSpPr>
        <p:spPr>
          <a:xfrm>
            <a:off x="5749250" y="2577077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İqtisadi səmərəlilik</a:t>
            </a:r>
            <a:endParaRPr lang="az-Latn-AZ" altLang="en-GB"/>
          </a:p>
        </p:txBody>
      </p:sp>
      <p:sp>
        <p:nvSpPr>
          <p:cNvPr id="552" name="Google Shape;552;p43"/>
          <p:cNvSpPr txBox="1"/>
          <p:nvPr>
            <p:ph type="title" idx="16"/>
          </p:nvPr>
        </p:nvSpPr>
        <p:spPr>
          <a:xfrm>
            <a:off x="4892750" y="2584572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553" name="Google Shape;553;p43"/>
          <p:cNvSpPr txBox="1"/>
          <p:nvPr>
            <p:ph type="subTitle" idx="17"/>
          </p:nvPr>
        </p:nvSpPr>
        <p:spPr>
          <a:xfrm>
            <a:off x="5749250" y="29872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Layihə iqtisadi cəhətdən səmərəlidirmi?</a:t>
            </a:r>
            <a:endParaRPr lang="az-Latn-AZ" altLang="en-GB"/>
          </a:p>
        </p:txBody>
      </p:sp>
      <p:sp>
        <p:nvSpPr>
          <p:cNvPr id="554" name="Google Shape;554;p43"/>
          <p:cNvSpPr txBox="1"/>
          <p:nvPr>
            <p:ph type="title" idx="18"/>
          </p:nvPr>
        </p:nvSpPr>
        <p:spPr>
          <a:xfrm>
            <a:off x="5749250" y="37777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Regional uyğunluq</a:t>
            </a:r>
            <a:endParaRPr lang="az-Latn-AZ" altLang="en-GB"/>
          </a:p>
        </p:txBody>
      </p:sp>
      <p:sp>
        <p:nvSpPr>
          <p:cNvPr id="555" name="Google Shape;555;p43"/>
          <p:cNvSpPr txBox="1"/>
          <p:nvPr>
            <p:ph type="title" idx="19"/>
          </p:nvPr>
        </p:nvSpPr>
        <p:spPr>
          <a:xfrm>
            <a:off x="4892750" y="380818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556" name="Google Shape;556;p43"/>
          <p:cNvSpPr txBox="1"/>
          <p:nvPr>
            <p:ph type="subTitle" idx="20"/>
          </p:nvPr>
        </p:nvSpPr>
        <p:spPr>
          <a:xfrm>
            <a:off x="5749290" y="4186555"/>
            <a:ext cx="3144520" cy="36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Layihənin regional uyğunluğu hansı səviyyədədir?</a:t>
            </a:r>
            <a:endParaRPr lang="az-Latn-AZ" altLang="en-GB"/>
          </a:p>
        </p:txBody>
      </p:sp>
      <p:sp>
        <p:nvSpPr>
          <p:cNvPr id="557" name="Google Shape;557;p43"/>
          <p:cNvSpPr txBox="1"/>
          <p:nvPr>
            <p:ph type="title" idx="21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2400"/>
              <a:t>Layihə Tərkibi</a:t>
            </a:r>
            <a:endParaRPr lang="az-Latn-AZ" altLang="en-GB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6"/>
          <p:cNvSpPr/>
          <p:nvPr/>
        </p:nvSpPr>
        <p:spPr>
          <a:xfrm>
            <a:off x="3511259" y="704463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4" name="Google Shape;1034;p66"/>
          <p:cNvSpPr txBox="1"/>
          <p:nvPr>
            <p:ph type="title"/>
          </p:nvPr>
        </p:nvSpPr>
        <p:spPr>
          <a:xfrm>
            <a:off x="2912110" y="2320290"/>
            <a:ext cx="5201920" cy="9194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4000"/>
              <a:t>Regional uyğunluq</a:t>
            </a:r>
            <a:endParaRPr lang="az-Latn-AZ" altLang="en-GB" sz="4000"/>
          </a:p>
        </p:txBody>
      </p:sp>
      <p:sp>
        <p:nvSpPr>
          <p:cNvPr id="1035" name="Google Shape;1035;p66"/>
          <p:cNvSpPr txBox="1"/>
          <p:nvPr>
            <p:ph type="title" idx="2"/>
          </p:nvPr>
        </p:nvSpPr>
        <p:spPr>
          <a:xfrm>
            <a:off x="3807099" y="1196022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1036" name="Google Shape;1036;p66"/>
          <p:cNvSpPr txBox="1"/>
          <p:nvPr>
            <p:ph type="subTitle" idx="1"/>
          </p:nvPr>
        </p:nvSpPr>
        <p:spPr>
          <a:xfrm>
            <a:off x="3806825" y="3239770"/>
            <a:ext cx="4117975" cy="601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>
                <a:sym typeface="+mn-ea"/>
              </a:rPr>
              <a:t>Layihənin regional uyğunluğu hansı səviyyədədir?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7"/>
          <p:cNvSpPr txBox="1"/>
          <p:nvPr>
            <p:ph type="title" idx="6"/>
          </p:nvPr>
        </p:nvSpPr>
        <p:spPr>
          <a:xfrm>
            <a:off x="468085" y="249885"/>
            <a:ext cx="7708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2800"/>
              <a:t>Qarabağ </a:t>
            </a:r>
            <a:r>
              <a:rPr lang="en-US" altLang="az-Latn-AZ" sz="2800"/>
              <a:t>- </a:t>
            </a:r>
            <a:r>
              <a:rPr lang="az-Latn-AZ" altLang="en-GB" sz="2800"/>
              <a:t>Su Hövzələri</a:t>
            </a:r>
            <a:endParaRPr lang="az-Latn-AZ" altLang="en-GB" sz="2800"/>
          </a:p>
        </p:txBody>
      </p:sp>
      <p:sp>
        <p:nvSpPr>
          <p:cNvPr id="1042" name="Google Shape;1042;p67"/>
          <p:cNvSpPr txBox="1"/>
          <p:nvPr>
            <p:ph type="title"/>
          </p:nvPr>
        </p:nvSpPr>
        <p:spPr>
          <a:xfrm>
            <a:off x="6093200" y="1388875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14 çay</a:t>
            </a:r>
            <a:endParaRPr lang="az-Latn-AZ" altLang="en-GB"/>
          </a:p>
        </p:txBody>
      </p:sp>
      <p:sp>
        <p:nvSpPr>
          <p:cNvPr id="1043" name="Google Shape;1043;p67"/>
          <p:cNvSpPr txBox="1"/>
          <p:nvPr>
            <p:ph type="subTitle" idx="1"/>
          </p:nvPr>
        </p:nvSpPr>
        <p:spPr>
          <a:xfrm>
            <a:off x="6093200" y="1754563"/>
            <a:ext cx="23307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speak a bit about this person here</a:t>
            </a:r>
            <a:endParaRPr lang="en-GB"/>
          </a:p>
        </p:txBody>
      </p:sp>
      <p:sp>
        <p:nvSpPr>
          <p:cNvPr id="1044" name="Google Shape;1044;p67"/>
          <p:cNvSpPr txBox="1"/>
          <p:nvPr>
            <p:ph type="title" idx="2"/>
          </p:nvPr>
        </p:nvSpPr>
        <p:spPr>
          <a:xfrm>
            <a:off x="6093200" y="2549650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24 (9) su anbarı</a:t>
            </a:r>
            <a:endParaRPr lang="az-Latn-AZ" altLang="en-GB"/>
          </a:p>
        </p:txBody>
      </p:sp>
      <p:sp>
        <p:nvSpPr>
          <p:cNvPr id="1045" name="Google Shape;1045;p67"/>
          <p:cNvSpPr txBox="1"/>
          <p:nvPr>
            <p:ph type="subTitle" idx="3"/>
          </p:nvPr>
        </p:nvSpPr>
        <p:spPr>
          <a:xfrm>
            <a:off x="6093200" y="2915360"/>
            <a:ext cx="2330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speak a bit about this person here</a:t>
            </a:r>
            <a:endParaRPr lang="en-GB"/>
          </a:p>
        </p:txBody>
      </p:sp>
      <p:sp>
        <p:nvSpPr>
          <p:cNvPr id="1046" name="Google Shape;1046;p67"/>
          <p:cNvSpPr txBox="1"/>
          <p:nvPr>
            <p:ph type="title" idx="4"/>
          </p:nvPr>
        </p:nvSpPr>
        <p:spPr>
          <a:xfrm>
            <a:off x="6093200" y="3710413"/>
            <a:ext cx="233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z-Latn-AZ"/>
              <a:t>Relyef</a:t>
            </a:r>
            <a:endParaRPr lang="en-US" altLang="az-Latn-AZ"/>
          </a:p>
        </p:txBody>
      </p:sp>
      <p:sp>
        <p:nvSpPr>
          <p:cNvPr id="1047" name="Google Shape;1047;p67"/>
          <p:cNvSpPr txBox="1"/>
          <p:nvPr>
            <p:ph type="subTitle" idx="5"/>
          </p:nvPr>
        </p:nvSpPr>
        <p:spPr>
          <a:xfrm>
            <a:off x="6093200" y="4079018"/>
            <a:ext cx="23307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speak a bit about this person here</a:t>
            </a:r>
            <a:endParaRPr lang="en-GB"/>
          </a:p>
        </p:txBody>
      </p:sp>
      <p:pic>
        <p:nvPicPr>
          <p:cNvPr id="1048" name="Google Shape;1048;p67" descr="C:\Users\AMILARS\Desktop\386px-Azerbaijan_Karabakh_relief_location_map.jpg386px-Azerbaijan_Karabakh_relief_location_map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5010" y="974725"/>
            <a:ext cx="3306445" cy="3736340"/>
          </a:xfrm>
          <a:prstGeom prst="round2SameRect">
            <a:avLst>
              <a:gd name="adj1" fmla="val 23506"/>
              <a:gd name="adj2" fmla="val 2277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 descr="reservoi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580" y="2376170"/>
            <a:ext cx="709295" cy="709295"/>
          </a:xfrm>
          <a:prstGeom prst="rect">
            <a:avLst/>
          </a:prstGeom>
        </p:spPr>
      </p:pic>
      <p:pic>
        <p:nvPicPr>
          <p:cNvPr id="5" name="Picture 4" descr="ri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45" y="1308100"/>
            <a:ext cx="532765" cy="532765"/>
          </a:xfrm>
          <a:prstGeom prst="rect">
            <a:avLst/>
          </a:prstGeom>
        </p:spPr>
      </p:pic>
      <p:pic>
        <p:nvPicPr>
          <p:cNvPr id="6" name="Picture 5" descr="gra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3546475"/>
            <a:ext cx="693420" cy="693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1"/>
          <p:cNvSpPr txBox="1"/>
          <p:nvPr>
            <p:ph type="ctrTitle"/>
          </p:nvPr>
        </p:nvSpPr>
        <p:spPr>
          <a:xfrm>
            <a:off x="4240530" y="669925"/>
            <a:ext cx="4596765" cy="796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4000"/>
              <a:t>Təşəkkür edirik!</a:t>
            </a:r>
            <a:endParaRPr lang="az-Latn-AZ" altLang="en-GB" sz="4000"/>
          </a:p>
        </p:txBody>
      </p:sp>
      <p:sp>
        <p:nvSpPr>
          <p:cNvPr id="1122" name="Google Shape;1122;p71"/>
          <p:cNvSpPr txBox="1"/>
          <p:nvPr>
            <p:ph type="subTitle" idx="1"/>
          </p:nvPr>
        </p:nvSpPr>
        <p:spPr>
          <a:xfrm>
            <a:off x="5147945" y="1563370"/>
            <a:ext cx="3663315" cy="817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az-Latn-AZ" altLang="en-GB" sz="2400">
                <a:solidFill>
                  <a:schemeClr val="dk1"/>
                </a:solidFill>
              </a:rPr>
              <a:t>Hər bir komandaya </a:t>
            </a:r>
            <a:r>
              <a:rPr lang="az-Latn-AZ" altLang="en-GB" sz="2400">
                <a:solidFill>
                  <a:schemeClr val="dk1"/>
                </a:solidFill>
                <a:latin typeface="Raleway ExtraBold" charset="0"/>
                <a:cs typeface="Raleway ExtraBold" charset="0"/>
              </a:rPr>
              <a:t>uğurlar</a:t>
            </a:r>
            <a:r>
              <a:rPr lang="az-Latn-AZ" altLang="en-GB" sz="2400">
                <a:solidFill>
                  <a:schemeClr val="dk1"/>
                </a:solidFill>
              </a:rPr>
              <a:t> arzu edirik!</a:t>
            </a:r>
            <a:endParaRPr lang="en-US" altLang="az-Latn-AZ" sz="2400">
              <a:solidFill>
                <a:schemeClr val="dk1"/>
              </a:solidFill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3403201" y="677061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Rectangles 3"/>
          <p:cNvSpPr/>
          <p:nvPr/>
        </p:nvSpPr>
        <p:spPr>
          <a:xfrm>
            <a:off x="683260" y="4227830"/>
            <a:ext cx="4262755" cy="360045"/>
          </a:xfrm>
          <a:prstGeom prst="rect">
            <a:avLst/>
          </a:prstGeom>
          <a:solidFill>
            <a:srgbClr val="F8F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49705" y="1779905"/>
            <a:ext cx="3194050" cy="2247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" name="Google Shape;1121;p71"/>
          <p:cNvSpPr txBox="1"/>
          <p:nvPr/>
        </p:nvSpPr>
        <p:spPr>
          <a:xfrm>
            <a:off x="4240530" y="2787650"/>
            <a:ext cx="4596765" cy="79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800000000000000"/>
              <a:buNone/>
              <a:defRPr sz="6000" b="0" i="0" u="none" strike="noStrike" cap="none">
                <a:solidFill>
                  <a:schemeClr val="lt1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" panose="00000500000000000000"/>
              <a:buNone/>
              <a:defRPr sz="5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4000">
                <a:solidFill>
                  <a:schemeClr val="tx1"/>
                </a:solidFill>
              </a:rPr>
              <a:t>Qazanan </a:t>
            </a:r>
            <a:r>
              <a:rPr lang="az-Latn-AZ" altLang="en-GB" sz="4000">
                <a:solidFill>
                  <a:srgbClr val="C00000"/>
                </a:solidFill>
              </a:rPr>
              <a:t>xalqımız </a:t>
            </a:r>
            <a:r>
              <a:rPr lang="az-Latn-AZ" altLang="en-GB" sz="4000">
                <a:solidFill>
                  <a:schemeClr val="tx1"/>
                </a:solidFill>
              </a:rPr>
              <a:t>olsun!</a:t>
            </a:r>
            <a:endParaRPr lang="az-Latn-AZ" altLang="en-GB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/>
          <p:nvPr/>
        </p:nvSpPr>
        <p:spPr>
          <a:xfrm>
            <a:off x="1904217" y="1226674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44"/>
          <p:cNvSpPr txBox="1"/>
          <p:nvPr>
            <p:ph type="title"/>
          </p:nvPr>
        </p:nvSpPr>
        <p:spPr>
          <a:xfrm>
            <a:off x="3698875" y="1332230"/>
            <a:ext cx="4016375" cy="1595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Problem təyin etmə</a:t>
            </a:r>
            <a:endParaRPr lang="az-Latn-AZ" altLang="en-GB"/>
          </a:p>
        </p:txBody>
      </p:sp>
      <p:sp>
        <p:nvSpPr>
          <p:cNvPr id="564" name="Google Shape;564;p44"/>
          <p:cNvSpPr txBox="1"/>
          <p:nvPr>
            <p:ph type="title" idx="2"/>
          </p:nvPr>
        </p:nvSpPr>
        <p:spPr>
          <a:xfrm>
            <a:off x="2266835" y="1773668"/>
            <a:ext cx="11211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65" name="Google Shape;565;p44"/>
          <p:cNvSpPr txBox="1"/>
          <p:nvPr>
            <p:ph type="subTitle" idx="1"/>
          </p:nvPr>
        </p:nvSpPr>
        <p:spPr>
          <a:xfrm>
            <a:off x="3698875" y="3184525"/>
            <a:ext cx="4176395" cy="601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>
                <a:sym typeface="+mn-ea"/>
              </a:rPr>
              <a:t>Regiona əsaslanan problemlərin müəyyən edilməsi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>
            <p:ph type="title"/>
          </p:nvPr>
        </p:nvSpPr>
        <p:spPr>
          <a:xfrm>
            <a:off x="4675300" y="784025"/>
            <a:ext cx="37536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Problem</a:t>
            </a:r>
            <a:endParaRPr lang="az-Latn-AZ" altLang="en-GB"/>
          </a:p>
        </p:txBody>
      </p:sp>
      <p:pic>
        <p:nvPicPr>
          <p:cNvPr id="571" name="Google Shape;571;p45" descr="C:\Users\AMILARS\Downloads\ezgif.com-gif-maker.pngezgif.com-gif-mak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3450" y="832182"/>
            <a:ext cx="3417300" cy="341693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2" name="Google Shape;572;p45"/>
          <p:cNvSpPr/>
          <p:nvPr/>
        </p:nvSpPr>
        <p:spPr>
          <a:xfrm>
            <a:off x="903456" y="901999"/>
            <a:ext cx="789694" cy="830821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45"/>
          <p:cNvSpPr/>
          <p:nvPr/>
        </p:nvSpPr>
        <p:spPr>
          <a:xfrm>
            <a:off x="1414398" y="679659"/>
            <a:ext cx="149364" cy="149364"/>
          </a:xfrm>
          <a:custGeom>
            <a:avLst/>
            <a:gdLst/>
            <a:ahLst/>
            <a:cxnLst/>
            <a:rect l="l" t="t" r="r" b="b"/>
            <a:pathLst>
              <a:path w="2168" h="2168" extrusionOk="0">
                <a:moveTo>
                  <a:pt x="1084" y="0"/>
                </a:moveTo>
                <a:lnTo>
                  <a:pt x="1" y="1084"/>
                </a:lnTo>
                <a:lnTo>
                  <a:pt x="1084" y="2167"/>
                </a:lnTo>
                <a:lnTo>
                  <a:pt x="2168" y="1084"/>
                </a:lnTo>
                <a:lnTo>
                  <a:pt x="1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45"/>
          <p:cNvSpPr txBox="1"/>
          <p:nvPr>
            <p:ph type="subTitle" idx="1"/>
          </p:nvPr>
        </p:nvSpPr>
        <p:spPr>
          <a:xfrm>
            <a:off x="5152700" y="1611875"/>
            <a:ext cx="32763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az-Latn-AZ" altLang="en-US" sz="1800"/>
              <a:t>Ə</a:t>
            </a:r>
            <a:r>
              <a:rPr lang="en-US" altLang="az-Latn-AZ" sz="1800"/>
              <a:t>n</a:t>
            </a:r>
            <a:r>
              <a:rPr lang="az-Latn-AZ" altLang="en-US" sz="1800"/>
              <a:t>ənəvi idarəetmə</a:t>
            </a:r>
            <a:endParaRPr lang="az-Latn-AZ" altLang="en-US" sz="1800"/>
          </a:p>
          <a:p>
            <a:pPr marL="285750" lvl="0" indent="-28575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az-Latn-AZ" altLang="en-US" sz="1800"/>
              <a:t>Məlumat yetərsizliyi</a:t>
            </a:r>
            <a:endParaRPr lang="az-Latn-AZ" altLang="en-US" sz="1800"/>
          </a:p>
          <a:p>
            <a:pPr marL="285750" lvl="0" indent="-28575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az-Latn-AZ" altLang="en-US" sz="1800"/>
              <a:t>Smart həllərin olmaması</a:t>
            </a:r>
            <a:endParaRPr lang="az-Latn-AZ" alt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/>
          <p:nvPr>
            <p:ph type="title" idx="6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 sz="2400"/>
              <a:t>Nəyə əsaslanmaq gərəklidir?</a:t>
            </a:r>
            <a:endParaRPr lang="az-Latn-AZ" altLang="en-GB" sz="2400"/>
          </a:p>
        </p:txBody>
      </p:sp>
      <p:sp>
        <p:nvSpPr>
          <p:cNvPr id="580" name="Google Shape;580;p46"/>
          <p:cNvSpPr txBox="1"/>
          <p:nvPr>
            <p:ph type="title"/>
          </p:nvPr>
        </p:nvSpPr>
        <p:spPr>
          <a:xfrm>
            <a:off x="3275965" y="2400935"/>
            <a:ext cx="255905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Proqnoz</a:t>
            </a:r>
            <a:endParaRPr lang="az-Latn-AZ" altLang="en-GB"/>
          </a:p>
        </p:txBody>
      </p:sp>
      <p:sp>
        <p:nvSpPr>
          <p:cNvPr id="581" name="Google Shape;581;p46"/>
          <p:cNvSpPr txBox="1"/>
          <p:nvPr>
            <p:ph type="subTitle" idx="1"/>
          </p:nvPr>
        </p:nvSpPr>
        <p:spPr>
          <a:xfrm>
            <a:off x="3555900" y="2858011"/>
            <a:ext cx="20331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Məlumatlara əsasl</a:t>
            </a:r>
            <a:r>
              <a:rPr lang="en-US" altLang="az-Latn-AZ"/>
              <a:t>anan</a:t>
            </a:r>
            <a:r>
              <a:rPr lang="az-Latn-AZ" altLang="en-GB"/>
              <a:t> modelləşdirmə və model əsasında proqnozlar verə bilmək</a:t>
            </a:r>
            <a:endParaRPr lang="az-Latn-AZ" altLang="en-GB"/>
          </a:p>
        </p:txBody>
      </p:sp>
      <p:sp>
        <p:nvSpPr>
          <p:cNvPr id="582" name="Google Shape;582;p46"/>
          <p:cNvSpPr txBox="1"/>
          <p:nvPr>
            <p:ph type="title" idx="2"/>
          </p:nvPr>
        </p:nvSpPr>
        <p:spPr>
          <a:xfrm>
            <a:off x="5708050" y="2400788"/>
            <a:ext cx="2034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Qərarlar</a:t>
            </a:r>
            <a:endParaRPr lang="az-Latn-AZ" altLang="en-GB"/>
          </a:p>
        </p:txBody>
      </p:sp>
      <p:sp>
        <p:nvSpPr>
          <p:cNvPr id="583" name="Google Shape;583;p46"/>
          <p:cNvSpPr txBox="1"/>
          <p:nvPr>
            <p:ph type="subTitle" idx="3"/>
          </p:nvPr>
        </p:nvSpPr>
        <p:spPr>
          <a:xfrm>
            <a:off x="5708050" y="2856500"/>
            <a:ext cx="2034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Məlumatlar və proqnozlara əsaslanaraq qərarlar qəbul etmək</a:t>
            </a:r>
            <a:endParaRPr lang="az-Latn-AZ" altLang="en-GB"/>
          </a:p>
        </p:txBody>
      </p:sp>
      <p:sp>
        <p:nvSpPr>
          <p:cNvPr id="584" name="Google Shape;584;p46"/>
          <p:cNvSpPr txBox="1"/>
          <p:nvPr>
            <p:ph type="title" idx="4"/>
          </p:nvPr>
        </p:nvSpPr>
        <p:spPr>
          <a:xfrm>
            <a:off x="1401350" y="2400791"/>
            <a:ext cx="2035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z-Latn-AZ"/>
              <a:t>N</a:t>
            </a:r>
            <a:r>
              <a:rPr lang="az-Latn-AZ" altLang="en-US"/>
              <a:t>əzarət</a:t>
            </a:r>
            <a:endParaRPr lang="az-Latn-AZ" altLang="en-US"/>
          </a:p>
        </p:txBody>
      </p:sp>
      <p:sp>
        <p:nvSpPr>
          <p:cNvPr id="585" name="Google Shape;585;p46"/>
          <p:cNvSpPr txBox="1"/>
          <p:nvPr>
            <p:ph type="subTitle" idx="5"/>
          </p:nvPr>
        </p:nvSpPr>
        <p:spPr>
          <a:xfrm>
            <a:off x="1401350" y="2857987"/>
            <a:ext cx="20355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Gərəkli məlumatların bir sistemdən idarə edilməsi və nəzarət edilməsi</a:t>
            </a:r>
            <a:endParaRPr lang="az-Latn-AZ" altLang="en-GB"/>
          </a:p>
        </p:txBody>
      </p:sp>
      <p:pic>
        <p:nvPicPr>
          <p:cNvPr id="2" name="Picture 1" descr="re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270" y="1491615"/>
            <a:ext cx="770890" cy="770890"/>
          </a:xfrm>
          <a:prstGeom prst="rect">
            <a:avLst/>
          </a:prstGeom>
        </p:spPr>
      </p:pic>
      <p:pic>
        <p:nvPicPr>
          <p:cNvPr id="3" name="Picture 2" descr="predictive-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45" y="1419225"/>
            <a:ext cx="771525" cy="771525"/>
          </a:xfrm>
          <a:prstGeom prst="rect">
            <a:avLst/>
          </a:prstGeom>
        </p:spPr>
      </p:pic>
      <p:pic>
        <p:nvPicPr>
          <p:cNvPr id="4" name="Picture 3" descr="decision-mak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419225"/>
            <a:ext cx="725170" cy="72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15100" y="339555"/>
            <a:ext cx="4237500" cy="484500"/>
          </a:xfrm>
        </p:spPr>
        <p:txBody>
          <a:bodyPr/>
          <a:p>
            <a:r>
              <a:rPr lang="az-Latn-AZ" altLang="en-US"/>
              <a:t>Sistem dizaynı</a:t>
            </a:r>
            <a:endParaRPr lang="az-Latn-AZ" altLang="en-US"/>
          </a:p>
        </p:txBody>
      </p:sp>
      <p:pic>
        <p:nvPicPr>
          <p:cNvPr id="4" name="Picture 3" descr="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824230"/>
            <a:ext cx="5964555" cy="3599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715100" y="874225"/>
            <a:ext cx="423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US" sz="2800"/>
              <a:t>Smart Su İdarəetmə</a:t>
            </a:r>
            <a:endParaRPr lang="az-Latn-AZ" altLang="en-US" sz="2800"/>
          </a:p>
        </p:txBody>
      </p:sp>
      <p:sp>
        <p:nvSpPr>
          <p:cNvPr id="610" name="Google Shape;610;p47"/>
          <p:cNvSpPr txBox="1"/>
          <p:nvPr>
            <p:ph type="body" idx="1"/>
          </p:nvPr>
        </p:nvSpPr>
        <p:spPr>
          <a:xfrm>
            <a:off x="715100" y="1526500"/>
            <a:ext cx="42375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Sıfırdan qurulacaq suvarma və su istifadəsi sistemlərinin bir platforma üzərindən avtomatik idarə olunması və məlumatların toplanması, saxlanması</a:t>
            </a:r>
            <a:endParaRPr lang="en-GB"/>
          </a:p>
          <a:p>
            <a:pPr marL="285750" lvl="0" indent="-2032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az-Latn-AZ" altLang="en-GB"/>
              <a:t>Sadədir, sadəcə doğru məlumat...</a:t>
            </a:r>
            <a:r>
              <a:rPr lang="en-GB"/>
              <a:t> </a:t>
            </a:r>
            <a:endParaRPr lang="en-GB"/>
          </a:p>
          <a:p>
            <a:pPr marL="28575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az-Latn-AZ" altLang="en-GB"/>
              <a:t>Məlumatı istifadə edə bilmək</a:t>
            </a:r>
            <a:endParaRPr lang="en-GB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pic>
        <p:nvPicPr>
          <p:cNvPr id="611" name="Google Shape;611;p47" descr="C:\Users\AMILARS\Desktop\articlepagetitleimage.jpgarticlepagetitleim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59655" y="1564005"/>
            <a:ext cx="3122295" cy="1703705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2" name="Google Shape;612;p47"/>
          <p:cNvSpPr/>
          <p:nvPr/>
        </p:nvSpPr>
        <p:spPr>
          <a:xfrm>
            <a:off x="7315900" y="3587775"/>
            <a:ext cx="872067" cy="917507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"/>
          <p:cNvSpPr/>
          <p:nvPr/>
        </p:nvSpPr>
        <p:spPr>
          <a:xfrm>
            <a:off x="6871137" y="1283624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51"/>
          <p:cNvSpPr txBox="1"/>
          <p:nvPr>
            <p:ph type="title"/>
          </p:nvPr>
        </p:nvSpPr>
        <p:spPr>
          <a:xfrm>
            <a:off x="2125202" y="1382550"/>
            <a:ext cx="46737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Əsas avadanlıqlar</a:t>
            </a:r>
            <a:endParaRPr lang="az-Latn-AZ" altLang="en-GB"/>
          </a:p>
        </p:txBody>
      </p:sp>
      <p:sp>
        <p:nvSpPr>
          <p:cNvPr id="643" name="Google Shape;643;p51"/>
          <p:cNvSpPr txBox="1"/>
          <p:nvPr>
            <p:ph type="title" idx="2"/>
          </p:nvPr>
        </p:nvSpPr>
        <p:spPr>
          <a:xfrm>
            <a:off x="7166978" y="1785811"/>
            <a:ext cx="125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644" name="Google Shape;644;p51"/>
          <p:cNvSpPr txBox="1"/>
          <p:nvPr>
            <p:ph type="subTitle" idx="1"/>
          </p:nvPr>
        </p:nvSpPr>
        <p:spPr>
          <a:xfrm>
            <a:off x="1582635" y="2978250"/>
            <a:ext cx="5216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Layihə üçün gərəkli proqram və aparat təminatı</a:t>
            </a:r>
            <a:endParaRPr lang="az-Latn-AZ" altLang="en-GB"/>
          </a:p>
        </p:txBody>
      </p:sp>
      <p:grpSp>
        <p:nvGrpSpPr>
          <p:cNvPr id="645" name="Google Shape;645;p51"/>
          <p:cNvGrpSpPr/>
          <p:nvPr/>
        </p:nvGrpSpPr>
        <p:grpSpPr>
          <a:xfrm>
            <a:off x="0" y="3083701"/>
            <a:ext cx="1030262" cy="2066235"/>
            <a:chOff x="-1330848" y="2734149"/>
            <a:chExt cx="733387" cy="1470839"/>
          </a:xfrm>
        </p:grpSpPr>
        <p:sp>
          <p:nvSpPr>
            <p:cNvPr id="646" name="Google Shape;646;p51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8" name="Google Shape;648;p51"/>
          <p:cNvGrpSpPr/>
          <p:nvPr/>
        </p:nvGrpSpPr>
        <p:grpSpPr>
          <a:xfrm>
            <a:off x="0" y="1019874"/>
            <a:ext cx="1030262" cy="1029101"/>
            <a:chOff x="-1327541" y="1269923"/>
            <a:chExt cx="733387" cy="732561"/>
          </a:xfrm>
        </p:grpSpPr>
        <p:sp>
          <p:nvSpPr>
            <p:cNvPr id="649" name="Google Shape;649;p51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1" name="Google Shape;651;p51"/>
          <p:cNvSpPr/>
          <p:nvPr/>
        </p:nvSpPr>
        <p:spPr>
          <a:xfrm rot="-5400000">
            <a:off x="1666" y="2053458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2" name="Google Shape;652;p51"/>
          <p:cNvGrpSpPr/>
          <p:nvPr/>
        </p:nvGrpSpPr>
        <p:grpSpPr>
          <a:xfrm rot="-5400000">
            <a:off x="7092445" y="4116097"/>
            <a:ext cx="1025722" cy="1025795"/>
            <a:chOff x="5240426" y="2015574"/>
            <a:chExt cx="727669" cy="727669"/>
          </a:xfrm>
        </p:grpSpPr>
        <p:sp>
          <p:nvSpPr>
            <p:cNvPr id="653" name="Google Shape;653;p51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5" name="Google Shape;655;p51"/>
          <p:cNvGrpSpPr/>
          <p:nvPr/>
        </p:nvGrpSpPr>
        <p:grpSpPr>
          <a:xfrm rot="-5400000">
            <a:off x="6066747" y="4122873"/>
            <a:ext cx="1025722" cy="1025795"/>
            <a:chOff x="5240426" y="1287974"/>
            <a:chExt cx="727669" cy="727669"/>
          </a:xfrm>
        </p:grpSpPr>
        <p:sp>
          <p:nvSpPr>
            <p:cNvPr id="656" name="Google Shape;656;p51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51"/>
          <p:cNvGrpSpPr/>
          <p:nvPr/>
        </p:nvGrpSpPr>
        <p:grpSpPr>
          <a:xfrm rot="-5400000">
            <a:off x="8118240" y="4122873"/>
            <a:ext cx="1025722" cy="1025795"/>
            <a:chOff x="5240426" y="3473185"/>
            <a:chExt cx="727669" cy="727669"/>
          </a:xfrm>
        </p:grpSpPr>
        <p:sp>
          <p:nvSpPr>
            <p:cNvPr id="659" name="Google Shape;659;p51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1" name="Google Shape;661;p51"/>
          <p:cNvGrpSpPr/>
          <p:nvPr/>
        </p:nvGrpSpPr>
        <p:grpSpPr>
          <a:xfrm rot="-5400000">
            <a:off x="5036507" y="4116096"/>
            <a:ext cx="1033783" cy="1033856"/>
            <a:chOff x="6073022" y="2736629"/>
            <a:chExt cx="733387" cy="733387"/>
          </a:xfrm>
        </p:grpSpPr>
        <p:sp>
          <p:nvSpPr>
            <p:cNvPr id="662" name="Google Shape;662;p51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2"/>
          <p:cNvSpPr txBox="1"/>
          <p:nvPr>
            <p:ph type="title" idx="15"/>
          </p:nvPr>
        </p:nvSpPr>
        <p:spPr>
          <a:xfrm>
            <a:off x="715100" y="3444700"/>
            <a:ext cx="3583500" cy="11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Aparat təminatı</a:t>
            </a:r>
            <a:endParaRPr lang="az-Latn-AZ" altLang="en-GB"/>
          </a:p>
        </p:txBody>
      </p:sp>
      <p:sp>
        <p:nvSpPr>
          <p:cNvPr id="669" name="Google Shape;669;p52"/>
          <p:cNvSpPr txBox="1"/>
          <p:nvPr>
            <p:ph type="title" idx="4"/>
          </p:nvPr>
        </p:nvSpPr>
        <p:spPr>
          <a:xfrm>
            <a:off x="5549771" y="2669200"/>
            <a:ext cx="720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670" name="Google Shape;670;p52"/>
          <p:cNvSpPr txBox="1"/>
          <p:nvPr>
            <p:ph type="subTitle" idx="5"/>
          </p:nvPr>
        </p:nvSpPr>
        <p:spPr>
          <a:xfrm>
            <a:off x="6267010" y="330610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Axıntı sensoru</a:t>
            </a:r>
            <a:endParaRPr lang="az-Latn-AZ" altLang="en-GB"/>
          </a:p>
        </p:txBody>
      </p:sp>
      <p:sp>
        <p:nvSpPr>
          <p:cNvPr id="671" name="Google Shape;671;p52"/>
          <p:cNvSpPr txBox="1"/>
          <p:nvPr>
            <p:ph type="title"/>
          </p:nvPr>
        </p:nvSpPr>
        <p:spPr>
          <a:xfrm>
            <a:off x="5549771" y="757300"/>
            <a:ext cx="7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72" name="Google Shape;672;p52"/>
          <p:cNvSpPr txBox="1"/>
          <p:nvPr>
            <p:ph type="subTitle" idx="1"/>
          </p:nvPr>
        </p:nvSpPr>
        <p:spPr>
          <a:xfrm>
            <a:off x="6266699" y="757300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Valv pozisyoner</a:t>
            </a:r>
            <a:endParaRPr lang="az-Latn-AZ" altLang="en-GB"/>
          </a:p>
        </p:txBody>
      </p:sp>
      <p:sp>
        <p:nvSpPr>
          <p:cNvPr id="673" name="Google Shape;673;p52"/>
          <p:cNvSpPr txBox="1"/>
          <p:nvPr>
            <p:ph type="title" idx="2"/>
          </p:nvPr>
        </p:nvSpPr>
        <p:spPr>
          <a:xfrm>
            <a:off x="5545037" y="13948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674" name="Google Shape;674;p52"/>
          <p:cNvSpPr txBox="1"/>
          <p:nvPr>
            <p:ph type="subTitle" idx="3"/>
          </p:nvPr>
        </p:nvSpPr>
        <p:spPr>
          <a:xfrm>
            <a:off x="6266815" y="1394460"/>
            <a:ext cx="238252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Hidrant qapaq sensoru</a:t>
            </a:r>
            <a:endParaRPr lang="az-Latn-AZ" altLang="en-GB"/>
          </a:p>
        </p:txBody>
      </p:sp>
      <p:sp>
        <p:nvSpPr>
          <p:cNvPr id="675" name="Google Shape;675;p52"/>
          <p:cNvSpPr txBox="1"/>
          <p:nvPr>
            <p:ph type="title" idx="6"/>
          </p:nvPr>
        </p:nvSpPr>
        <p:spPr>
          <a:xfrm>
            <a:off x="5548463" y="33064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676" name="Google Shape;676;p52"/>
          <p:cNvSpPr txBox="1"/>
          <p:nvPr>
            <p:ph type="subTitle" idx="7"/>
          </p:nvPr>
        </p:nvSpPr>
        <p:spPr>
          <a:xfrm>
            <a:off x="6269496" y="266890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Temperatur sensoru</a:t>
            </a:r>
            <a:endParaRPr lang="az-Latn-AZ" altLang="en-GB"/>
          </a:p>
        </p:txBody>
      </p:sp>
      <p:sp>
        <p:nvSpPr>
          <p:cNvPr id="677" name="Google Shape;677;p52"/>
          <p:cNvSpPr txBox="1"/>
          <p:nvPr>
            <p:ph type="title" idx="8"/>
          </p:nvPr>
        </p:nvSpPr>
        <p:spPr>
          <a:xfrm>
            <a:off x="5545038" y="20320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78" name="Google Shape;678;p52"/>
          <p:cNvSpPr txBox="1"/>
          <p:nvPr>
            <p:ph type="subTitle" idx="9"/>
          </p:nvPr>
        </p:nvSpPr>
        <p:spPr>
          <a:xfrm>
            <a:off x="6269496" y="2031700"/>
            <a:ext cx="2159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Təzyiq sensoru</a:t>
            </a:r>
            <a:endParaRPr lang="az-Latn-AZ" altLang="en-GB"/>
          </a:p>
        </p:txBody>
      </p:sp>
      <p:sp>
        <p:nvSpPr>
          <p:cNvPr id="679" name="Google Shape;679;p52"/>
          <p:cNvSpPr txBox="1"/>
          <p:nvPr>
            <p:ph type="title" idx="13"/>
          </p:nvPr>
        </p:nvSpPr>
        <p:spPr>
          <a:xfrm>
            <a:off x="5548464" y="3943600"/>
            <a:ext cx="723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680" name="Google Shape;680;p52"/>
          <p:cNvSpPr txBox="1"/>
          <p:nvPr>
            <p:ph type="subTitle" idx="14"/>
          </p:nvPr>
        </p:nvSpPr>
        <p:spPr>
          <a:xfrm>
            <a:off x="6270428" y="3943150"/>
            <a:ext cx="215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altLang="en-GB"/>
              <a:t>Aç-Bağla sensoru</a:t>
            </a:r>
            <a:endParaRPr lang="az-Latn-AZ" altLang="en-GB"/>
          </a:p>
        </p:txBody>
      </p:sp>
      <p:sp>
        <p:nvSpPr>
          <p:cNvPr id="682" name="Google Shape;682;p52"/>
          <p:cNvSpPr/>
          <p:nvPr/>
        </p:nvSpPr>
        <p:spPr>
          <a:xfrm rot="-5400000">
            <a:off x="811350" y="615283"/>
            <a:ext cx="768830" cy="768830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52"/>
          <p:cNvSpPr/>
          <p:nvPr/>
        </p:nvSpPr>
        <p:spPr>
          <a:xfrm rot="10800000">
            <a:off x="4407074" y="3096498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4" name="Google Shape;684;p52"/>
          <p:cNvGrpSpPr/>
          <p:nvPr/>
        </p:nvGrpSpPr>
        <p:grpSpPr>
          <a:xfrm rot="10800000">
            <a:off x="4403481" y="4"/>
            <a:ext cx="1030262" cy="2066235"/>
            <a:chOff x="-1330848" y="2734149"/>
            <a:chExt cx="733387" cy="1470839"/>
          </a:xfrm>
        </p:grpSpPr>
        <p:sp>
          <p:nvSpPr>
            <p:cNvPr id="685" name="Google Shape;685;p52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52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7" name="Google Shape;687;p52"/>
          <p:cNvGrpSpPr/>
          <p:nvPr/>
        </p:nvGrpSpPr>
        <p:grpSpPr>
          <a:xfrm rot="-5400000">
            <a:off x="4410477" y="2066811"/>
            <a:ext cx="1030262" cy="1029101"/>
            <a:chOff x="-1327541" y="1269923"/>
            <a:chExt cx="733387" cy="732561"/>
          </a:xfrm>
        </p:grpSpPr>
        <p:sp>
          <p:nvSpPr>
            <p:cNvPr id="688" name="Google Shape;688;p52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52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sen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995805"/>
            <a:ext cx="1911350" cy="1911350"/>
          </a:xfrm>
          <a:prstGeom prst="rect">
            <a:avLst/>
          </a:prstGeom>
        </p:spPr>
      </p:pic>
      <p:pic>
        <p:nvPicPr>
          <p:cNvPr id="3" name="Picture 2" descr="microch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915670"/>
            <a:ext cx="1849755" cy="1849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eaning Services Project Proposal by Slidesgo ">
  <a:themeElements>
    <a:clrScheme name="Simple Light">
      <a:dk1>
        <a:srgbClr val="24434E"/>
      </a:dk1>
      <a:lt1>
        <a:srgbClr val="4173A7"/>
      </a:lt1>
      <a:dk2>
        <a:srgbClr val="94AECA"/>
      </a:dk2>
      <a:lt2>
        <a:srgbClr val="91C3BE"/>
      </a:lt2>
      <a:accent1>
        <a:srgbClr val="E9E4DB"/>
      </a:accent1>
      <a:accent2>
        <a:srgbClr val="F8F4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Presentation</Application>
  <PresentationFormat/>
  <Paragraphs>235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Poppins Black</vt:lpstr>
      <vt:lpstr>Poppins</vt:lpstr>
      <vt:lpstr>Bebas Neue</vt:lpstr>
      <vt:lpstr>Wingdings</vt:lpstr>
      <vt:lpstr>Microsoft YaHei</vt:lpstr>
      <vt:lpstr>Arial Unicode MS</vt:lpstr>
      <vt:lpstr>Raleway ExtraBold</vt:lpstr>
      <vt:lpstr>Cleaning Services Project Proposal by Slidesgo </vt:lpstr>
      <vt:lpstr>Equation.KSEE3</vt:lpstr>
      <vt:lpstr>Qarabağ 4.0</vt:lpstr>
      <vt:lpstr>Layihə Tərkibi</vt:lpstr>
      <vt:lpstr>01</vt:lpstr>
      <vt:lpstr>Problem</vt:lpstr>
      <vt:lpstr>Nəzarət</vt:lpstr>
      <vt:lpstr>Sistem dizaynı</vt:lpstr>
      <vt:lpstr>Smart Su İdarəetmə</vt:lpstr>
      <vt:lpstr>02</vt:lpstr>
      <vt:lpstr>06</vt:lpstr>
      <vt:lpstr>PowerPoint 演示文稿</vt:lpstr>
      <vt:lpstr>Proqram təminatı</vt:lpstr>
      <vt:lpstr>03</vt:lpstr>
      <vt:lpstr>Faydaları</vt:lpstr>
      <vt:lpstr>04</vt:lpstr>
      <vt:lpstr>Texniki həllər</vt:lpstr>
      <vt:lpstr>Düzgün sistem üçün addımlar</vt:lpstr>
      <vt:lpstr>05</vt:lpstr>
      <vt:lpstr>İqtisadi cəhətdən</vt:lpstr>
      <vt:lpstr>Maliyyə</vt:lpstr>
      <vt:lpstr>06</vt:lpstr>
      <vt:lpstr>Relyef</vt:lpstr>
      <vt:lpstr>Təşəkkür edirik!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Qarabağ 4.0</dc:title>
  <dc:creator/>
  <cp:lastModifiedBy>AMILARS</cp:lastModifiedBy>
  <cp:revision>15</cp:revision>
  <dcterms:created xsi:type="dcterms:W3CDTF">2022-05-26T05:54:00Z</dcterms:created>
  <dcterms:modified xsi:type="dcterms:W3CDTF">2022-05-27T06:45:27Z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6EB2C1EB220E42D58EACD5ECAD0B023A</vt:lpwstr>
  </property>
  <property fmtid="{D5CDD505-2E9C-101B-9397-08002B2CF9AE}" pid="3" name="KSOProductBuildVer">
    <vt:lpwstr>1033-11.2.0.11130</vt:lpwstr>
  </property>
</Properties>
</file>