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58" r:id="rId6"/>
    <p:sldId id="259" r:id="rId7"/>
    <p:sldId id="260" r:id="rId8"/>
    <p:sldId id="267" r:id="rId9"/>
    <p:sldId id="266" r:id="rId10"/>
    <p:sldId id="265" r:id="rId11"/>
    <p:sldId id="264" r:id="rId12"/>
    <p:sldId id="262" r:id="rId13"/>
    <p:sldId id="263" r:id="rId14"/>
    <p:sldId id="257" r:id="rId15"/>
    <p:sldId id="276" r:id="rId16"/>
    <p:sldId id="261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7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5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4BD1-D2B8-48C7-BC86-E49903AAFCA6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2B37-566E-4586-9CEA-A83CDE0D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Enhanced </a:t>
            </a:r>
            <a:r>
              <a:rPr lang="en-US" dirty="0" err="1" smtClean="0"/>
              <a:t>Arneson</a:t>
            </a:r>
            <a:r>
              <a:rPr lang="en-US" dirty="0" smtClean="0"/>
              <a:t> Control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Shyam\Desktop\Captu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9600"/>
            <a:ext cx="4524375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92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:\Users\Shyam\Desktop\Captur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85800"/>
            <a:ext cx="48006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69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 descr="C:\Users\Shyam\Desktop\Capture9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577"/>
            <a:ext cx="44196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Users\Shyam\Desktop\Capture9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592026"/>
            <a:ext cx="4357007" cy="51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7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C:\Users\Shyam\Desktop\Capture8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533400"/>
            <a:ext cx="467677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Shyam\Desktop\Capture8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2286000"/>
            <a:ext cx="47053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2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1" descr="C:\Users\Shyam\Desktop\Captur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400"/>
            <a:ext cx="6477000" cy="713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1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Data Log at </a:t>
            </a:r>
            <a:r>
              <a:rPr lang="si-LK" dirty="0" smtClean="0"/>
              <a:t>RPM </a:t>
            </a:r>
            <a:r>
              <a:rPr lang="si-LK" dirty="0"/>
              <a:t>850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50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66850"/>
            <a:ext cx="62484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69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: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71625"/>
            <a:ext cx="67056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50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OP: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53201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79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i-LK" dirty="0" smtClean="0"/>
              <a:t>OP :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414902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4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234237" cy="580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9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i-LK" dirty="0" smtClean="0"/>
              <a:t>OP : 387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962150"/>
            <a:ext cx="49149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03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i-LK" dirty="0" smtClean="0"/>
              <a:t>OP: 386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56384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720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6"/>
            <a:ext cx="8229600" cy="1143000"/>
          </a:xfrm>
        </p:spPr>
        <p:txBody>
          <a:bodyPr/>
          <a:lstStyle/>
          <a:p>
            <a:r>
              <a:rPr lang="en-GB" dirty="0" smtClean="0"/>
              <a:t>CAN CARD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1" b="14941"/>
          <a:stretch/>
        </p:blipFill>
        <p:spPr>
          <a:xfrm>
            <a:off x="2667000" y="1219200"/>
            <a:ext cx="4495800" cy="4847630"/>
          </a:xfrm>
        </p:spPr>
      </p:pic>
      <p:sp>
        <p:nvSpPr>
          <p:cNvPr id="5" name="TextBox 4"/>
          <p:cNvSpPr txBox="1"/>
          <p:nvPr/>
        </p:nvSpPr>
        <p:spPr>
          <a:xfrm>
            <a:off x="685800" y="2133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038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5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399"/>
            <a:ext cx="6605587" cy="569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5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6538912" cy="621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5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C:\Users\Shyam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66800"/>
            <a:ext cx="8412163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Shyam\Desktop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043636" cy="59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9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Shyam\Desktop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5571"/>
            <a:ext cx="5935663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Shyam\Desktop\Captur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525272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6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Shyam\Desktop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471487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96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33</Words>
  <Application>Microsoft Office PowerPoint</Application>
  <PresentationFormat>On-screen Show (4:3)</PresentationFormat>
  <Paragraphs>11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Enhanced Arneson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Log at RPM 850 </vt:lpstr>
      <vt:lpstr>OP : 2</vt:lpstr>
      <vt:lpstr>OP : 5</vt:lpstr>
      <vt:lpstr>OP: 16</vt:lpstr>
      <vt:lpstr>OP : 17</vt:lpstr>
      <vt:lpstr>OP : 387</vt:lpstr>
      <vt:lpstr>OP: 386</vt:lpstr>
      <vt:lpstr>CAN CARD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</dc:creator>
  <cp:lastModifiedBy>Amila</cp:lastModifiedBy>
  <cp:revision>7</cp:revision>
  <dcterms:created xsi:type="dcterms:W3CDTF">2015-01-26T15:19:58Z</dcterms:created>
  <dcterms:modified xsi:type="dcterms:W3CDTF">2015-09-18T08:26:56Z</dcterms:modified>
</cp:coreProperties>
</file>