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046" r:id="rId2"/>
    <p:sldId id="2089" r:id="rId3"/>
    <p:sldId id="2062" r:id="rId4"/>
    <p:sldId id="2083" r:id="rId5"/>
    <p:sldId id="2084" r:id="rId6"/>
    <p:sldId id="2085" r:id="rId7"/>
    <p:sldId id="2064" r:id="rId8"/>
    <p:sldId id="2074" r:id="rId9"/>
    <p:sldId id="2072" r:id="rId10"/>
    <p:sldId id="2086" r:id="rId11"/>
    <p:sldId id="2087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9580"/>
    <a:srgbClr val="BD582C"/>
    <a:srgbClr val="4AEDDE"/>
    <a:srgbClr val="000000"/>
    <a:srgbClr val="3B1F4D"/>
    <a:srgbClr val="00B8DB"/>
    <a:srgbClr val="EC72A5"/>
    <a:srgbClr val="2D1E42"/>
    <a:srgbClr val="583F52"/>
    <a:srgbClr val="FA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2" autoAdjust="0"/>
  </p:normalViewPr>
  <p:slideViewPr>
    <p:cSldViewPr snapToGrid="0" snapToObjects="1">
      <p:cViewPr>
        <p:scale>
          <a:sx n="38" d="100"/>
          <a:sy n="38" d="100"/>
        </p:scale>
        <p:origin x="-456" y="-36"/>
      </p:cViewPr>
      <p:guideLst>
        <p:guide orient="horz" pos="8136"/>
        <p:guide orient="horz" pos="504"/>
        <p:guide orient="horz" pos="8640"/>
        <p:guide orient="horz" pos="4632"/>
        <p:guide pos="14278"/>
        <p:guide pos="1078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6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49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6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67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0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09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 rot="5400000">
            <a:off x="-16715231" y="-397359"/>
            <a:ext cx="24535152" cy="4304369"/>
            <a:chOff x="0" y="-156114"/>
            <a:chExt cx="24535152" cy="4304369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2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3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4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5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6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7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8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9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0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1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2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3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64" r:id="rId2"/>
    <p:sldLayoutId id="2147483965" r:id="rId3"/>
    <p:sldLayoutId id="2147483958" r:id="rId4"/>
    <p:sldLayoutId id="2147483959" r:id="rId5"/>
    <p:sldLayoutId id="2147483960" r:id="rId6"/>
    <p:sldLayoutId id="2147483953" r:id="rId7"/>
    <p:sldLayoutId id="2147483956" r:id="rId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10370222" y="4408448"/>
            <a:ext cx="135553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spc="3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3DPernikGuide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2825437" y="7821077"/>
            <a:ext cx="1025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Автори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Алекс Милчов и Давид Иванов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58036" y="1759348"/>
            <a:ext cx="5560333" cy="11773772"/>
            <a:chOff x="3505200" y="431800"/>
            <a:chExt cx="2127250" cy="4279900"/>
          </a:xfrm>
          <a:effectLst>
            <a:reflection blurRad="6350" stA="9000" endPos="35000" dir="5400000" sy="-100000" algn="bl" rotWithShape="0"/>
          </a:effectLst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47332" y="11984732"/>
            <a:ext cx="12490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Научен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ръководител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Людмил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Велинов</a:t>
            </a:r>
            <a:endParaRPr lang="ru-RU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Ст. учител теоретично обучение в ПГИ – гр.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Перник</a:t>
            </a:r>
            <a:endParaRPr lang="ru-RU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71E32A6-DE4A-4CC0-BBF4-BCD91D1778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81" y="3179118"/>
            <a:ext cx="5191811" cy="91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12206" y="4685736"/>
            <a:ext cx="80271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9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Устойчивост на проекта</a:t>
            </a:r>
            <a:endParaRPr lang="en-US" sz="9600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5DB775F-98B2-411F-AB13-DF9D090216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338" y="0"/>
            <a:ext cx="2205312" cy="22019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52898" cy="195289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515451" y="5339053"/>
            <a:ext cx="722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 на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Augmented reality</a:t>
            </a:r>
            <a:endParaRPr lang="bg-BG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Shape 2540"/>
          <p:cNvSpPr/>
          <p:nvPr/>
        </p:nvSpPr>
        <p:spPr>
          <a:xfrm>
            <a:off x="1702838" y="536906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02627" y="4380047"/>
            <a:ext cx="911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 на повече </a:t>
            </a:r>
            <a:r>
              <a:rPr lang="bg-BG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функционалности</a:t>
            </a:r>
            <a:endParaRPr lang="bg-BG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hape 2540"/>
          <p:cNvSpPr/>
          <p:nvPr/>
        </p:nvSpPr>
        <p:spPr>
          <a:xfrm>
            <a:off x="1702838" y="441005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7" name="Shape 2540"/>
          <p:cNvSpPr/>
          <p:nvPr/>
        </p:nvSpPr>
        <p:spPr>
          <a:xfrm>
            <a:off x="1702838" y="641814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5451" y="6374306"/>
            <a:ext cx="10324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 на повече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</a:t>
            </a:r>
            <a:r>
              <a:rPr lang="bg-BG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текстури</a:t>
            </a:r>
            <a:endParaRPr lang="bg-BG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Shape 2540"/>
          <p:cNvSpPr/>
          <p:nvPr/>
        </p:nvSpPr>
        <p:spPr>
          <a:xfrm>
            <a:off x="1702838" y="74672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58544" y="7409559"/>
            <a:ext cx="546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Разширяване на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bg-BG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-то</a:t>
            </a:r>
          </a:p>
        </p:txBody>
      </p:sp>
      <p:sp>
        <p:nvSpPr>
          <p:cNvPr id="41" name="Shape 2540">
            <a:extLst>
              <a:ext uri="{FF2B5EF4-FFF2-40B4-BE49-F238E27FC236}">
                <a16:creationId xmlns:a16="http://schemas.microsoft.com/office/drawing/2014/main" xmlns="" id="{6A87E61E-52B5-4EB4-BAAB-0C4CF93B0C2D}"/>
              </a:ext>
            </a:extLst>
          </p:cNvPr>
          <p:cNvSpPr/>
          <p:nvPr/>
        </p:nvSpPr>
        <p:spPr>
          <a:xfrm>
            <a:off x="1702838" y="84382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5D72D32-54BB-4149-9262-84115D6F089A}"/>
              </a:ext>
            </a:extLst>
          </p:cNvPr>
          <p:cNvSpPr txBox="1"/>
          <p:nvPr/>
        </p:nvSpPr>
        <p:spPr>
          <a:xfrm>
            <a:off x="2458544" y="8380609"/>
            <a:ext cx="7765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Многоезичност на приложението</a:t>
            </a:r>
          </a:p>
        </p:txBody>
      </p:sp>
    </p:spTree>
    <p:extLst>
      <p:ext uri="{BB962C8B-B14F-4D97-AF65-F5344CB8AC3E}">
        <p14:creationId xmlns:p14="http://schemas.microsoft.com/office/powerpoint/2010/main" val="2803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25672" y="4067891"/>
            <a:ext cx="17370909" cy="2684774"/>
          </a:xfrm>
          <a:prstGeom prst="rect">
            <a:avLst/>
          </a:prstGeom>
          <a:noFill/>
        </p:spPr>
        <p:txBody>
          <a:bodyPr wrap="none" tIns="1097280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bg-BG" sz="9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за вниманието!</a:t>
            </a:r>
            <a:endParaRPr lang="en-US" sz="19600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4873" y="7654804"/>
            <a:ext cx="88125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400" b="1" spc="3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Очакваме вашите въпроси.</a:t>
            </a:r>
            <a:endParaRPr lang="en-US" sz="4400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11085395" y="2081928"/>
            <a:ext cx="2251464" cy="2440210"/>
          </a:xfrm>
          <a:custGeom>
            <a:avLst/>
            <a:gdLst>
              <a:gd name="T0" fmla="*/ 5710 w 5893"/>
              <a:gd name="T1" fmla="*/ 3569 h 6385"/>
              <a:gd name="T2" fmla="*/ 5607 w 5893"/>
              <a:gd name="T3" fmla="*/ 2260 h 6385"/>
              <a:gd name="T4" fmla="*/ 4234 w 5893"/>
              <a:gd name="T5" fmla="*/ 1967 h 6385"/>
              <a:gd name="T6" fmla="*/ 4290 w 5893"/>
              <a:gd name="T7" fmla="*/ 515 h 6385"/>
              <a:gd name="T8" fmla="*/ 3315 w 5893"/>
              <a:gd name="T9" fmla="*/ 0 h 6385"/>
              <a:gd name="T10" fmla="*/ 2736 w 5893"/>
              <a:gd name="T11" fmla="*/ 555 h 6385"/>
              <a:gd name="T12" fmla="*/ 2482 w 5893"/>
              <a:gd name="T13" fmla="*/ 1372 h 6385"/>
              <a:gd name="T14" fmla="*/ 1546 w 5893"/>
              <a:gd name="T15" fmla="*/ 2458 h 6385"/>
              <a:gd name="T16" fmla="*/ 142 w 5893"/>
              <a:gd name="T17" fmla="*/ 2601 h 6385"/>
              <a:gd name="T18" fmla="*/ 0 w 5893"/>
              <a:gd name="T19" fmla="*/ 5401 h 6385"/>
              <a:gd name="T20" fmla="*/ 491 w 5893"/>
              <a:gd name="T21" fmla="*/ 5892 h 6385"/>
              <a:gd name="T22" fmla="*/ 2125 w 5893"/>
              <a:gd name="T23" fmla="*/ 6051 h 6385"/>
              <a:gd name="T24" fmla="*/ 3687 w 5893"/>
              <a:gd name="T25" fmla="*/ 6384 h 6385"/>
              <a:gd name="T26" fmla="*/ 5051 w 5893"/>
              <a:gd name="T27" fmla="*/ 6075 h 6385"/>
              <a:gd name="T28" fmla="*/ 5607 w 5893"/>
              <a:gd name="T29" fmla="*/ 4552 h 6385"/>
              <a:gd name="T30" fmla="*/ 5742 w 5893"/>
              <a:gd name="T31" fmla="*/ 3830 h 6385"/>
              <a:gd name="T32" fmla="*/ 912 w 5893"/>
              <a:gd name="T33" fmla="*/ 5329 h 6385"/>
              <a:gd name="T34" fmla="*/ 737 w 5893"/>
              <a:gd name="T35" fmla="*/ 5401 h 6385"/>
              <a:gd name="T36" fmla="*/ 491 w 5893"/>
              <a:gd name="T37" fmla="*/ 5155 h 6385"/>
              <a:gd name="T38" fmla="*/ 737 w 5893"/>
              <a:gd name="T39" fmla="*/ 4909 h 6385"/>
              <a:gd name="T40" fmla="*/ 983 w 5893"/>
              <a:gd name="T41" fmla="*/ 5155 h 6385"/>
              <a:gd name="T42" fmla="*/ 5321 w 5893"/>
              <a:gd name="T43" fmla="*/ 3260 h 6385"/>
              <a:gd name="T44" fmla="*/ 5115 w 5893"/>
              <a:gd name="T45" fmla="*/ 3442 h 6385"/>
              <a:gd name="T46" fmla="*/ 5250 w 5893"/>
              <a:gd name="T47" fmla="*/ 3830 h 6385"/>
              <a:gd name="T48" fmla="*/ 5115 w 5893"/>
              <a:gd name="T49" fmla="*/ 4552 h 6385"/>
              <a:gd name="T50" fmla="*/ 4869 w 5893"/>
              <a:gd name="T51" fmla="*/ 5036 h 6385"/>
              <a:gd name="T52" fmla="*/ 4148 w 5893"/>
              <a:gd name="T53" fmla="*/ 5892 h 6385"/>
              <a:gd name="T54" fmla="*/ 2371 w 5893"/>
              <a:gd name="T55" fmla="*/ 5615 h 6385"/>
              <a:gd name="T56" fmla="*/ 2125 w 5893"/>
              <a:gd name="T57" fmla="*/ 5528 h 6385"/>
              <a:gd name="T58" fmla="*/ 1848 w 5893"/>
              <a:gd name="T59" fmla="*/ 5440 h 6385"/>
              <a:gd name="T60" fmla="*/ 1594 w 5893"/>
              <a:gd name="T61" fmla="*/ 5401 h 6385"/>
              <a:gd name="T62" fmla="*/ 1475 w 5893"/>
              <a:gd name="T63" fmla="*/ 2950 h 6385"/>
              <a:gd name="T64" fmla="*/ 1737 w 5893"/>
              <a:gd name="T65" fmla="*/ 2911 h 6385"/>
              <a:gd name="T66" fmla="*/ 2038 w 5893"/>
              <a:gd name="T67" fmla="*/ 2673 h 6385"/>
              <a:gd name="T68" fmla="*/ 2323 w 5893"/>
              <a:gd name="T69" fmla="*/ 2340 h 6385"/>
              <a:gd name="T70" fmla="*/ 2530 w 5893"/>
              <a:gd name="T71" fmla="*/ 2070 h 6385"/>
              <a:gd name="T72" fmla="*/ 3053 w 5893"/>
              <a:gd name="T73" fmla="*/ 1301 h 6385"/>
              <a:gd name="T74" fmla="*/ 3315 w 5893"/>
              <a:gd name="T75" fmla="*/ 492 h 6385"/>
              <a:gd name="T76" fmla="*/ 3933 w 5893"/>
              <a:gd name="T77" fmla="*/ 1229 h 6385"/>
              <a:gd name="T78" fmla="*/ 3561 w 5893"/>
              <a:gd name="T79" fmla="*/ 2458 h 6385"/>
              <a:gd name="T80" fmla="*/ 5250 w 5893"/>
              <a:gd name="T81" fmla="*/ 2601 h 6385"/>
              <a:gd name="T82" fmla="*/ 5321 w 5893"/>
              <a:gd name="T83" fmla="*/ 3260 h 6385"/>
              <a:gd name="T84" fmla="*/ 5321 w 5893"/>
              <a:gd name="T85" fmla="*/ 3260 h 6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93" h="6385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5E851F1-A5E9-4B92-9000-EAD8560C484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338" y="0"/>
            <a:ext cx="2205312" cy="2201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5289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42900"/>
            <a:ext cx="11430000" cy="642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398" y="342900"/>
            <a:ext cx="10439401" cy="642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225" y="7113191"/>
            <a:ext cx="992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Средновековна пернишка крепост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87398" y="7113191"/>
            <a:ext cx="992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Подземен минен музей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0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95113" y="0"/>
            <a:ext cx="10987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0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Цел на приложението</a:t>
            </a:r>
            <a:endParaRPr lang="en-US" sz="10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4560" y="4375252"/>
            <a:ext cx="20336256" cy="572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Проектът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представлява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една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виртуална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разходка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из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най-известните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забележителности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на град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Перник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. В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нея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се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включват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3D модели на находки и исторически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артефакти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,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които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могат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да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бъдат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разгледани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ru-RU" sz="5000" dirty="0" smtClean="0">
                <a:latin typeface="Nunito" charset="0"/>
                <a:ea typeface="Nunito" charset="0"/>
                <a:cs typeface="Nunito" charset="0"/>
              </a:rPr>
              <a:t>с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помощта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на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сканиране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на QR код или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засичане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на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геолокацията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на потребителя.</a:t>
            </a:r>
            <a:endParaRPr lang="en-US" sz="5000" dirty="0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854DF8E-726A-4E8A-B639-479378C292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338" y="0"/>
            <a:ext cx="2205312" cy="22019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5289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95113" y="350580"/>
            <a:ext cx="10987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9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Предназначение</a:t>
            </a:r>
            <a:endParaRPr lang="en-US" sz="10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4560" y="5125060"/>
            <a:ext cx="20336256" cy="456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Приложението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цели да се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покажат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най-известните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забележителности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на град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Перник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, чрез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едни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от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най-модерните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и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интерактивни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технологии на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двадесет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и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първи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век, а именно 3D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моделите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и </a:t>
            </a:r>
            <a:r>
              <a:rPr lang="ru-RU" sz="5000" dirty="0" err="1">
                <a:latin typeface="Nunito" charset="0"/>
                <a:ea typeface="Nunito" charset="0"/>
                <a:cs typeface="Nunito" charset="0"/>
              </a:rPr>
              <a:t>тяхната</a:t>
            </a:r>
            <a:r>
              <a:rPr lang="ru-RU" sz="5000" dirty="0">
                <a:latin typeface="Nunito" charset="0"/>
                <a:ea typeface="Nunito" charset="0"/>
                <a:cs typeface="Nunito" charset="0"/>
              </a:rPr>
              <a:t> визуализация. </a:t>
            </a:r>
            <a:endParaRPr lang="en-US" sz="5000" dirty="0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23728C-4B04-4FDB-8547-0C800107E1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338" y="0"/>
            <a:ext cx="2205312" cy="2201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5289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8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12206" y="3665561"/>
            <a:ext cx="80271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9600" b="1" spc="3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Етапи на разработка</a:t>
            </a:r>
            <a:endParaRPr lang="en-US" sz="9600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450" y="5339053"/>
            <a:ext cx="864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Проучване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забележителностите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8544" y="3421041"/>
            <a:ext cx="958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Установяване на темата на разработка</a:t>
            </a:r>
          </a:p>
        </p:txBody>
      </p:sp>
      <p:sp>
        <p:nvSpPr>
          <p:cNvPr id="20" name="Shape 2540"/>
          <p:cNvSpPr/>
          <p:nvPr/>
        </p:nvSpPr>
        <p:spPr>
          <a:xfrm>
            <a:off x="1702838" y="536906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02626" y="4380047"/>
            <a:ext cx="1057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Сключване на договор с РИМ – гр. Перник</a:t>
            </a:r>
          </a:p>
        </p:txBody>
      </p:sp>
      <p:sp>
        <p:nvSpPr>
          <p:cNvPr id="22" name="Shape 2540"/>
          <p:cNvSpPr/>
          <p:nvPr/>
        </p:nvSpPr>
        <p:spPr>
          <a:xfrm>
            <a:off x="1702838" y="345105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0" name="Shape 2540"/>
          <p:cNvSpPr/>
          <p:nvPr/>
        </p:nvSpPr>
        <p:spPr>
          <a:xfrm>
            <a:off x="1702838" y="641814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4" name="Shape 2540"/>
          <p:cNvSpPr/>
          <p:nvPr/>
        </p:nvSpPr>
        <p:spPr>
          <a:xfrm>
            <a:off x="1702838" y="441005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451" y="6374306"/>
            <a:ext cx="88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Изграждане на функционален план</a:t>
            </a:r>
          </a:p>
        </p:txBody>
      </p:sp>
      <p:sp>
        <p:nvSpPr>
          <p:cNvPr id="11" name="Shape 2540"/>
          <p:cNvSpPr/>
          <p:nvPr/>
        </p:nvSpPr>
        <p:spPr>
          <a:xfrm>
            <a:off x="1702838" y="741321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451" y="7369376"/>
            <a:ext cx="550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Избор на технологии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825E02A-88A8-4CBE-A847-907F2BA57046}"/>
              </a:ext>
            </a:extLst>
          </p:cNvPr>
          <p:cNvSpPr txBox="1"/>
          <p:nvPr/>
        </p:nvSpPr>
        <p:spPr>
          <a:xfrm>
            <a:off x="2515451" y="8323412"/>
            <a:ext cx="776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Изграждане на логически план</a:t>
            </a:r>
          </a:p>
        </p:txBody>
      </p:sp>
      <p:sp>
        <p:nvSpPr>
          <p:cNvPr id="29" name="Shape 2540">
            <a:extLst>
              <a:ext uri="{FF2B5EF4-FFF2-40B4-BE49-F238E27FC236}">
                <a16:creationId xmlns:a16="http://schemas.microsoft.com/office/drawing/2014/main" xmlns="" id="{596A015B-753D-4080-A740-3F53DF40F261}"/>
              </a:ext>
            </a:extLst>
          </p:cNvPr>
          <p:cNvSpPr/>
          <p:nvPr/>
        </p:nvSpPr>
        <p:spPr>
          <a:xfrm>
            <a:off x="1702838" y="836725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DBC0C55-7928-45FC-981D-E0A57CB66B1D}"/>
              </a:ext>
            </a:extLst>
          </p:cNvPr>
          <p:cNvSpPr txBox="1"/>
          <p:nvPr/>
        </p:nvSpPr>
        <p:spPr>
          <a:xfrm>
            <a:off x="2515451" y="9315960"/>
            <a:ext cx="77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Разработка, тест и публикация</a:t>
            </a:r>
          </a:p>
        </p:txBody>
      </p:sp>
      <p:sp>
        <p:nvSpPr>
          <p:cNvPr id="33" name="Shape 2540">
            <a:extLst>
              <a:ext uri="{FF2B5EF4-FFF2-40B4-BE49-F238E27FC236}">
                <a16:creationId xmlns:a16="http://schemas.microsoft.com/office/drawing/2014/main" xmlns="" id="{8D00F5A6-036F-47CA-9E5A-918106BC9EA5}"/>
              </a:ext>
            </a:extLst>
          </p:cNvPr>
          <p:cNvSpPr/>
          <p:nvPr/>
        </p:nvSpPr>
        <p:spPr>
          <a:xfrm>
            <a:off x="1702838" y="935979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182825FF-69C9-44CE-85D2-861A4633A97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338" y="0"/>
            <a:ext cx="2205312" cy="22019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5289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1764" y="371019"/>
            <a:ext cx="1548026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6500" b="1" spc="3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Езици и технологии - П</a:t>
            </a:r>
            <a:r>
              <a:rPr lang="bg-BG" sz="6500" b="1" spc="3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риложение</a:t>
            </a:r>
            <a:endParaRPr lang="en-US" sz="6500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974974" y="12700"/>
            <a:ext cx="8541834" cy="13716000"/>
          </a:xfrm>
          <a:prstGeom prst="rect">
            <a:avLst/>
          </a:prstGeom>
          <a:solidFill>
            <a:srgbClr val="C29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Light" charset="0"/>
            </a:endParaRPr>
          </a:p>
        </p:txBody>
      </p:sp>
      <p:sp>
        <p:nvSpPr>
          <p:cNvPr id="41" name="Shape 2540"/>
          <p:cNvSpPr/>
          <p:nvPr/>
        </p:nvSpPr>
        <p:spPr>
          <a:xfrm>
            <a:off x="5241765" y="254869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35377" y="2504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Android</a:t>
            </a:r>
          </a:p>
        </p:txBody>
      </p:sp>
      <p:sp>
        <p:nvSpPr>
          <p:cNvPr id="53" name="Shape 2540"/>
          <p:cNvSpPr/>
          <p:nvPr/>
        </p:nvSpPr>
        <p:spPr>
          <a:xfrm>
            <a:off x="5241765" y="34307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46874" y="334310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Java</a:t>
            </a:r>
          </a:p>
        </p:txBody>
      </p:sp>
      <p:sp>
        <p:nvSpPr>
          <p:cNvPr id="55" name="Shape 2540"/>
          <p:cNvSpPr/>
          <p:nvPr/>
        </p:nvSpPr>
        <p:spPr>
          <a:xfrm>
            <a:off x="5241765" y="432633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37430" y="4266010"/>
            <a:ext cx="381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MPAndroidChart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7" name="Shape 2540"/>
          <p:cNvSpPr/>
          <p:nvPr/>
        </p:nvSpPr>
        <p:spPr>
          <a:xfrm>
            <a:off x="5241765" y="531038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38859" y="527741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Room</a:t>
            </a:r>
          </a:p>
        </p:txBody>
      </p:sp>
      <p:sp>
        <p:nvSpPr>
          <p:cNvPr id="18" name="Shape 2540">
            <a:extLst>
              <a:ext uri="{FF2B5EF4-FFF2-40B4-BE49-F238E27FC236}">
                <a16:creationId xmlns:a16="http://schemas.microsoft.com/office/drawing/2014/main" xmlns="" id="{09892BDF-4635-4C71-978C-053F21CC602E}"/>
              </a:ext>
            </a:extLst>
          </p:cNvPr>
          <p:cNvSpPr/>
          <p:nvPr/>
        </p:nvSpPr>
        <p:spPr>
          <a:xfrm>
            <a:off x="5241765" y="616563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2A4F667-FEA5-4311-A58E-5C38488A7828}"/>
              </a:ext>
            </a:extLst>
          </p:cNvPr>
          <p:cNvSpPr txBox="1"/>
          <p:nvPr/>
        </p:nvSpPr>
        <p:spPr>
          <a:xfrm>
            <a:off x="5946874" y="613266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ButterKnife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7" name="Shape 2540">
            <a:extLst>
              <a:ext uri="{FF2B5EF4-FFF2-40B4-BE49-F238E27FC236}">
                <a16:creationId xmlns:a16="http://schemas.microsoft.com/office/drawing/2014/main" xmlns="" id="{7F0D82A1-95F0-43ED-83EE-BEDBADB03F01}"/>
              </a:ext>
            </a:extLst>
          </p:cNvPr>
          <p:cNvSpPr/>
          <p:nvPr/>
        </p:nvSpPr>
        <p:spPr>
          <a:xfrm>
            <a:off x="5241765" y="709036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66758CD-A2D1-4479-9DBB-CEA99E157FE1}"/>
              </a:ext>
            </a:extLst>
          </p:cNvPr>
          <p:cNvSpPr txBox="1"/>
          <p:nvPr/>
        </p:nvSpPr>
        <p:spPr>
          <a:xfrm>
            <a:off x="5926336" y="705739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RxJava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9" name="Shape 2540">
            <a:extLst>
              <a:ext uri="{FF2B5EF4-FFF2-40B4-BE49-F238E27FC236}">
                <a16:creationId xmlns:a16="http://schemas.microsoft.com/office/drawing/2014/main" xmlns="" id="{FCF91BE3-C1B0-416D-84D5-D568E9F9800D}"/>
              </a:ext>
            </a:extLst>
          </p:cNvPr>
          <p:cNvSpPr/>
          <p:nvPr/>
        </p:nvSpPr>
        <p:spPr>
          <a:xfrm>
            <a:off x="5241765" y="80697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303603F-F47C-4162-B7FA-E2FED311CCE1}"/>
              </a:ext>
            </a:extLst>
          </p:cNvPr>
          <p:cNvSpPr txBox="1"/>
          <p:nvPr/>
        </p:nvSpPr>
        <p:spPr>
          <a:xfrm>
            <a:off x="5946874" y="8036819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Retrofit</a:t>
            </a:r>
          </a:p>
        </p:txBody>
      </p:sp>
      <p:sp>
        <p:nvSpPr>
          <p:cNvPr id="42" name="Shape 2540">
            <a:extLst>
              <a:ext uri="{FF2B5EF4-FFF2-40B4-BE49-F238E27FC236}">
                <a16:creationId xmlns:a16="http://schemas.microsoft.com/office/drawing/2014/main" xmlns="" id="{01ADE912-7AE4-411A-987E-E6FD358E973F}"/>
              </a:ext>
            </a:extLst>
          </p:cNvPr>
          <p:cNvSpPr/>
          <p:nvPr/>
        </p:nvSpPr>
        <p:spPr>
          <a:xfrm>
            <a:off x="5241765" y="90636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8B4C7AC-D911-4B44-89E3-086D9C54DFE3}"/>
              </a:ext>
            </a:extLst>
          </p:cNvPr>
          <p:cNvSpPr txBox="1"/>
          <p:nvPr/>
        </p:nvSpPr>
        <p:spPr>
          <a:xfrm>
            <a:off x="5938859" y="9030703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Zxing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4" name="Shape 2540">
            <a:extLst>
              <a:ext uri="{FF2B5EF4-FFF2-40B4-BE49-F238E27FC236}">
                <a16:creationId xmlns:a16="http://schemas.microsoft.com/office/drawing/2014/main" xmlns="" id="{9EFC4E6C-C7AA-4ACA-85DE-C094E9A0AB13}"/>
              </a:ext>
            </a:extLst>
          </p:cNvPr>
          <p:cNvSpPr/>
          <p:nvPr/>
        </p:nvSpPr>
        <p:spPr>
          <a:xfrm>
            <a:off x="5241765" y="1001607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326DB7D-FFBB-4122-A3F6-7551604FB3C8}"/>
              </a:ext>
            </a:extLst>
          </p:cNvPr>
          <p:cNvSpPr txBox="1"/>
          <p:nvPr/>
        </p:nvSpPr>
        <p:spPr>
          <a:xfrm>
            <a:off x="5946874" y="998309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Glide</a:t>
            </a:r>
          </a:p>
        </p:txBody>
      </p:sp>
      <p:sp>
        <p:nvSpPr>
          <p:cNvPr id="46" name="Shape 2540">
            <a:extLst>
              <a:ext uri="{FF2B5EF4-FFF2-40B4-BE49-F238E27FC236}">
                <a16:creationId xmlns:a16="http://schemas.microsoft.com/office/drawing/2014/main" xmlns="" id="{C20EEBC1-5BE0-4253-A71C-1D493666BE0C}"/>
              </a:ext>
            </a:extLst>
          </p:cNvPr>
          <p:cNvSpPr/>
          <p:nvPr/>
        </p:nvSpPr>
        <p:spPr>
          <a:xfrm>
            <a:off x="5241765" y="1094920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D936970-4891-4070-A3BF-AE0FB906C4FF}"/>
              </a:ext>
            </a:extLst>
          </p:cNvPr>
          <p:cNvSpPr txBox="1"/>
          <p:nvPr/>
        </p:nvSpPr>
        <p:spPr>
          <a:xfrm>
            <a:off x="5926336" y="10916235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OpenGL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56DD02A9-FBAB-4084-918F-15E29E1F5E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4" y="11514097"/>
            <a:ext cx="2205312" cy="2201903"/>
          </a:xfrm>
          <a:prstGeom prst="rect">
            <a:avLst/>
          </a:prstGeom>
        </p:spPr>
      </p:pic>
      <p:sp>
        <p:nvSpPr>
          <p:cNvPr id="59" name="Shape 2540">
            <a:extLst>
              <a:ext uri="{FF2B5EF4-FFF2-40B4-BE49-F238E27FC236}">
                <a16:creationId xmlns:a16="http://schemas.microsoft.com/office/drawing/2014/main" xmlns="" id="{522301E2-CF35-41E0-8AD4-57259F476C7C}"/>
              </a:ext>
            </a:extLst>
          </p:cNvPr>
          <p:cNvSpPr/>
          <p:nvPr/>
        </p:nvSpPr>
        <p:spPr>
          <a:xfrm>
            <a:off x="5241765" y="11923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CD27E28-7B3B-4CDE-A618-F453F55B9D6C}"/>
              </a:ext>
            </a:extLst>
          </p:cNvPr>
          <p:cNvSpPr txBox="1"/>
          <p:nvPr/>
        </p:nvSpPr>
        <p:spPr>
          <a:xfrm>
            <a:off x="5926336" y="1189006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XML</a:t>
            </a:r>
          </a:p>
        </p:txBody>
      </p:sp>
      <p:pic>
        <p:nvPicPr>
          <p:cNvPr id="1026" name="Picture 2" descr="Резултат с изображение за „android logo“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290" y="-398569"/>
            <a:ext cx="5045815" cy="371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„java logo“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114" y="2873010"/>
            <a:ext cx="4524521" cy="253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зултат с изображение за „rxjava“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000" y="6428632"/>
            <a:ext cx="4382396" cy="20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Резултат с изображение за „butterknife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114" y="8677525"/>
            <a:ext cx="2790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Резултат с изображение за „opengl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697" y="11163920"/>
            <a:ext cx="4191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hape 2540">
            <a:extLst>
              <a:ext uri="{FF2B5EF4-FFF2-40B4-BE49-F238E27FC236}">
                <a16:creationId xmlns:a16="http://schemas.microsoft.com/office/drawing/2014/main" xmlns="" id="{522301E2-CF35-41E0-8AD4-57259F476C7C}"/>
              </a:ext>
            </a:extLst>
          </p:cNvPr>
          <p:cNvSpPr/>
          <p:nvPr/>
        </p:nvSpPr>
        <p:spPr>
          <a:xfrm>
            <a:off x="5241765" y="1285617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CD27E28-7B3B-4CDE-A618-F453F55B9D6C}"/>
              </a:ext>
            </a:extLst>
          </p:cNvPr>
          <p:cNvSpPr txBox="1"/>
          <p:nvPr/>
        </p:nvSpPr>
        <p:spPr>
          <a:xfrm>
            <a:off x="5926336" y="12823197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SQLite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7359" y="482507"/>
            <a:ext cx="1376274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6500" b="1" spc="3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Езици и технологии - Сървър </a:t>
            </a:r>
            <a:endParaRPr lang="en-US" sz="6500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974973" y="0"/>
            <a:ext cx="8541834" cy="13716000"/>
          </a:xfrm>
          <a:prstGeom prst="rect">
            <a:avLst/>
          </a:prstGeom>
          <a:solidFill>
            <a:srgbClr val="C29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Nunito Light" charset="0"/>
            </a:endParaRPr>
          </a:p>
        </p:txBody>
      </p:sp>
      <p:sp>
        <p:nvSpPr>
          <p:cNvPr id="41" name="Shape 2540"/>
          <p:cNvSpPr/>
          <p:nvPr/>
        </p:nvSpPr>
        <p:spPr>
          <a:xfrm>
            <a:off x="5254288" y="338761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85626" y="3343776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PHP</a:t>
            </a:r>
          </a:p>
        </p:txBody>
      </p:sp>
      <p:sp>
        <p:nvSpPr>
          <p:cNvPr id="53" name="Shape 2540"/>
          <p:cNvSpPr/>
          <p:nvPr/>
        </p:nvSpPr>
        <p:spPr>
          <a:xfrm>
            <a:off x="5254288" y="443807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38859" y="439423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SQL</a:t>
            </a:r>
          </a:p>
        </p:txBody>
      </p:sp>
      <p:sp>
        <p:nvSpPr>
          <p:cNvPr id="55" name="Shape 2540"/>
          <p:cNvSpPr/>
          <p:nvPr/>
        </p:nvSpPr>
        <p:spPr>
          <a:xfrm>
            <a:off x="5254287" y="548852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85626" y="54446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Laravel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670843-DE86-4F1C-BA97-76E69D190D5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810" y="10885537"/>
            <a:ext cx="4181741" cy="225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803102A-6B68-47DF-B3DF-2B7351B0F58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15" y="677814"/>
            <a:ext cx="7807127" cy="1930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BD2326-A6AE-4234-A98C-66AD461095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15" y="4136198"/>
            <a:ext cx="7389907" cy="3821967"/>
          </a:xfrm>
          <a:prstGeom prst="rect">
            <a:avLst/>
          </a:prstGeom>
        </p:spPr>
      </p:pic>
      <p:sp>
        <p:nvSpPr>
          <p:cNvPr id="30" name="Shape 2540">
            <a:extLst>
              <a:ext uri="{FF2B5EF4-FFF2-40B4-BE49-F238E27FC236}">
                <a16:creationId xmlns:a16="http://schemas.microsoft.com/office/drawing/2014/main" xmlns="" id="{E66D6B9C-1F01-422C-B3A0-8A887D238DDE}"/>
              </a:ext>
            </a:extLst>
          </p:cNvPr>
          <p:cNvSpPr/>
          <p:nvPr/>
        </p:nvSpPr>
        <p:spPr>
          <a:xfrm>
            <a:off x="5254286" y="656633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3E744DC-2116-4D2F-B484-218B37843735}"/>
              </a:ext>
            </a:extLst>
          </p:cNvPr>
          <p:cNvSpPr txBox="1"/>
          <p:nvPr/>
        </p:nvSpPr>
        <p:spPr>
          <a:xfrm>
            <a:off x="5850981" y="6522498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Composer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B52D116-7EA8-4183-9C06-3BC71117FF6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4" y="11514097"/>
            <a:ext cx="2205312" cy="2201903"/>
          </a:xfrm>
          <a:prstGeom prst="rect">
            <a:avLst/>
          </a:prstGeom>
        </p:spPr>
      </p:pic>
      <p:sp>
        <p:nvSpPr>
          <p:cNvPr id="42" name="Shape 2540">
            <a:extLst>
              <a:ext uri="{FF2B5EF4-FFF2-40B4-BE49-F238E27FC236}">
                <a16:creationId xmlns:a16="http://schemas.microsoft.com/office/drawing/2014/main" xmlns="" id="{CD1B9B73-684E-4887-A734-113B7B93679A}"/>
              </a:ext>
            </a:extLst>
          </p:cNvPr>
          <p:cNvSpPr/>
          <p:nvPr/>
        </p:nvSpPr>
        <p:spPr>
          <a:xfrm>
            <a:off x="5255651" y="757535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64155A6-1E17-496E-8974-D9F5A4320694}"/>
              </a:ext>
            </a:extLst>
          </p:cNvPr>
          <p:cNvSpPr txBox="1"/>
          <p:nvPr/>
        </p:nvSpPr>
        <p:spPr>
          <a:xfrm>
            <a:off x="5929414" y="753151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JSON</a:t>
            </a:r>
          </a:p>
        </p:txBody>
      </p:sp>
      <p:sp>
        <p:nvSpPr>
          <p:cNvPr id="18" name="Shape 2540">
            <a:extLst>
              <a:ext uri="{FF2B5EF4-FFF2-40B4-BE49-F238E27FC236}">
                <a16:creationId xmlns:a16="http://schemas.microsoft.com/office/drawing/2014/main" xmlns="" id="{CD1B9B73-684E-4887-A734-113B7B93679A}"/>
              </a:ext>
            </a:extLst>
          </p:cNvPr>
          <p:cNvSpPr/>
          <p:nvPr/>
        </p:nvSpPr>
        <p:spPr>
          <a:xfrm>
            <a:off x="5255651" y="857957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64155A6-1E17-496E-8974-D9F5A4320694}"/>
              </a:ext>
            </a:extLst>
          </p:cNvPr>
          <p:cNvSpPr txBox="1"/>
          <p:nvPr/>
        </p:nvSpPr>
        <p:spPr>
          <a:xfrm>
            <a:off x="5929414" y="8535736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MySQL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9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9"/>
          <p:cNvSpPr>
            <a:spLocks noChangeArrowheads="1"/>
          </p:cNvSpPr>
          <p:nvPr/>
        </p:nvSpPr>
        <p:spPr bwMode="auto">
          <a:xfrm>
            <a:off x="6819973" y="6446644"/>
            <a:ext cx="1269504" cy="1018776"/>
          </a:xfrm>
          <a:custGeom>
            <a:avLst/>
            <a:gdLst>
              <a:gd name="T0" fmla="*/ 1764 w 1765"/>
              <a:gd name="T1" fmla="*/ 1054 h 1417"/>
              <a:gd name="T2" fmla="*/ 255 w 1765"/>
              <a:gd name="T3" fmla="*/ 0 h 1417"/>
              <a:gd name="T4" fmla="*/ 255 w 1765"/>
              <a:gd name="T5" fmla="*/ 0 h 1417"/>
              <a:gd name="T6" fmla="*/ 0 w 1765"/>
              <a:gd name="T7" fmla="*/ 365 h 1417"/>
              <a:gd name="T8" fmla="*/ 1513 w 1765"/>
              <a:gd name="T9" fmla="*/ 1416 h 1417"/>
              <a:gd name="T10" fmla="*/ 1513 w 1765"/>
              <a:gd name="T11" fmla="*/ 1416 h 1417"/>
              <a:gd name="T12" fmla="*/ 1764 w 1765"/>
              <a:gd name="T13" fmla="*/ 1054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5" h="1417">
                <a:moveTo>
                  <a:pt x="1764" y="1054"/>
                </a:moveTo>
                <a:lnTo>
                  <a:pt x="255" y="0"/>
                </a:lnTo>
                <a:lnTo>
                  <a:pt x="255" y="0"/>
                </a:lnTo>
                <a:cubicBezTo>
                  <a:pt x="186" y="132"/>
                  <a:pt x="100" y="258"/>
                  <a:pt x="0" y="365"/>
                </a:cubicBezTo>
                <a:lnTo>
                  <a:pt x="1513" y="1416"/>
                </a:lnTo>
                <a:lnTo>
                  <a:pt x="1513" y="1416"/>
                </a:lnTo>
                <a:cubicBezTo>
                  <a:pt x="1585" y="1287"/>
                  <a:pt x="1671" y="1165"/>
                  <a:pt x="1764" y="1054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1" name="Freeform 40"/>
          <p:cNvSpPr>
            <a:spLocks noChangeArrowheads="1"/>
          </p:cNvSpPr>
          <p:nvPr/>
        </p:nvSpPr>
        <p:spPr bwMode="auto">
          <a:xfrm>
            <a:off x="11060118" y="6376820"/>
            <a:ext cx="1377412" cy="1088599"/>
          </a:xfrm>
          <a:custGeom>
            <a:avLst/>
            <a:gdLst>
              <a:gd name="T0" fmla="*/ 1656 w 1912"/>
              <a:gd name="T1" fmla="*/ 0 h 1514"/>
              <a:gd name="T2" fmla="*/ 0 w 1912"/>
              <a:gd name="T3" fmla="*/ 1151 h 1514"/>
              <a:gd name="T4" fmla="*/ 0 w 1912"/>
              <a:gd name="T5" fmla="*/ 1151 h 1514"/>
              <a:gd name="T6" fmla="*/ 251 w 1912"/>
              <a:gd name="T7" fmla="*/ 1513 h 1514"/>
              <a:gd name="T8" fmla="*/ 1911 w 1912"/>
              <a:gd name="T9" fmla="*/ 358 h 1514"/>
              <a:gd name="T10" fmla="*/ 1911 w 1912"/>
              <a:gd name="T11" fmla="*/ 358 h 1514"/>
              <a:gd name="T12" fmla="*/ 1656 w 1912"/>
              <a:gd name="T13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2" h="1514">
                <a:moveTo>
                  <a:pt x="1656" y="0"/>
                </a:moveTo>
                <a:lnTo>
                  <a:pt x="0" y="1151"/>
                </a:lnTo>
                <a:lnTo>
                  <a:pt x="0" y="1151"/>
                </a:lnTo>
                <a:cubicBezTo>
                  <a:pt x="97" y="1265"/>
                  <a:pt x="179" y="1384"/>
                  <a:pt x="251" y="1513"/>
                </a:cubicBezTo>
                <a:lnTo>
                  <a:pt x="1911" y="358"/>
                </a:lnTo>
                <a:lnTo>
                  <a:pt x="1911" y="358"/>
                </a:lnTo>
                <a:cubicBezTo>
                  <a:pt x="1814" y="251"/>
                  <a:pt x="1728" y="129"/>
                  <a:pt x="1656" y="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Freeform 41"/>
          <p:cNvSpPr>
            <a:spLocks noChangeArrowheads="1"/>
          </p:cNvSpPr>
          <p:nvPr/>
        </p:nvSpPr>
        <p:spPr bwMode="auto">
          <a:xfrm>
            <a:off x="14487777" y="6376821"/>
            <a:ext cx="1447235" cy="1145726"/>
          </a:xfrm>
          <a:custGeom>
            <a:avLst/>
            <a:gdLst>
              <a:gd name="T0" fmla="*/ 2012 w 2013"/>
              <a:gd name="T1" fmla="*/ 1226 h 1593"/>
              <a:gd name="T2" fmla="*/ 251 w 2013"/>
              <a:gd name="T3" fmla="*/ 0 h 1593"/>
              <a:gd name="T4" fmla="*/ 251 w 2013"/>
              <a:gd name="T5" fmla="*/ 0 h 1593"/>
              <a:gd name="T6" fmla="*/ 0 w 2013"/>
              <a:gd name="T7" fmla="*/ 365 h 1593"/>
              <a:gd name="T8" fmla="*/ 1757 w 2013"/>
              <a:gd name="T9" fmla="*/ 1592 h 1593"/>
              <a:gd name="T10" fmla="*/ 1757 w 2013"/>
              <a:gd name="T11" fmla="*/ 1592 h 1593"/>
              <a:gd name="T12" fmla="*/ 2012 w 2013"/>
              <a:gd name="T13" fmla="*/ 1226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3" h="1593">
                <a:moveTo>
                  <a:pt x="2012" y="1226"/>
                </a:moveTo>
                <a:lnTo>
                  <a:pt x="251" y="0"/>
                </a:lnTo>
                <a:lnTo>
                  <a:pt x="251" y="0"/>
                </a:lnTo>
                <a:cubicBezTo>
                  <a:pt x="183" y="132"/>
                  <a:pt x="97" y="251"/>
                  <a:pt x="0" y="365"/>
                </a:cubicBezTo>
                <a:lnTo>
                  <a:pt x="1757" y="1592"/>
                </a:lnTo>
                <a:lnTo>
                  <a:pt x="1757" y="1592"/>
                </a:lnTo>
                <a:cubicBezTo>
                  <a:pt x="1829" y="1459"/>
                  <a:pt x="1915" y="1341"/>
                  <a:pt x="2012" y="122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5" name="Freeform 42"/>
          <p:cNvSpPr>
            <a:spLocks noChangeArrowheads="1"/>
          </p:cNvSpPr>
          <p:nvPr/>
        </p:nvSpPr>
        <p:spPr bwMode="auto">
          <a:xfrm>
            <a:off x="5055364" y="5015276"/>
            <a:ext cx="1761438" cy="1764611"/>
          </a:xfrm>
          <a:custGeom>
            <a:avLst/>
            <a:gdLst>
              <a:gd name="T0" fmla="*/ 2448 w 2449"/>
              <a:gd name="T1" fmla="*/ 1226 h 2450"/>
              <a:gd name="T2" fmla="*/ 2448 w 2449"/>
              <a:gd name="T3" fmla="*/ 1226 h 2450"/>
              <a:gd name="T4" fmla="*/ 1226 w 2449"/>
              <a:gd name="T5" fmla="*/ 2449 h 2450"/>
              <a:gd name="T6" fmla="*/ 1226 w 2449"/>
              <a:gd name="T7" fmla="*/ 2449 h 2450"/>
              <a:gd name="T8" fmla="*/ 0 w 2449"/>
              <a:gd name="T9" fmla="*/ 1226 h 2450"/>
              <a:gd name="T10" fmla="*/ 0 w 2449"/>
              <a:gd name="T11" fmla="*/ 1226 h 2450"/>
              <a:gd name="T12" fmla="*/ 1226 w 2449"/>
              <a:gd name="T13" fmla="*/ 0 h 2450"/>
              <a:gd name="T14" fmla="*/ 1226 w 2449"/>
              <a:gd name="T15" fmla="*/ 0 h 2450"/>
              <a:gd name="T16" fmla="*/ 2448 w 2449"/>
              <a:gd name="T17" fmla="*/ 1226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9" h="2450">
                <a:moveTo>
                  <a:pt x="2448" y="1226"/>
                </a:moveTo>
                <a:lnTo>
                  <a:pt x="2448" y="1226"/>
                </a:lnTo>
                <a:cubicBezTo>
                  <a:pt x="2448" y="1904"/>
                  <a:pt x="1900" y="2449"/>
                  <a:pt x="1226" y="2449"/>
                </a:cubicBezTo>
                <a:lnTo>
                  <a:pt x="1226" y="2449"/>
                </a:lnTo>
                <a:cubicBezTo>
                  <a:pt x="545" y="2449"/>
                  <a:pt x="0" y="1904"/>
                  <a:pt x="0" y="1226"/>
                </a:cubicBezTo>
                <a:lnTo>
                  <a:pt x="0" y="1226"/>
                </a:lnTo>
                <a:cubicBezTo>
                  <a:pt x="0" y="545"/>
                  <a:pt x="545" y="0"/>
                  <a:pt x="1226" y="0"/>
                </a:cubicBezTo>
                <a:lnTo>
                  <a:pt x="1226" y="0"/>
                </a:lnTo>
                <a:cubicBezTo>
                  <a:pt x="1900" y="0"/>
                  <a:pt x="2448" y="545"/>
                  <a:pt x="2448" y="1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6" name="Freeform 43"/>
          <p:cNvSpPr>
            <a:spLocks noChangeArrowheads="1"/>
          </p:cNvSpPr>
          <p:nvPr/>
        </p:nvSpPr>
        <p:spPr bwMode="auto">
          <a:xfrm>
            <a:off x="7965702" y="6824320"/>
            <a:ext cx="3218193" cy="3221367"/>
          </a:xfrm>
          <a:custGeom>
            <a:avLst/>
            <a:gdLst>
              <a:gd name="T0" fmla="*/ 4471 w 4472"/>
              <a:gd name="T1" fmla="*/ 2237 h 4476"/>
              <a:gd name="T2" fmla="*/ 4471 w 4472"/>
              <a:gd name="T3" fmla="*/ 2237 h 4476"/>
              <a:gd name="T4" fmla="*/ 2234 w 4472"/>
              <a:gd name="T5" fmla="*/ 4475 h 4476"/>
              <a:gd name="T6" fmla="*/ 2234 w 4472"/>
              <a:gd name="T7" fmla="*/ 4475 h 4476"/>
              <a:gd name="T8" fmla="*/ 0 w 4472"/>
              <a:gd name="T9" fmla="*/ 2237 h 4476"/>
              <a:gd name="T10" fmla="*/ 0 w 4472"/>
              <a:gd name="T11" fmla="*/ 2237 h 4476"/>
              <a:gd name="T12" fmla="*/ 2234 w 4472"/>
              <a:gd name="T13" fmla="*/ 0 h 4476"/>
              <a:gd name="T14" fmla="*/ 2234 w 4472"/>
              <a:gd name="T15" fmla="*/ 0 h 4476"/>
              <a:gd name="T16" fmla="*/ 4471 w 4472"/>
              <a:gd name="T17" fmla="*/ 2237 h 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2" h="4476">
                <a:moveTo>
                  <a:pt x="4471" y="2237"/>
                </a:moveTo>
                <a:lnTo>
                  <a:pt x="4471" y="2237"/>
                </a:lnTo>
                <a:cubicBezTo>
                  <a:pt x="4471" y="3471"/>
                  <a:pt x="3471" y="4475"/>
                  <a:pt x="2234" y="4475"/>
                </a:cubicBezTo>
                <a:lnTo>
                  <a:pt x="2234" y="4475"/>
                </a:lnTo>
                <a:cubicBezTo>
                  <a:pt x="1000" y="4475"/>
                  <a:pt x="0" y="3471"/>
                  <a:pt x="0" y="2237"/>
                </a:cubicBezTo>
                <a:lnTo>
                  <a:pt x="0" y="2237"/>
                </a:lnTo>
                <a:cubicBezTo>
                  <a:pt x="0" y="1000"/>
                  <a:pt x="1000" y="0"/>
                  <a:pt x="2234" y="0"/>
                </a:cubicBezTo>
                <a:lnTo>
                  <a:pt x="2234" y="0"/>
                </a:lnTo>
                <a:cubicBezTo>
                  <a:pt x="3471" y="0"/>
                  <a:pt x="4471" y="1000"/>
                  <a:pt x="4471" y="22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7" name="Freeform 44"/>
          <p:cNvSpPr>
            <a:spLocks noChangeArrowheads="1"/>
          </p:cNvSpPr>
          <p:nvPr/>
        </p:nvSpPr>
        <p:spPr bwMode="auto">
          <a:xfrm>
            <a:off x="12405791" y="4675685"/>
            <a:ext cx="2110551" cy="2104202"/>
          </a:xfrm>
          <a:custGeom>
            <a:avLst/>
            <a:gdLst>
              <a:gd name="T0" fmla="*/ 2930 w 2931"/>
              <a:gd name="T1" fmla="*/ 1459 h 2923"/>
              <a:gd name="T2" fmla="*/ 2930 w 2931"/>
              <a:gd name="T3" fmla="*/ 1459 h 2923"/>
              <a:gd name="T4" fmla="*/ 1467 w 2931"/>
              <a:gd name="T5" fmla="*/ 2922 h 2923"/>
              <a:gd name="T6" fmla="*/ 1467 w 2931"/>
              <a:gd name="T7" fmla="*/ 2922 h 2923"/>
              <a:gd name="T8" fmla="*/ 0 w 2931"/>
              <a:gd name="T9" fmla="*/ 1459 h 2923"/>
              <a:gd name="T10" fmla="*/ 0 w 2931"/>
              <a:gd name="T11" fmla="*/ 1459 h 2923"/>
              <a:gd name="T12" fmla="*/ 1467 w 2931"/>
              <a:gd name="T13" fmla="*/ 0 h 2923"/>
              <a:gd name="T14" fmla="*/ 1467 w 2931"/>
              <a:gd name="T15" fmla="*/ 0 h 2923"/>
              <a:gd name="T16" fmla="*/ 2930 w 2931"/>
              <a:gd name="T17" fmla="*/ 1459 h 2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1" h="2923">
                <a:moveTo>
                  <a:pt x="2930" y="1459"/>
                </a:moveTo>
                <a:lnTo>
                  <a:pt x="2930" y="1459"/>
                </a:lnTo>
                <a:cubicBezTo>
                  <a:pt x="2930" y="2269"/>
                  <a:pt x="2274" y="2922"/>
                  <a:pt x="1467" y="2922"/>
                </a:cubicBezTo>
                <a:lnTo>
                  <a:pt x="1467" y="2922"/>
                </a:lnTo>
                <a:cubicBezTo>
                  <a:pt x="657" y="2922"/>
                  <a:pt x="0" y="2269"/>
                  <a:pt x="0" y="1459"/>
                </a:cubicBezTo>
                <a:lnTo>
                  <a:pt x="0" y="1459"/>
                </a:lnTo>
                <a:cubicBezTo>
                  <a:pt x="0" y="656"/>
                  <a:pt x="657" y="0"/>
                  <a:pt x="1467" y="0"/>
                </a:cubicBezTo>
                <a:lnTo>
                  <a:pt x="1467" y="0"/>
                </a:lnTo>
                <a:cubicBezTo>
                  <a:pt x="2274" y="0"/>
                  <a:pt x="2930" y="656"/>
                  <a:pt x="2930" y="14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8" name="Freeform 45"/>
          <p:cNvSpPr>
            <a:spLocks noChangeArrowheads="1"/>
          </p:cNvSpPr>
          <p:nvPr/>
        </p:nvSpPr>
        <p:spPr bwMode="auto">
          <a:xfrm>
            <a:off x="15874712" y="7132175"/>
            <a:ext cx="2243847" cy="2243847"/>
          </a:xfrm>
          <a:custGeom>
            <a:avLst/>
            <a:gdLst>
              <a:gd name="T0" fmla="*/ 3116 w 3117"/>
              <a:gd name="T1" fmla="*/ 1556 h 3117"/>
              <a:gd name="T2" fmla="*/ 3116 w 3117"/>
              <a:gd name="T3" fmla="*/ 1556 h 3117"/>
              <a:gd name="T4" fmla="*/ 1556 w 3117"/>
              <a:gd name="T5" fmla="*/ 3116 h 3117"/>
              <a:gd name="T6" fmla="*/ 1556 w 3117"/>
              <a:gd name="T7" fmla="*/ 3116 h 3117"/>
              <a:gd name="T8" fmla="*/ 0 w 3117"/>
              <a:gd name="T9" fmla="*/ 1556 h 3117"/>
              <a:gd name="T10" fmla="*/ 0 w 3117"/>
              <a:gd name="T11" fmla="*/ 1556 h 3117"/>
              <a:gd name="T12" fmla="*/ 1556 w 3117"/>
              <a:gd name="T13" fmla="*/ 0 h 3117"/>
              <a:gd name="T14" fmla="*/ 1556 w 3117"/>
              <a:gd name="T15" fmla="*/ 0 h 3117"/>
              <a:gd name="T16" fmla="*/ 3116 w 3117"/>
              <a:gd name="T17" fmla="*/ 1556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7" h="3117">
                <a:moveTo>
                  <a:pt x="3116" y="1556"/>
                </a:moveTo>
                <a:lnTo>
                  <a:pt x="3116" y="1556"/>
                </a:lnTo>
                <a:cubicBezTo>
                  <a:pt x="3116" y="2420"/>
                  <a:pt x="2417" y="3116"/>
                  <a:pt x="1556" y="3116"/>
                </a:cubicBezTo>
                <a:lnTo>
                  <a:pt x="1556" y="3116"/>
                </a:lnTo>
                <a:cubicBezTo>
                  <a:pt x="696" y="3116"/>
                  <a:pt x="0" y="2420"/>
                  <a:pt x="0" y="1556"/>
                </a:cubicBezTo>
                <a:lnTo>
                  <a:pt x="0" y="1556"/>
                </a:lnTo>
                <a:cubicBezTo>
                  <a:pt x="0" y="699"/>
                  <a:pt x="696" y="0"/>
                  <a:pt x="1556" y="0"/>
                </a:cubicBezTo>
                <a:lnTo>
                  <a:pt x="1556" y="0"/>
                </a:lnTo>
                <a:cubicBezTo>
                  <a:pt x="2417" y="0"/>
                  <a:pt x="3116" y="699"/>
                  <a:pt x="3116" y="15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Freeform 46"/>
          <p:cNvSpPr>
            <a:spLocks noChangeArrowheads="1"/>
          </p:cNvSpPr>
          <p:nvPr/>
        </p:nvSpPr>
        <p:spPr bwMode="auto">
          <a:xfrm>
            <a:off x="5537774" y="5596075"/>
            <a:ext cx="371331" cy="542712"/>
          </a:xfrm>
          <a:custGeom>
            <a:avLst/>
            <a:gdLst>
              <a:gd name="T0" fmla="*/ 513 w 514"/>
              <a:gd name="T1" fmla="*/ 376 h 754"/>
              <a:gd name="T2" fmla="*/ 513 w 514"/>
              <a:gd name="T3" fmla="*/ 376 h 754"/>
              <a:gd name="T4" fmla="*/ 448 w 514"/>
              <a:gd name="T5" fmla="*/ 660 h 754"/>
              <a:gd name="T6" fmla="*/ 448 w 514"/>
              <a:gd name="T7" fmla="*/ 660 h 754"/>
              <a:gd name="T8" fmla="*/ 258 w 514"/>
              <a:gd name="T9" fmla="*/ 753 h 754"/>
              <a:gd name="T10" fmla="*/ 258 w 514"/>
              <a:gd name="T11" fmla="*/ 753 h 754"/>
              <a:gd name="T12" fmla="*/ 65 w 514"/>
              <a:gd name="T13" fmla="*/ 656 h 754"/>
              <a:gd name="T14" fmla="*/ 65 w 514"/>
              <a:gd name="T15" fmla="*/ 656 h 754"/>
              <a:gd name="T16" fmla="*/ 0 w 514"/>
              <a:gd name="T17" fmla="*/ 376 h 754"/>
              <a:gd name="T18" fmla="*/ 0 w 514"/>
              <a:gd name="T19" fmla="*/ 376 h 754"/>
              <a:gd name="T20" fmla="*/ 65 w 514"/>
              <a:gd name="T21" fmla="*/ 90 h 754"/>
              <a:gd name="T22" fmla="*/ 65 w 514"/>
              <a:gd name="T23" fmla="*/ 90 h 754"/>
              <a:gd name="T24" fmla="*/ 258 w 514"/>
              <a:gd name="T25" fmla="*/ 0 h 754"/>
              <a:gd name="T26" fmla="*/ 258 w 514"/>
              <a:gd name="T27" fmla="*/ 0 h 754"/>
              <a:gd name="T28" fmla="*/ 448 w 514"/>
              <a:gd name="T29" fmla="*/ 93 h 754"/>
              <a:gd name="T30" fmla="*/ 448 w 514"/>
              <a:gd name="T31" fmla="*/ 93 h 754"/>
              <a:gd name="T32" fmla="*/ 513 w 514"/>
              <a:gd name="T33" fmla="*/ 376 h 754"/>
              <a:gd name="T34" fmla="*/ 158 w 514"/>
              <a:gd name="T35" fmla="*/ 376 h 754"/>
              <a:gd name="T36" fmla="*/ 158 w 514"/>
              <a:gd name="T37" fmla="*/ 376 h 754"/>
              <a:gd name="T38" fmla="*/ 179 w 514"/>
              <a:gd name="T39" fmla="*/ 570 h 754"/>
              <a:gd name="T40" fmla="*/ 179 w 514"/>
              <a:gd name="T41" fmla="*/ 570 h 754"/>
              <a:gd name="T42" fmla="*/ 258 w 514"/>
              <a:gd name="T43" fmla="*/ 627 h 754"/>
              <a:gd name="T44" fmla="*/ 258 w 514"/>
              <a:gd name="T45" fmla="*/ 627 h 754"/>
              <a:gd name="T46" fmla="*/ 333 w 514"/>
              <a:gd name="T47" fmla="*/ 570 h 754"/>
              <a:gd name="T48" fmla="*/ 333 w 514"/>
              <a:gd name="T49" fmla="*/ 570 h 754"/>
              <a:gd name="T50" fmla="*/ 359 w 514"/>
              <a:gd name="T51" fmla="*/ 376 h 754"/>
              <a:gd name="T52" fmla="*/ 359 w 514"/>
              <a:gd name="T53" fmla="*/ 376 h 754"/>
              <a:gd name="T54" fmla="*/ 333 w 514"/>
              <a:gd name="T55" fmla="*/ 186 h 754"/>
              <a:gd name="T56" fmla="*/ 333 w 514"/>
              <a:gd name="T57" fmla="*/ 186 h 754"/>
              <a:gd name="T58" fmla="*/ 258 w 514"/>
              <a:gd name="T59" fmla="*/ 125 h 754"/>
              <a:gd name="T60" fmla="*/ 258 w 514"/>
              <a:gd name="T61" fmla="*/ 125 h 754"/>
              <a:gd name="T62" fmla="*/ 179 w 514"/>
              <a:gd name="T63" fmla="*/ 186 h 754"/>
              <a:gd name="T64" fmla="*/ 179 w 514"/>
              <a:gd name="T65" fmla="*/ 186 h 754"/>
              <a:gd name="T66" fmla="*/ 158 w 514"/>
              <a:gd name="T67" fmla="*/ 37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4" h="754">
                <a:moveTo>
                  <a:pt x="513" y="376"/>
                </a:moveTo>
                <a:lnTo>
                  <a:pt x="513" y="376"/>
                </a:lnTo>
                <a:cubicBezTo>
                  <a:pt x="513" y="502"/>
                  <a:pt x="491" y="599"/>
                  <a:pt x="448" y="660"/>
                </a:cubicBezTo>
                <a:lnTo>
                  <a:pt x="448" y="660"/>
                </a:lnTo>
                <a:cubicBezTo>
                  <a:pt x="409" y="721"/>
                  <a:pt x="344" y="753"/>
                  <a:pt x="258" y="753"/>
                </a:cubicBezTo>
                <a:lnTo>
                  <a:pt x="258" y="753"/>
                </a:lnTo>
                <a:cubicBezTo>
                  <a:pt x="172" y="753"/>
                  <a:pt x="111" y="721"/>
                  <a:pt x="65" y="656"/>
                </a:cubicBezTo>
                <a:lnTo>
                  <a:pt x="65" y="656"/>
                </a:lnTo>
                <a:cubicBezTo>
                  <a:pt x="22" y="595"/>
                  <a:pt x="0" y="502"/>
                  <a:pt x="0" y="376"/>
                </a:cubicBezTo>
                <a:lnTo>
                  <a:pt x="0" y="376"/>
                </a:lnTo>
                <a:cubicBezTo>
                  <a:pt x="0" y="247"/>
                  <a:pt x="22" y="154"/>
                  <a:pt x="65" y="90"/>
                </a:cubicBezTo>
                <a:lnTo>
                  <a:pt x="65" y="90"/>
                </a:lnTo>
                <a:cubicBezTo>
                  <a:pt x="108" y="29"/>
                  <a:pt x="169" y="0"/>
                  <a:pt x="258" y="0"/>
                </a:cubicBezTo>
                <a:lnTo>
                  <a:pt x="258" y="0"/>
                </a:lnTo>
                <a:cubicBezTo>
                  <a:pt x="341" y="0"/>
                  <a:pt x="405" y="29"/>
                  <a:pt x="448" y="93"/>
                </a:cubicBezTo>
                <a:lnTo>
                  <a:pt x="448" y="93"/>
                </a:lnTo>
                <a:cubicBezTo>
                  <a:pt x="491" y="161"/>
                  <a:pt x="513" y="251"/>
                  <a:pt x="513" y="376"/>
                </a:cubicBezTo>
                <a:close/>
                <a:moveTo>
                  <a:pt x="158" y="376"/>
                </a:moveTo>
                <a:lnTo>
                  <a:pt x="158" y="376"/>
                </a:lnTo>
                <a:cubicBezTo>
                  <a:pt x="158" y="466"/>
                  <a:pt x="161" y="531"/>
                  <a:pt x="179" y="570"/>
                </a:cubicBezTo>
                <a:lnTo>
                  <a:pt x="179" y="570"/>
                </a:lnTo>
                <a:cubicBezTo>
                  <a:pt x="194" y="609"/>
                  <a:pt x="219" y="627"/>
                  <a:pt x="258" y="627"/>
                </a:cubicBezTo>
                <a:lnTo>
                  <a:pt x="258" y="627"/>
                </a:lnTo>
                <a:cubicBezTo>
                  <a:pt x="290" y="627"/>
                  <a:pt x="319" y="609"/>
                  <a:pt x="333" y="570"/>
                </a:cubicBezTo>
                <a:lnTo>
                  <a:pt x="333" y="570"/>
                </a:lnTo>
                <a:cubicBezTo>
                  <a:pt x="351" y="527"/>
                  <a:pt x="359" y="466"/>
                  <a:pt x="359" y="376"/>
                </a:cubicBezTo>
                <a:lnTo>
                  <a:pt x="359" y="376"/>
                </a:lnTo>
                <a:cubicBezTo>
                  <a:pt x="359" y="287"/>
                  <a:pt x="351" y="222"/>
                  <a:pt x="333" y="186"/>
                </a:cubicBezTo>
                <a:lnTo>
                  <a:pt x="333" y="186"/>
                </a:lnTo>
                <a:cubicBezTo>
                  <a:pt x="319" y="143"/>
                  <a:pt x="290" y="125"/>
                  <a:pt x="258" y="125"/>
                </a:cubicBezTo>
                <a:lnTo>
                  <a:pt x="258" y="125"/>
                </a:lnTo>
                <a:cubicBezTo>
                  <a:pt x="222" y="125"/>
                  <a:pt x="194" y="143"/>
                  <a:pt x="179" y="186"/>
                </a:cubicBezTo>
                <a:lnTo>
                  <a:pt x="179" y="186"/>
                </a:lnTo>
                <a:cubicBezTo>
                  <a:pt x="161" y="222"/>
                  <a:pt x="158" y="287"/>
                  <a:pt x="158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0" name="Freeform 47"/>
          <p:cNvSpPr>
            <a:spLocks noChangeArrowheads="1"/>
          </p:cNvSpPr>
          <p:nvPr/>
        </p:nvSpPr>
        <p:spPr bwMode="auto">
          <a:xfrm>
            <a:off x="5978929" y="5605597"/>
            <a:ext cx="260248" cy="526844"/>
          </a:xfrm>
          <a:custGeom>
            <a:avLst/>
            <a:gdLst>
              <a:gd name="T0" fmla="*/ 359 w 360"/>
              <a:gd name="T1" fmla="*/ 731 h 732"/>
              <a:gd name="T2" fmla="*/ 204 w 360"/>
              <a:gd name="T3" fmla="*/ 731 h 732"/>
              <a:gd name="T4" fmla="*/ 204 w 360"/>
              <a:gd name="T5" fmla="*/ 308 h 732"/>
              <a:gd name="T6" fmla="*/ 208 w 360"/>
              <a:gd name="T7" fmla="*/ 236 h 732"/>
              <a:gd name="T8" fmla="*/ 208 w 360"/>
              <a:gd name="T9" fmla="*/ 165 h 732"/>
              <a:gd name="T10" fmla="*/ 208 w 360"/>
              <a:gd name="T11" fmla="*/ 165 h 732"/>
              <a:gd name="T12" fmla="*/ 158 w 360"/>
              <a:gd name="T13" fmla="*/ 211 h 732"/>
              <a:gd name="T14" fmla="*/ 72 w 360"/>
              <a:gd name="T15" fmla="*/ 279 h 732"/>
              <a:gd name="T16" fmla="*/ 0 w 360"/>
              <a:gd name="T17" fmla="*/ 186 h 732"/>
              <a:gd name="T18" fmla="*/ 233 w 360"/>
              <a:gd name="T19" fmla="*/ 0 h 732"/>
              <a:gd name="T20" fmla="*/ 359 w 360"/>
              <a:gd name="T21" fmla="*/ 0 h 732"/>
              <a:gd name="T22" fmla="*/ 359 w 360"/>
              <a:gd name="T23" fmla="*/ 73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0" h="732">
                <a:moveTo>
                  <a:pt x="359" y="731"/>
                </a:moveTo>
                <a:lnTo>
                  <a:pt x="204" y="731"/>
                </a:lnTo>
                <a:lnTo>
                  <a:pt x="204" y="308"/>
                </a:lnTo>
                <a:lnTo>
                  <a:pt x="208" y="236"/>
                </a:lnTo>
                <a:lnTo>
                  <a:pt x="208" y="165"/>
                </a:lnTo>
                <a:lnTo>
                  <a:pt x="208" y="165"/>
                </a:lnTo>
                <a:cubicBezTo>
                  <a:pt x="183" y="186"/>
                  <a:pt x="165" y="208"/>
                  <a:pt x="158" y="211"/>
                </a:cubicBezTo>
                <a:lnTo>
                  <a:pt x="72" y="279"/>
                </a:lnTo>
                <a:lnTo>
                  <a:pt x="0" y="186"/>
                </a:lnTo>
                <a:lnTo>
                  <a:pt x="233" y="0"/>
                </a:lnTo>
                <a:lnTo>
                  <a:pt x="359" y="0"/>
                </a:lnTo>
                <a:lnTo>
                  <a:pt x="359" y="7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Freeform 48"/>
          <p:cNvSpPr>
            <a:spLocks noChangeArrowheads="1"/>
          </p:cNvSpPr>
          <p:nvPr/>
        </p:nvSpPr>
        <p:spPr bwMode="auto">
          <a:xfrm>
            <a:off x="12945331" y="5377085"/>
            <a:ext cx="479239" cy="710922"/>
          </a:xfrm>
          <a:custGeom>
            <a:avLst/>
            <a:gdLst>
              <a:gd name="T0" fmla="*/ 667 w 668"/>
              <a:gd name="T1" fmla="*/ 499 h 987"/>
              <a:gd name="T2" fmla="*/ 667 w 668"/>
              <a:gd name="T3" fmla="*/ 499 h 987"/>
              <a:gd name="T4" fmla="*/ 584 w 668"/>
              <a:gd name="T5" fmla="*/ 868 h 987"/>
              <a:gd name="T6" fmla="*/ 584 w 668"/>
              <a:gd name="T7" fmla="*/ 868 h 987"/>
              <a:gd name="T8" fmla="*/ 333 w 668"/>
              <a:gd name="T9" fmla="*/ 986 h 987"/>
              <a:gd name="T10" fmla="*/ 333 w 668"/>
              <a:gd name="T11" fmla="*/ 986 h 987"/>
              <a:gd name="T12" fmla="*/ 82 w 668"/>
              <a:gd name="T13" fmla="*/ 864 h 987"/>
              <a:gd name="T14" fmla="*/ 82 w 668"/>
              <a:gd name="T15" fmla="*/ 864 h 987"/>
              <a:gd name="T16" fmla="*/ 0 w 668"/>
              <a:gd name="T17" fmla="*/ 499 h 987"/>
              <a:gd name="T18" fmla="*/ 0 w 668"/>
              <a:gd name="T19" fmla="*/ 499 h 987"/>
              <a:gd name="T20" fmla="*/ 79 w 668"/>
              <a:gd name="T21" fmla="*/ 126 h 987"/>
              <a:gd name="T22" fmla="*/ 79 w 668"/>
              <a:gd name="T23" fmla="*/ 126 h 987"/>
              <a:gd name="T24" fmla="*/ 333 w 668"/>
              <a:gd name="T25" fmla="*/ 0 h 987"/>
              <a:gd name="T26" fmla="*/ 333 w 668"/>
              <a:gd name="T27" fmla="*/ 0 h 987"/>
              <a:gd name="T28" fmla="*/ 584 w 668"/>
              <a:gd name="T29" fmla="*/ 129 h 987"/>
              <a:gd name="T30" fmla="*/ 584 w 668"/>
              <a:gd name="T31" fmla="*/ 129 h 987"/>
              <a:gd name="T32" fmla="*/ 667 w 668"/>
              <a:gd name="T33" fmla="*/ 499 h 987"/>
              <a:gd name="T34" fmla="*/ 197 w 668"/>
              <a:gd name="T35" fmla="*/ 499 h 987"/>
              <a:gd name="T36" fmla="*/ 197 w 668"/>
              <a:gd name="T37" fmla="*/ 499 h 987"/>
              <a:gd name="T38" fmla="*/ 229 w 668"/>
              <a:gd name="T39" fmla="*/ 750 h 987"/>
              <a:gd name="T40" fmla="*/ 229 w 668"/>
              <a:gd name="T41" fmla="*/ 750 h 987"/>
              <a:gd name="T42" fmla="*/ 333 w 668"/>
              <a:gd name="T43" fmla="*/ 828 h 987"/>
              <a:gd name="T44" fmla="*/ 333 w 668"/>
              <a:gd name="T45" fmla="*/ 828 h 987"/>
              <a:gd name="T46" fmla="*/ 434 w 668"/>
              <a:gd name="T47" fmla="*/ 750 h 987"/>
              <a:gd name="T48" fmla="*/ 434 w 668"/>
              <a:gd name="T49" fmla="*/ 750 h 987"/>
              <a:gd name="T50" fmla="*/ 466 w 668"/>
              <a:gd name="T51" fmla="*/ 499 h 987"/>
              <a:gd name="T52" fmla="*/ 466 w 668"/>
              <a:gd name="T53" fmla="*/ 499 h 987"/>
              <a:gd name="T54" fmla="*/ 434 w 668"/>
              <a:gd name="T55" fmla="*/ 244 h 987"/>
              <a:gd name="T56" fmla="*/ 434 w 668"/>
              <a:gd name="T57" fmla="*/ 244 h 987"/>
              <a:gd name="T58" fmla="*/ 333 w 668"/>
              <a:gd name="T59" fmla="*/ 169 h 987"/>
              <a:gd name="T60" fmla="*/ 333 w 668"/>
              <a:gd name="T61" fmla="*/ 169 h 987"/>
              <a:gd name="T62" fmla="*/ 229 w 668"/>
              <a:gd name="T63" fmla="*/ 244 h 987"/>
              <a:gd name="T64" fmla="*/ 229 w 668"/>
              <a:gd name="T65" fmla="*/ 244 h 987"/>
              <a:gd name="T66" fmla="*/ 197 w 668"/>
              <a:gd name="T67" fmla="*/ 499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8" h="987">
                <a:moveTo>
                  <a:pt x="667" y="499"/>
                </a:moveTo>
                <a:lnTo>
                  <a:pt x="667" y="499"/>
                </a:lnTo>
                <a:cubicBezTo>
                  <a:pt x="667" y="663"/>
                  <a:pt x="642" y="785"/>
                  <a:pt x="584" y="868"/>
                </a:cubicBezTo>
                <a:lnTo>
                  <a:pt x="584" y="868"/>
                </a:lnTo>
                <a:cubicBezTo>
                  <a:pt x="530" y="950"/>
                  <a:pt x="448" y="986"/>
                  <a:pt x="333" y="986"/>
                </a:cubicBezTo>
                <a:lnTo>
                  <a:pt x="333" y="986"/>
                </a:lnTo>
                <a:cubicBezTo>
                  <a:pt x="222" y="986"/>
                  <a:pt x="140" y="950"/>
                  <a:pt x="82" y="864"/>
                </a:cubicBezTo>
                <a:lnTo>
                  <a:pt x="82" y="864"/>
                </a:lnTo>
                <a:cubicBezTo>
                  <a:pt x="28" y="782"/>
                  <a:pt x="0" y="656"/>
                  <a:pt x="0" y="499"/>
                </a:cubicBezTo>
                <a:lnTo>
                  <a:pt x="0" y="499"/>
                </a:lnTo>
                <a:cubicBezTo>
                  <a:pt x="0" y="326"/>
                  <a:pt x="28" y="201"/>
                  <a:pt x="79" y="126"/>
                </a:cubicBezTo>
                <a:lnTo>
                  <a:pt x="79" y="126"/>
                </a:lnTo>
                <a:cubicBezTo>
                  <a:pt x="136" y="43"/>
                  <a:pt x="218" y="0"/>
                  <a:pt x="333" y="0"/>
                </a:cubicBezTo>
                <a:lnTo>
                  <a:pt x="333" y="0"/>
                </a:lnTo>
                <a:cubicBezTo>
                  <a:pt x="444" y="0"/>
                  <a:pt x="527" y="43"/>
                  <a:pt x="584" y="129"/>
                </a:cubicBezTo>
                <a:lnTo>
                  <a:pt x="584" y="129"/>
                </a:lnTo>
                <a:cubicBezTo>
                  <a:pt x="642" y="212"/>
                  <a:pt x="667" y="334"/>
                  <a:pt x="667" y="499"/>
                </a:cubicBezTo>
                <a:close/>
                <a:moveTo>
                  <a:pt x="197" y="499"/>
                </a:moveTo>
                <a:lnTo>
                  <a:pt x="197" y="499"/>
                </a:lnTo>
                <a:cubicBezTo>
                  <a:pt x="197" y="617"/>
                  <a:pt x="208" y="699"/>
                  <a:pt x="229" y="750"/>
                </a:cubicBezTo>
                <a:lnTo>
                  <a:pt x="229" y="750"/>
                </a:lnTo>
                <a:cubicBezTo>
                  <a:pt x="251" y="803"/>
                  <a:pt x="287" y="828"/>
                  <a:pt x="333" y="828"/>
                </a:cubicBezTo>
                <a:lnTo>
                  <a:pt x="333" y="828"/>
                </a:lnTo>
                <a:cubicBezTo>
                  <a:pt x="380" y="828"/>
                  <a:pt x="412" y="803"/>
                  <a:pt x="434" y="750"/>
                </a:cubicBezTo>
                <a:lnTo>
                  <a:pt x="434" y="750"/>
                </a:lnTo>
                <a:cubicBezTo>
                  <a:pt x="455" y="696"/>
                  <a:pt x="466" y="613"/>
                  <a:pt x="466" y="499"/>
                </a:cubicBezTo>
                <a:lnTo>
                  <a:pt x="466" y="499"/>
                </a:lnTo>
                <a:cubicBezTo>
                  <a:pt x="466" y="380"/>
                  <a:pt x="455" y="298"/>
                  <a:pt x="434" y="244"/>
                </a:cubicBezTo>
                <a:lnTo>
                  <a:pt x="434" y="244"/>
                </a:lnTo>
                <a:cubicBezTo>
                  <a:pt x="412" y="194"/>
                  <a:pt x="380" y="169"/>
                  <a:pt x="333" y="169"/>
                </a:cubicBezTo>
                <a:lnTo>
                  <a:pt x="333" y="169"/>
                </a:lnTo>
                <a:cubicBezTo>
                  <a:pt x="287" y="169"/>
                  <a:pt x="251" y="194"/>
                  <a:pt x="229" y="244"/>
                </a:cubicBezTo>
                <a:lnTo>
                  <a:pt x="229" y="244"/>
                </a:lnTo>
                <a:cubicBezTo>
                  <a:pt x="208" y="298"/>
                  <a:pt x="197" y="380"/>
                  <a:pt x="197" y="4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2" name="Freeform 49"/>
          <p:cNvSpPr>
            <a:spLocks noChangeArrowheads="1"/>
          </p:cNvSpPr>
          <p:nvPr/>
        </p:nvSpPr>
        <p:spPr bwMode="auto">
          <a:xfrm>
            <a:off x="13497565" y="5380260"/>
            <a:ext cx="476064" cy="707747"/>
          </a:xfrm>
          <a:custGeom>
            <a:avLst/>
            <a:gdLst>
              <a:gd name="T0" fmla="*/ 635 w 661"/>
              <a:gd name="T1" fmla="*/ 229 h 983"/>
              <a:gd name="T2" fmla="*/ 635 w 661"/>
              <a:gd name="T3" fmla="*/ 229 h 983"/>
              <a:gd name="T4" fmla="*/ 581 w 661"/>
              <a:gd name="T5" fmla="*/ 380 h 983"/>
              <a:gd name="T6" fmla="*/ 581 w 661"/>
              <a:gd name="T7" fmla="*/ 380 h 983"/>
              <a:gd name="T8" fmla="*/ 427 w 661"/>
              <a:gd name="T9" fmla="*/ 469 h 983"/>
              <a:gd name="T10" fmla="*/ 427 w 661"/>
              <a:gd name="T11" fmla="*/ 473 h 983"/>
              <a:gd name="T12" fmla="*/ 427 w 661"/>
              <a:gd name="T13" fmla="*/ 473 h 983"/>
              <a:gd name="T14" fmla="*/ 602 w 661"/>
              <a:gd name="T15" fmla="*/ 541 h 983"/>
              <a:gd name="T16" fmla="*/ 602 w 661"/>
              <a:gd name="T17" fmla="*/ 541 h 983"/>
              <a:gd name="T18" fmla="*/ 660 w 661"/>
              <a:gd name="T19" fmla="*/ 692 h 983"/>
              <a:gd name="T20" fmla="*/ 660 w 661"/>
              <a:gd name="T21" fmla="*/ 692 h 983"/>
              <a:gd name="T22" fmla="*/ 563 w 661"/>
              <a:gd name="T23" fmla="*/ 910 h 983"/>
              <a:gd name="T24" fmla="*/ 563 w 661"/>
              <a:gd name="T25" fmla="*/ 910 h 983"/>
              <a:gd name="T26" fmla="*/ 276 w 661"/>
              <a:gd name="T27" fmla="*/ 982 h 983"/>
              <a:gd name="T28" fmla="*/ 276 w 661"/>
              <a:gd name="T29" fmla="*/ 982 h 983"/>
              <a:gd name="T30" fmla="*/ 0 w 661"/>
              <a:gd name="T31" fmla="*/ 936 h 983"/>
              <a:gd name="T32" fmla="*/ 0 w 661"/>
              <a:gd name="T33" fmla="*/ 760 h 983"/>
              <a:gd name="T34" fmla="*/ 0 w 661"/>
              <a:gd name="T35" fmla="*/ 760 h 983"/>
              <a:gd name="T36" fmla="*/ 122 w 661"/>
              <a:gd name="T37" fmla="*/ 806 h 983"/>
              <a:gd name="T38" fmla="*/ 122 w 661"/>
              <a:gd name="T39" fmla="*/ 806 h 983"/>
              <a:gd name="T40" fmla="*/ 255 w 661"/>
              <a:gd name="T41" fmla="*/ 824 h 983"/>
              <a:gd name="T42" fmla="*/ 255 w 661"/>
              <a:gd name="T43" fmla="*/ 824 h 983"/>
              <a:gd name="T44" fmla="*/ 402 w 661"/>
              <a:gd name="T45" fmla="*/ 792 h 983"/>
              <a:gd name="T46" fmla="*/ 402 w 661"/>
              <a:gd name="T47" fmla="*/ 792 h 983"/>
              <a:gd name="T48" fmla="*/ 452 w 661"/>
              <a:gd name="T49" fmla="*/ 681 h 983"/>
              <a:gd name="T50" fmla="*/ 452 w 661"/>
              <a:gd name="T51" fmla="*/ 681 h 983"/>
              <a:gd name="T52" fmla="*/ 394 w 661"/>
              <a:gd name="T53" fmla="*/ 584 h 983"/>
              <a:gd name="T54" fmla="*/ 394 w 661"/>
              <a:gd name="T55" fmla="*/ 584 h 983"/>
              <a:gd name="T56" fmla="*/ 222 w 661"/>
              <a:gd name="T57" fmla="*/ 555 h 983"/>
              <a:gd name="T58" fmla="*/ 147 w 661"/>
              <a:gd name="T59" fmla="*/ 555 h 983"/>
              <a:gd name="T60" fmla="*/ 147 w 661"/>
              <a:gd name="T61" fmla="*/ 401 h 983"/>
              <a:gd name="T62" fmla="*/ 222 w 661"/>
              <a:gd name="T63" fmla="*/ 401 h 983"/>
              <a:gd name="T64" fmla="*/ 222 w 661"/>
              <a:gd name="T65" fmla="*/ 401 h 983"/>
              <a:gd name="T66" fmla="*/ 384 w 661"/>
              <a:gd name="T67" fmla="*/ 373 h 983"/>
              <a:gd name="T68" fmla="*/ 384 w 661"/>
              <a:gd name="T69" fmla="*/ 373 h 983"/>
              <a:gd name="T70" fmla="*/ 434 w 661"/>
              <a:gd name="T71" fmla="*/ 272 h 983"/>
              <a:gd name="T72" fmla="*/ 434 w 661"/>
              <a:gd name="T73" fmla="*/ 272 h 983"/>
              <a:gd name="T74" fmla="*/ 301 w 661"/>
              <a:gd name="T75" fmla="*/ 165 h 983"/>
              <a:gd name="T76" fmla="*/ 301 w 661"/>
              <a:gd name="T77" fmla="*/ 165 h 983"/>
              <a:gd name="T78" fmla="*/ 201 w 661"/>
              <a:gd name="T79" fmla="*/ 179 h 983"/>
              <a:gd name="T80" fmla="*/ 201 w 661"/>
              <a:gd name="T81" fmla="*/ 179 h 983"/>
              <a:gd name="T82" fmla="*/ 93 w 661"/>
              <a:gd name="T83" fmla="*/ 233 h 983"/>
              <a:gd name="T84" fmla="*/ 4 w 661"/>
              <a:gd name="T85" fmla="*/ 93 h 983"/>
              <a:gd name="T86" fmla="*/ 4 w 661"/>
              <a:gd name="T87" fmla="*/ 93 h 983"/>
              <a:gd name="T88" fmla="*/ 316 w 661"/>
              <a:gd name="T89" fmla="*/ 0 h 983"/>
              <a:gd name="T90" fmla="*/ 316 w 661"/>
              <a:gd name="T91" fmla="*/ 0 h 983"/>
              <a:gd name="T92" fmla="*/ 549 w 661"/>
              <a:gd name="T93" fmla="*/ 61 h 983"/>
              <a:gd name="T94" fmla="*/ 549 w 661"/>
              <a:gd name="T95" fmla="*/ 61 h 983"/>
              <a:gd name="T96" fmla="*/ 635 w 661"/>
              <a:gd name="T97" fmla="*/ 229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1" h="983">
                <a:moveTo>
                  <a:pt x="635" y="229"/>
                </a:moveTo>
                <a:lnTo>
                  <a:pt x="635" y="229"/>
                </a:lnTo>
                <a:cubicBezTo>
                  <a:pt x="635" y="290"/>
                  <a:pt x="617" y="340"/>
                  <a:pt x="581" y="380"/>
                </a:cubicBezTo>
                <a:lnTo>
                  <a:pt x="581" y="380"/>
                </a:lnTo>
                <a:cubicBezTo>
                  <a:pt x="541" y="423"/>
                  <a:pt x="495" y="452"/>
                  <a:pt x="427" y="469"/>
                </a:cubicBezTo>
                <a:lnTo>
                  <a:pt x="427" y="473"/>
                </a:lnTo>
                <a:lnTo>
                  <a:pt x="427" y="473"/>
                </a:lnTo>
                <a:cubicBezTo>
                  <a:pt x="506" y="480"/>
                  <a:pt x="563" y="502"/>
                  <a:pt x="602" y="541"/>
                </a:cubicBezTo>
                <a:lnTo>
                  <a:pt x="602" y="541"/>
                </a:lnTo>
                <a:cubicBezTo>
                  <a:pt x="645" y="581"/>
                  <a:pt x="660" y="631"/>
                  <a:pt x="660" y="692"/>
                </a:cubicBezTo>
                <a:lnTo>
                  <a:pt x="660" y="692"/>
                </a:lnTo>
                <a:cubicBezTo>
                  <a:pt x="660" y="781"/>
                  <a:pt x="631" y="857"/>
                  <a:pt x="563" y="910"/>
                </a:cubicBezTo>
                <a:lnTo>
                  <a:pt x="563" y="910"/>
                </a:lnTo>
                <a:cubicBezTo>
                  <a:pt x="498" y="957"/>
                  <a:pt x="398" y="982"/>
                  <a:pt x="276" y="982"/>
                </a:cubicBezTo>
                <a:lnTo>
                  <a:pt x="276" y="982"/>
                </a:lnTo>
                <a:cubicBezTo>
                  <a:pt x="172" y="982"/>
                  <a:pt x="79" y="968"/>
                  <a:pt x="0" y="936"/>
                </a:cubicBezTo>
                <a:lnTo>
                  <a:pt x="0" y="760"/>
                </a:lnTo>
                <a:lnTo>
                  <a:pt x="0" y="760"/>
                </a:lnTo>
                <a:cubicBezTo>
                  <a:pt x="39" y="781"/>
                  <a:pt x="75" y="796"/>
                  <a:pt x="122" y="806"/>
                </a:cubicBezTo>
                <a:lnTo>
                  <a:pt x="122" y="806"/>
                </a:lnTo>
                <a:cubicBezTo>
                  <a:pt x="169" y="821"/>
                  <a:pt x="208" y="824"/>
                  <a:pt x="255" y="824"/>
                </a:cubicBezTo>
                <a:lnTo>
                  <a:pt x="255" y="824"/>
                </a:lnTo>
                <a:cubicBezTo>
                  <a:pt x="323" y="824"/>
                  <a:pt x="373" y="810"/>
                  <a:pt x="402" y="792"/>
                </a:cubicBezTo>
                <a:lnTo>
                  <a:pt x="402" y="792"/>
                </a:lnTo>
                <a:cubicBezTo>
                  <a:pt x="434" y="767"/>
                  <a:pt x="452" y="731"/>
                  <a:pt x="452" y="681"/>
                </a:cubicBezTo>
                <a:lnTo>
                  <a:pt x="452" y="681"/>
                </a:lnTo>
                <a:cubicBezTo>
                  <a:pt x="452" y="638"/>
                  <a:pt x="430" y="606"/>
                  <a:pt x="394" y="584"/>
                </a:cubicBezTo>
                <a:lnTo>
                  <a:pt x="394" y="584"/>
                </a:lnTo>
                <a:cubicBezTo>
                  <a:pt x="359" y="566"/>
                  <a:pt x="301" y="555"/>
                  <a:pt x="222" y="555"/>
                </a:cubicBezTo>
                <a:lnTo>
                  <a:pt x="147" y="555"/>
                </a:lnTo>
                <a:lnTo>
                  <a:pt x="147" y="401"/>
                </a:lnTo>
                <a:lnTo>
                  <a:pt x="222" y="401"/>
                </a:lnTo>
                <a:lnTo>
                  <a:pt x="222" y="401"/>
                </a:lnTo>
                <a:cubicBezTo>
                  <a:pt x="294" y="401"/>
                  <a:pt x="351" y="391"/>
                  <a:pt x="384" y="373"/>
                </a:cubicBezTo>
                <a:lnTo>
                  <a:pt x="384" y="373"/>
                </a:lnTo>
                <a:cubicBezTo>
                  <a:pt x="416" y="351"/>
                  <a:pt x="434" y="322"/>
                  <a:pt x="434" y="272"/>
                </a:cubicBezTo>
                <a:lnTo>
                  <a:pt x="434" y="272"/>
                </a:lnTo>
                <a:cubicBezTo>
                  <a:pt x="434" y="201"/>
                  <a:pt x="387" y="165"/>
                  <a:pt x="301" y="165"/>
                </a:cubicBezTo>
                <a:lnTo>
                  <a:pt x="301" y="165"/>
                </a:lnTo>
                <a:cubicBezTo>
                  <a:pt x="269" y="165"/>
                  <a:pt x="233" y="172"/>
                  <a:pt x="201" y="179"/>
                </a:cubicBezTo>
                <a:lnTo>
                  <a:pt x="201" y="179"/>
                </a:lnTo>
                <a:cubicBezTo>
                  <a:pt x="172" y="193"/>
                  <a:pt x="136" y="208"/>
                  <a:pt x="93" y="233"/>
                </a:cubicBezTo>
                <a:lnTo>
                  <a:pt x="4" y="93"/>
                </a:lnTo>
                <a:lnTo>
                  <a:pt x="4" y="93"/>
                </a:lnTo>
                <a:cubicBezTo>
                  <a:pt x="86" y="32"/>
                  <a:pt x="194" y="0"/>
                  <a:pt x="316" y="0"/>
                </a:cubicBezTo>
                <a:lnTo>
                  <a:pt x="316" y="0"/>
                </a:lnTo>
                <a:cubicBezTo>
                  <a:pt x="412" y="0"/>
                  <a:pt x="491" y="18"/>
                  <a:pt x="549" y="61"/>
                </a:cubicBezTo>
                <a:lnTo>
                  <a:pt x="549" y="61"/>
                </a:lnTo>
                <a:cubicBezTo>
                  <a:pt x="606" y="100"/>
                  <a:pt x="635" y="158"/>
                  <a:pt x="635" y="2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6" name="Freeform 50"/>
          <p:cNvSpPr>
            <a:spLocks noChangeArrowheads="1"/>
          </p:cNvSpPr>
          <p:nvPr/>
        </p:nvSpPr>
        <p:spPr bwMode="auto">
          <a:xfrm>
            <a:off x="16423771" y="7871661"/>
            <a:ext cx="533192" cy="783920"/>
          </a:xfrm>
          <a:custGeom>
            <a:avLst/>
            <a:gdLst>
              <a:gd name="T0" fmla="*/ 739 w 740"/>
              <a:gd name="T1" fmla="*/ 545 h 1087"/>
              <a:gd name="T2" fmla="*/ 739 w 740"/>
              <a:gd name="T3" fmla="*/ 545 h 1087"/>
              <a:gd name="T4" fmla="*/ 649 w 740"/>
              <a:gd name="T5" fmla="*/ 953 h 1087"/>
              <a:gd name="T6" fmla="*/ 649 w 740"/>
              <a:gd name="T7" fmla="*/ 953 h 1087"/>
              <a:gd name="T8" fmla="*/ 369 w 740"/>
              <a:gd name="T9" fmla="*/ 1086 h 1087"/>
              <a:gd name="T10" fmla="*/ 369 w 740"/>
              <a:gd name="T11" fmla="*/ 1086 h 1087"/>
              <a:gd name="T12" fmla="*/ 93 w 740"/>
              <a:gd name="T13" fmla="*/ 950 h 1087"/>
              <a:gd name="T14" fmla="*/ 93 w 740"/>
              <a:gd name="T15" fmla="*/ 950 h 1087"/>
              <a:gd name="T16" fmla="*/ 0 w 740"/>
              <a:gd name="T17" fmla="*/ 545 h 1087"/>
              <a:gd name="T18" fmla="*/ 0 w 740"/>
              <a:gd name="T19" fmla="*/ 545 h 1087"/>
              <a:gd name="T20" fmla="*/ 93 w 740"/>
              <a:gd name="T21" fmla="*/ 132 h 1087"/>
              <a:gd name="T22" fmla="*/ 93 w 740"/>
              <a:gd name="T23" fmla="*/ 132 h 1087"/>
              <a:gd name="T24" fmla="*/ 369 w 740"/>
              <a:gd name="T25" fmla="*/ 0 h 1087"/>
              <a:gd name="T26" fmla="*/ 369 w 740"/>
              <a:gd name="T27" fmla="*/ 0 h 1087"/>
              <a:gd name="T28" fmla="*/ 645 w 740"/>
              <a:gd name="T29" fmla="*/ 136 h 1087"/>
              <a:gd name="T30" fmla="*/ 645 w 740"/>
              <a:gd name="T31" fmla="*/ 136 h 1087"/>
              <a:gd name="T32" fmla="*/ 739 w 740"/>
              <a:gd name="T33" fmla="*/ 545 h 1087"/>
              <a:gd name="T34" fmla="*/ 222 w 740"/>
              <a:gd name="T35" fmla="*/ 545 h 1087"/>
              <a:gd name="T36" fmla="*/ 222 w 740"/>
              <a:gd name="T37" fmla="*/ 545 h 1087"/>
              <a:gd name="T38" fmla="*/ 258 w 740"/>
              <a:gd name="T39" fmla="*/ 824 h 1087"/>
              <a:gd name="T40" fmla="*/ 258 w 740"/>
              <a:gd name="T41" fmla="*/ 824 h 1087"/>
              <a:gd name="T42" fmla="*/ 369 w 740"/>
              <a:gd name="T43" fmla="*/ 907 h 1087"/>
              <a:gd name="T44" fmla="*/ 369 w 740"/>
              <a:gd name="T45" fmla="*/ 907 h 1087"/>
              <a:gd name="T46" fmla="*/ 480 w 740"/>
              <a:gd name="T47" fmla="*/ 824 h 1087"/>
              <a:gd name="T48" fmla="*/ 480 w 740"/>
              <a:gd name="T49" fmla="*/ 824 h 1087"/>
              <a:gd name="T50" fmla="*/ 516 w 740"/>
              <a:gd name="T51" fmla="*/ 545 h 1087"/>
              <a:gd name="T52" fmla="*/ 516 w 740"/>
              <a:gd name="T53" fmla="*/ 545 h 1087"/>
              <a:gd name="T54" fmla="*/ 480 w 740"/>
              <a:gd name="T55" fmla="*/ 265 h 1087"/>
              <a:gd name="T56" fmla="*/ 480 w 740"/>
              <a:gd name="T57" fmla="*/ 265 h 1087"/>
              <a:gd name="T58" fmla="*/ 369 w 740"/>
              <a:gd name="T59" fmla="*/ 179 h 1087"/>
              <a:gd name="T60" fmla="*/ 369 w 740"/>
              <a:gd name="T61" fmla="*/ 179 h 1087"/>
              <a:gd name="T62" fmla="*/ 258 w 740"/>
              <a:gd name="T63" fmla="*/ 265 h 1087"/>
              <a:gd name="T64" fmla="*/ 258 w 740"/>
              <a:gd name="T65" fmla="*/ 265 h 1087"/>
              <a:gd name="T66" fmla="*/ 222 w 740"/>
              <a:gd name="T67" fmla="*/ 545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0" h="1087">
                <a:moveTo>
                  <a:pt x="739" y="545"/>
                </a:moveTo>
                <a:lnTo>
                  <a:pt x="739" y="545"/>
                </a:lnTo>
                <a:cubicBezTo>
                  <a:pt x="739" y="728"/>
                  <a:pt x="710" y="864"/>
                  <a:pt x="649" y="953"/>
                </a:cubicBezTo>
                <a:lnTo>
                  <a:pt x="649" y="953"/>
                </a:lnTo>
                <a:cubicBezTo>
                  <a:pt x="588" y="1043"/>
                  <a:pt x="495" y="1086"/>
                  <a:pt x="369" y="1086"/>
                </a:cubicBezTo>
                <a:lnTo>
                  <a:pt x="369" y="1086"/>
                </a:lnTo>
                <a:cubicBezTo>
                  <a:pt x="247" y="1086"/>
                  <a:pt x="154" y="1039"/>
                  <a:pt x="93" y="950"/>
                </a:cubicBezTo>
                <a:lnTo>
                  <a:pt x="93" y="950"/>
                </a:lnTo>
                <a:cubicBezTo>
                  <a:pt x="32" y="857"/>
                  <a:pt x="0" y="724"/>
                  <a:pt x="0" y="545"/>
                </a:cubicBezTo>
                <a:lnTo>
                  <a:pt x="0" y="545"/>
                </a:lnTo>
                <a:cubicBezTo>
                  <a:pt x="0" y="355"/>
                  <a:pt x="32" y="222"/>
                  <a:pt x="93" y="132"/>
                </a:cubicBezTo>
                <a:lnTo>
                  <a:pt x="93" y="132"/>
                </a:lnTo>
                <a:cubicBezTo>
                  <a:pt x="150" y="43"/>
                  <a:pt x="247" y="0"/>
                  <a:pt x="369" y="0"/>
                </a:cubicBezTo>
                <a:lnTo>
                  <a:pt x="369" y="0"/>
                </a:lnTo>
                <a:cubicBezTo>
                  <a:pt x="491" y="0"/>
                  <a:pt x="584" y="46"/>
                  <a:pt x="645" y="136"/>
                </a:cubicBezTo>
                <a:lnTo>
                  <a:pt x="645" y="136"/>
                </a:lnTo>
                <a:cubicBezTo>
                  <a:pt x="710" y="229"/>
                  <a:pt x="739" y="369"/>
                  <a:pt x="739" y="545"/>
                </a:cubicBezTo>
                <a:close/>
                <a:moveTo>
                  <a:pt x="222" y="545"/>
                </a:moveTo>
                <a:lnTo>
                  <a:pt x="222" y="545"/>
                </a:lnTo>
                <a:cubicBezTo>
                  <a:pt x="222" y="674"/>
                  <a:pt x="237" y="767"/>
                  <a:pt x="258" y="824"/>
                </a:cubicBezTo>
                <a:lnTo>
                  <a:pt x="258" y="824"/>
                </a:lnTo>
                <a:cubicBezTo>
                  <a:pt x="280" y="878"/>
                  <a:pt x="315" y="907"/>
                  <a:pt x="369" y="907"/>
                </a:cubicBezTo>
                <a:lnTo>
                  <a:pt x="369" y="907"/>
                </a:lnTo>
                <a:cubicBezTo>
                  <a:pt x="419" y="907"/>
                  <a:pt x="459" y="878"/>
                  <a:pt x="480" y="824"/>
                </a:cubicBezTo>
                <a:lnTo>
                  <a:pt x="480" y="824"/>
                </a:lnTo>
                <a:cubicBezTo>
                  <a:pt x="505" y="763"/>
                  <a:pt x="516" y="674"/>
                  <a:pt x="516" y="545"/>
                </a:cubicBezTo>
                <a:lnTo>
                  <a:pt x="516" y="545"/>
                </a:lnTo>
                <a:cubicBezTo>
                  <a:pt x="516" y="412"/>
                  <a:pt x="505" y="322"/>
                  <a:pt x="480" y="265"/>
                </a:cubicBezTo>
                <a:lnTo>
                  <a:pt x="480" y="265"/>
                </a:lnTo>
                <a:cubicBezTo>
                  <a:pt x="459" y="208"/>
                  <a:pt x="419" y="179"/>
                  <a:pt x="369" y="179"/>
                </a:cubicBezTo>
                <a:lnTo>
                  <a:pt x="369" y="179"/>
                </a:lnTo>
                <a:cubicBezTo>
                  <a:pt x="315" y="179"/>
                  <a:pt x="280" y="208"/>
                  <a:pt x="258" y="265"/>
                </a:cubicBezTo>
                <a:lnTo>
                  <a:pt x="258" y="265"/>
                </a:lnTo>
                <a:cubicBezTo>
                  <a:pt x="237" y="322"/>
                  <a:pt x="222" y="412"/>
                  <a:pt x="222" y="5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7" name="Freeform 51"/>
          <p:cNvSpPr>
            <a:spLocks noChangeArrowheads="1"/>
          </p:cNvSpPr>
          <p:nvPr/>
        </p:nvSpPr>
        <p:spPr bwMode="auto">
          <a:xfrm>
            <a:off x="17014091" y="7884356"/>
            <a:ext cx="577624" cy="758530"/>
          </a:xfrm>
          <a:custGeom>
            <a:avLst/>
            <a:gdLst>
              <a:gd name="T0" fmla="*/ 800 w 801"/>
              <a:gd name="T1" fmla="*/ 839 h 1055"/>
              <a:gd name="T2" fmla="*/ 671 w 801"/>
              <a:gd name="T3" fmla="*/ 839 h 1055"/>
              <a:gd name="T4" fmla="*/ 671 w 801"/>
              <a:gd name="T5" fmla="*/ 1054 h 1055"/>
              <a:gd name="T6" fmla="*/ 452 w 801"/>
              <a:gd name="T7" fmla="*/ 1054 h 1055"/>
              <a:gd name="T8" fmla="*/ 452 w 801"/>
              <a:gd name="T9" fmla="*/ 839 h 1055"/>
              <a:gd name="T10" fmla="*/ 0 w 801"/>
              <a:gd name="T11" fmla="*/ 839 h 1055"/>
              <a:gd name="T12" fmla="*/ 0 w 801"/>
              <a:gd name="T13" fmla="*/ 681 h 1055"/>
              <a:gd name="T14" fmla="*/ 466 w 801"/>
              <a:gd name="T15" fmla="*/ 0 h 1055"/>
              <a:gd name="T16" fmla="*/ 671 w 801"/>
              <a:gd name="T17" fmla="*/ 0 h 1055"/>
              <a:gd name="T18" fmla="*/ 671 w 801"/>
              <a:gd name="T19" fmla="*/ 663 h 1055"/>
              <a:gd name="T20" fmla="*/ 800 w 801"/>
              <a:gd name="T21" fmla="*/ 663 h 1055"/>
              <a:gd name="T22" fmla="*/ 800 w 801"/>
              <a:gd name="T23" fmla="*/ 839 h 1055"/>
              <a:gd name="T24" fmla="*/ 452 w 801"/>
              <a:gd name="T25" fmla="*/ 663 h 1055"/>
              <a:gd name="T26" fmla="*/ 452 w 801"/>
              <a:gd name="T27" fmla="*/ 484 h 1055"/>
              <a:gd name="T28" fmla="*/ 452 w 801"/>
              <a:gd name="T29" fmla="*/ 484 h 1055"/>
              <a:gd name="T30" fmla="*/ 456 w 801"/>
              <a:gd name="T31" fmla="*/ 355 h 1055"/>
              <a:gd name="T32" fmla="*/ 456 w 801"/>
              <a:gd name="T33" fmla="*/ 355 h 1055"/>
              <a:gd name="T34" fmla="*/ 463 w 801"/>
              <a:gd name="T35" fmla="*/ 254 h 1055"/>
              <a:gd name="T36" fmla="*/ 456 w 801"/>
              <a:gd name="T37" fmla="*/ 254 h 1055"/>
              <a:gd name="T38" fmla="*/ 456 w 801"/>
              <a:gd name="T39" fmla="*/ 254 h 1055"/>
              <a:gd name="T40" fmla="*/ 395 w 801"/>
              <a:gd name="T41" fmla="*/ 369 h 1055"/>
              <a:gd name="T42" fmla="*/ 198 w 801"/>
              <a:gd name="T43" fmla="*/ 663 h 1055"/>
              <a:gd name="T44" fmla="*/ 452 w 801"/>
              <a:gd name="T45" fmla="*/ 66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1" h="1055">
                <a:moveTo>
                  <a:pt x="800" y="839"/>
                </a:moveTo>
                <a:lnTo>
                  <a:pt x="671" y="839"/>
                </a:lnTo>
                <a:lnTo>
                  <a:pt x="671" y="1054"/>
                </a:lnTo>
                <a:lnTo>
                  <a:pt x="452" y="1054"/>
                </a:lnTo>
                <a:lnTo>
                  <a:pt x="452" y="839"/>
                </a:lnTo>
                <a:lnTo>
                  <a:pt x="0" y="839"/>
                </a:lnTo>
                <a:lnTo>
                  <a:pt x="0" y="681"/>
                </a:lnTo>
                <a:lnTo>
                  <a:pt x="466" y="0"/>
                </a:lnTo>
                <a:lnTo>
                  <a:pt x="671" y="0"/>
                </a:lnTo>
                <a:lnTo>
                  <a:pt x="671" y="663"/>
                </a:lnTo>
                <a:lnTo>
                  <a:pt x="800" y="663"/>
                </a:lnTo>
                <a:lnTo>
                  <a:pt x="800" y="839"/>
                </a:lnTo>
                <a:close/>
                <a:moveTo>
                  <a:pt x="452" y="663"/>
                </a:moveTo>
                <a:lnTo>
                  <a:pt x="452" y="484"/>
                </a:lnTo>
                <a:lnTo>
                  <a:pt x="452" y="484"/>
                </a:lnTo>
                <a:cubicBezTo>
                  <a:pt x="452" y="455"/>
                  <a:pt x="452" y="408"/>
                  <a:pt x="456" y="355"/>
                </a:cubicBezTo>
                <a:lnTo>
                  <a:pt x="456" y="355"/>
                </a:lnTo>
                <a:cubicBezTo>
                  <a:pt x="459" y="297"/>
                  <a:pt x="459" y="261"/>
                  <a:pt x="463" y="254"/>
                </a:cubicBezTo>
                <a:lnTo>
                  <a:pt x="456" y="254"/>
                </a:lnTo>
                <a:lnTo>
                  <a:pt x="456" y="254"/>
                </a:lnTo>
                <a:cubicBezTo>
                  <a:pt x="438" y="294"/>
                  <a:pt x="420" y="333"/>
                  <a:pt x="395" y="369"/>
                </a:cubicBezTo>
                <a:lnTo>
                  <a:pt x="198" y="663"/>
                </a:lnTo>
                <a:lnTo>
                  <a:pt x="452" y="6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8" name="Freeform 52"/>
          <p:cNvSpPr>
            <a:spLocks noChangeArrowheads="1"/>
          </p:cNvSpPr>
          <p:nvPr/>
        </p:nvSpPr>
        <p:spPr bwMode="auto">
          <a:xfrm>
            <a:off x="8749620" y="7871660"/>
            <a:ext cx="768050" cy="1129859"/>
          </a:xfrm>
          <a:custGeom>
            <a:avLst/>
            <a:gdLst>
              <a:gd name="T0" fmla="*/ 1068 w 1069"/>
              <a:gd name="T1" fmla="*/ 785 h 1571"/>
              <a:gd name="T2" fmla="*/ 1068 w 1069"/>
              <a:gd name="T3" fmla="*/ 785 h 1571"/>
              <a:gd name="T4" fmla="*/ 936 w 1069"/>
              <a:gd name="T5" fmla="*/ 1376 h 1571"/>
              <a:gd name="T6" fmla="*/ 936 w 1069"/>
              <a:gd name="T7" fmla="*/ 1376 h 1571"/>
              <a:gd name="T8" fmla="*/ 534 w 1069"/>
              <a:gd name="T9" fmla="*/ 1570 h 1571"/>
              <a:gd name="T10" fmla="*/ 534 w 1069"/>
              <a:gd name="T11" fmla="*/ 1570 h 1571"/>
              <a:gd name="T12" fmla="*/ 136 w 1069"/>
              <a:gd name="T13" fmla="*/ 1369 h 1571"/>
              <a:gd name="T14" fmla="*/ 136 w 1069"/>
              <a:gd name="T15" fmla="*/ 1369 h 1571"/>
              <a:gd name="T16" fmla="*/ 0 w 1069"/>
              <a:gd name="T17" fmla="*/ 785 h 1571"/>
              <a:gd name="T18" fmla="*/ 0 w 1069"/>
              <a:gd name="T19" fmla="*/ 785 h 1571"/>
              <a:gd name="T20" fmla="*/ 133 w 1069"/>
              <a:gd name="T21" fmla="*/ 193 h 1571"/>
              <a:gd name="T22" fmla="*/ 133 w 1069"/>
              <a:gd name="T23" fmla="*/ 193 h 1571"/>
              <a:gd name="T24" fmla="*/ 534 w 1069"/>
              <a:gd name="T25" fmla="*/ 0 h 1571"/>
              <a:gd name="T26" fmla="*/ 534 w 1069"/>
              <a:gd name="T27" fmla="*/ 0 h 1571"/>
              <a:gd name="T28" fmla="*/ 932 w 1069"/>
              <a:gd name="T29" fmla="*/ 200 h 1571"/>
              <a:gd name="T30" fmla="*/ 932 w 1069"/>
              <a:gd name="T31" fmla="*/ 200 h 1571"/>
              <a:gd name="T32" fmla="*/ 1068 w 1069"/>
              <a:gd name="T33" fmla="*/ 785 h 1571"/>
              <a:gd name="T34" fmla="*/ 323 w 1069"/>
              <a:gd name="T35" fmla="*/ 785 h 1571"/>
              <a:gd name="T36" fmla="*/ 323 w 1069"/>
              <a:gd name="T37" fmla="*/ 785 h 1571"/>
              <a:gd name="T38" fmla="*/ 373 w 1069"/>
              <a:gd name="T39" fmla="*/ 1186 h 1571"/>
              <a:gd name="T40" fmla="*/ 373 w 1069"/>
              <a:gd name="T41" fmla="*/ 1186 h 1571"/>
              <a:gd name="T42" fmla="*/ 534 w 1069"/>
              <a:gd name="T43" fmla="*/ 1312 h 1571"/>
              <a:gd name="T44" fmla="*/ 534 w 1069"/>
              <a:gd name="T45" fmla="*/ 1312 h 1571"/>
              <a:gd name="T46" fmla="*/ 699 w 1069"/>
              <a:gd name="T47" fmla="*/ 1186 h 1571"/>
              <a:gd name="T48" fmla="*/ 699 w 1069"/>
              <a:gd name="T49" fmla="*/ 1186 h 1571"/>
              <a:gd name="T50" fmla="*/ 749 w 1069"/>
              <a:gd name="T51" fmla="*/ 785 h 1571"/>
              <a:gd name="T52" fmla="*/ 749 w 1069"/>
              <a:gd name="T53" fmla="*/ 785 h 1571"/>
              <a:gd name="T54" fmla="*/ 695 w 1069"/>
              <a:gd name="T55" fmla="*/ 380 h 1571"/>
              <a:gd name="T56" fmla="*/ 695 w 1069"/>
              <a:gd name="T57" fmla="*/ 380 h 1571"/>
              <a:gd name="T58" fmla="*/ 534 w 1069"/>
              <a:gd name="T59" fmla="*/ 258 h 1571"/>
              <a:gd name="T60" fmla="*/ 534 w 1069"/>
              <a:gd name="T61" fmla="*/ 258 h 1571"/>
              <a:gd name="T62" fmla="*/ 373 w 1069"/>
              <a:gd name="T63" fmla="*/ 380 h 1571"/>
              <a:gd name="T64" fmla="*/ 373 w 1069"/>
              <a:gd name="T65" fmla="*/ 380 h 1571"/>
              <a:gd name="T66" fmla="*/ 323 w 1069"/>
              <a:gd name="T67" fmla="*/ 785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9" h="1571">
                <a:moveTo>
                  <a:pt x="1068" y="785"/>
                </a:moveTo>
                <a:lnTo>
                  <a:pt x="1068" y="785"/>
                </a:lnTo>
                <a:cubicBezTo>
                  <a:pt x="1068" y="1050"/>
                  <a:pt x="1025" y="1251"/>
                  <a:pt x="936" y="1376"/>
                </a:cubicBezTo>
                <a:lnTo>
                  <a:pt x="936" y="1376"/>
                </a:lnTo>
                <a:cubicBezTo>
                  <a:pt x="850" y="1509"/>
                  <a:pt x="717" y="1570"/>
                  <a:pt x="534" y="1570"/>
                </a:cubicBezTo>
                <a:lnTo>
                  <a:pt x="534" y="1570"/>
                </a:lnTo>
                <a:cubicBezTo>
                  <a:pt x="358" y="1570"/>
                  <a:pt x="226" y="1506"/>
                  <a:pt x="136" y="1369"/>
                </a:cubicBezTo>
                <a:lnTo>
                  <a:pt x="136" y="1369"/>
                </a:lnTo>
                <a:cubicBezTo>
                  <a:pt x="46" y="1240"/>
                  <a:pt x="0" y="1043"/>
                  <a:pt x="0" y="785"/>
                </a:cubicBezTo>
                <a:lnTo>
                  <a:pt x="0" y="785"/>
                </a:lnTo>
                <a:cubicBezTo>
                  <a:pt x="0" y="520"/>
                  <a:pt x="46" y="319"/>
                  <a:pt x="133" y="193"/>
                </a:cubicBezTo>
                <a:lnTo>
                  <a:pt x="133" y="193"/>
                </a:lnTo>
                <a:cubicBezTo>
                  <a:pt x="219" y="64"/>
                  <a:pt x="355" y="0"/>
                  <a:pt x="534" y="0"/>
                </a:cubicBezTo>
                <a:lnTo>
                  <a:pt x="534" y="0"/>
                </a:lnTo>
                <a:cubicBezTo>
                  <a:pt x="713" y="0"/>
                  <a:pt x="842" y="68"/>
                  <a:pt x="932" y="200"/>
                </a:cubicBezTo>
                <a:lnTo>
                  <a:pt x="932" y="200"/>
                </a:lnTo>
                <a:cubicBezTo>
                  <a:pt x="1025" y="333"/>
                  <a:pt x="1068" y="527"/>
                  <a:pt x="1068" y="785"/>
                </a:cubicBezTo>
                <a:close/>
                <a:moveTo>
                  <a:pt x="323" y="785"/>
                </a:moveTo>
                <a:lnTo>
                  <a:pt x="323" y="785"/>
                </a:lnTo>
                <a:cubicBezTo>
                  <a:pt x="323" y="975"/>
                  <a:pt x="337" y="1108"/>
                  <a:pt x="373" y="1186"/>
                </a:cubicBezTo>
                <a:lnTo>
                  <a:pt x="373" y="1186"/>
                </a:lnTo>
                <a:cubicBezTo>
                  <a:pt x="405" y="1269"/>
                  <a:pt x="455" y="1312"/>
                  <a:pt x="534" y="1312"/>
                </a:cubicBezTo>
                <a:lnTo>
                  <a:pt x="534" y="1312"/>
                </a:lnTo>
                <a:cubicBezTo>
                  <a:pt x="609" y="1312"/>
                  <a:pt x="663" y="1269"/>
                  <a:pt x="699" y="1186"/>
                </a:cubicBezTo>
                <a:lnTo>
                  <a:pt x="699" y="1186"/>
                </a:lnTo>
                <a:cubicBezTo>
                  <a:pt x="731" y="1104"/>
                  <a:pt x="749" y="971"/>
                  <a:pt x="749" y="785"/>
                </a:cubicBezTo>
                <a:lnTo>
                  <a:pt x="749" y="785"/>
                </a:lnTo>
                <a:cubicBezTo>
                  <a:pt x="749" y="598"/>
                  <a:pt x="731" y="466"/>
                  <a:pt x="695" y="380"/>
                </a:cubicBezTo>
                <a:lnTo>
                  <a:pt x="695" y="380"/>
                </a:lnTo>
                <a:cubicBezTo>
                  <a:pt x="663" y="301"/>
                  <a:pt x="609" y="258"/>
                  <a:pt x="534" y="258"/>
                </a:cubicBezTo>
                <a:lnTo>
                  <a:pt x="534" y="258"/>
                </a:lnTo>
                <a:cubicBezTo>
                  <a:pt x="459" y="258"/>
                  <a:pt x="405" y="301"/>
                  <a:pt x="373" y="380"/>
                </a:cubicBezTo>
                <a:lnTo>
                  <a:pt x="373" y="380"/>
                </a:lnTo>
                <a:cubicBezTo>
                  <a:pt x="340" y="466"/>
                  <a:pt x="323" y="598"/>
                  <a:pt x="323" y="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9" name="Freeform 53"/>
          <p:cNvSpPr>
            <a:spLocks noChangeArrowheads="1"/>
          </p:cNvSpPr>
          <p:nvPr/>
        </p:nvSpPr>
        <p:spPr bwMode="auto">
          <a:xfrm>
            <a:off x="9635100" y="7871661"/>
            <a:ext cx="768050" cy="1113991"/>
          </a:xfrm>
          <a:custGeom>
            <a:avLst/>
            <a:gdLst>
              <a:gd name="T0" fmla="*/ 1068 w 1069"/>
              <a:gd name="T1" fmla="*/ 1549 h 1550"/>
              <a:gd name="T2" fmla="*/ 3 w 1069"/>
              <a:gd name="T3" fmla="*/ 1549 h 1550"/>
              <a:gd name="T4" fmla="*/ 3 w 1069"/>
              <a:gd name="T5" fmla="*/ 1326 h 1550"/>
              <a:gd name="T6" fmla="*/ 383 w 1069"/>
              <a:gd name="T7" fmla="*/ 939 h 1550"/>
              <a:gd name="T8" fmla="*/ 383 w 1069"/>
              <a:gd name="T9" fmla="*/ 939 h 1550"/>
              <a:gd name="T10" fmla="*/ 609 w 1069"/>
              <a:gd name="T11" fmla="*/ 699 h 1550"/>
              <a:gd name="T12" fmla="*/ 609 w 1069"/>
              <a:gd name="T13" fmla="*/ 699 h 1550"/>
              <a:gd name="T14" fmla="*/ 681 w 1069"/>
              <a:gd name="T15" fmla="*/ 573 h 1550"/>
              <a:gd name="T16" fmla="*/ 681 w 1069"/>
              <a:gd name="T17" fmla="*/ 573 h 1550"/>
              <a:gd name="T18" fmla="*/ 706 w 1069"/>
              <a:gd name="T19" fmla="*/ 451 h 1550"/>
              <a:gd name="T20" fmla="*/ 706 w 1069"/>
              <a:gd name="T21" fmla="*/ 451 h 1550"/>
              <a:gd name="T22" fmla="*/ 656 w 1069"/>
              <a:gd name="T23" fmla="*/ 315 h 1550"/>
              <a:gd name="T24" fmla="*/ 656 w 1069"/>
              <a:gd name="T25" fmla="*/ 315 h 1550"/>
              <a:gd name="T26" fmla="*/ 520 w 1069"/>
              <a:gd name="T27" fmla="*/ 269 h 1550"/>
              <a:gd name="T28" fmla="*/ 520 w 1069"/>
              <a:gd name="T29" fmla="*/ 269 h 1550"/>
              <a:gd name="T30" fmla="*/ 347 w 1069"/>
              <a:gd name="T31" fmla="*/ 312 h 1550"/>
              <a:gd name="T32" fmla="*/ 347 w 1069"/>
              <a:gd name="T33" fmla="*/ 312 h 1550"/>
              <a:gd name="T34" fmla="*/ 175 w 1069"/>
              <a:gd name="T35" fmla="*/ 426 h 1550"/>
              <a:gd name="T36" fmla="*/ 0 w 1069"/>
              <a:gd name="T37" fmla="*/ 222 h 1550"/>
              <a:gd name="T38" fmla="*/ 0 w 1069"/>
              <a:gd name="T39" fmla="*/ 222 h 1550"/>
              <a:gd name="T40" fmla="*/ 183 w 1069"/>
              <a:gd name="T41" fmla="*/ 82 h 1550"/>
              <a:gd name="T42" fmla="*/ 183 w 1069"/>
              <a:gd name="T43" fmla="*/ 82 h 1550"/>
              <a:gd name="T44" fmla="*/ 344 w 1069"/>
              <a:gd name="T45" fmla="*/ 25 h 1550"/>
              <a:gd name="T46" fmla="*/ 344 w 1069"/>
              <a:gd name="T47" fmla="*/ 25 h 1550"/>
              <a:gd name="T48" fmla="*/ 541 w 1069"/>
              <a:gd name="T49" fmla="*/ 0 h 1550"/>
              <a:gd name="T50" fmla="*/ 541 w 1069"/>
              <a:gd name="T51" fmla="*/ 0 h 1550"/>
              <a:gd name="T52" fmla="*/ 792 w 1069"/>
              <a:gd name="T53" fmla="*/ 50 h 1550"/>
              <a:gd name="T54" fmla="*/ 792 w 1069"/>
              <a:gd name="T55" fmla="*/ 50 h 1550"/>
              <a:gd name="T56" fmla="*/ 964 w 1069"/>
              <a:gd name="T57" fmla="*/ 200 h 1550"/>
              <a:gd name="T58" fmla="*/ 964 w 1069"/>
              <a:gd name="T59" fmla="*/ 200 h 1550"/>
              <a:gd name="T60" fmla="*/ 1025 w 1069"/>
              <a:gd name="T61" fmla="*/ 412 h 1550"/>
              <a:gd name="T62" fmla="*/ 1025 w 1069"/>
              <a:gd name="T63" fmla="*/ 412 h 1550"/>
              <a:gd name="T64" fmla="*/ 986 w 1069"/>
              <a:gd name="T65" fmla="*/ 613 h 1550"/>
              <a:gd name="T66" fmla="*/ 986 w 1069"/>
              <a:gd name="T67" fmla="*/ 613 h 1550"/>
              <a:gd name="T68" fmla="*/ 874 w 1069"/>
              <a:gd name="T69" fmla="*/ 803 h 1550"/>
              <a:gd name="T70" fmla="*/ 874 w 1069"/>
              <a:gd name="T71" fmla="*/ 803 h 1550"/>
              <a:gd name="T72" fmla="*/ 602 w 1069"/>
              <a:gd name="T73" fmla="*/ 1079 h 1550"/>
              <a:gd name="T74" fmla="*/ 405 w 1069"/>
              <a:gd name="T75" fmla="*/ 1262 h 1550"/>
              <a:gd name="T76" fmla="*/ 405 w 1069"/>
              <a:gd name="T77" fmla="*/ 1280 h 1550"/>
              <a:gd name="T78" fmla="*/ 1068 w 1069"/>
              <a:gd name="T79" fmla="*/ 1280 h 1550"/>
              <a:gd name="T80" fmla="*/ 1068 w 1069"/>
              <a:gd name="T81" fmla="*/ 1549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9" h="1550">
                <a:moveTo>
                  <a:pt x="1068" y="1549"/>
                </a:moveTo>
                <a:lnTo>
                  <a:pt x="3" y="1549"/>
                </a:lnTo>
                <a:lnTo>
                  <a:pt x="3" y="1326"/>
                </a:lnTo>
                <a:lnTo>
                  <a:pt x="383" y="939"/>
                </a:lnTo>
                <a:lnTo>
                  <a:pt x="383" y="939"/>
                </a:lnTo>
                <a:cubicBezTo>
                  <a:pt x="498" y="821"/>
                  <a:pt x="573" y="742"/>
                  <a:pt x="609" y="699"/>
                </a:cubicBezTo>
                <a:lnTo>
                  <a:pt x="609" y="699"/>
                </a:lnTo>
                <a:cubicBezTo>
                  <a:pt x="641" y="652"/>
                  <a:pt x="667" y="609"/>
                  <a:pt x="681" y="573"/>
                </a:cubicBezTo>
                <a:lnTo>
                  <a:pt x="681" y="573"/>
                </a:lnTo>
                <a:cubicBezTo>
                  <a:pt x="699" y="530"/>
                  <a:pt x="706" y="494"/>
                  <a:pt x="706" y="451"/>
                </a:cubicBezTo>
                <a:lnTo>
                  <a:pt x="706" y="451"/>
                </a:lnTo>
                <a:cubicBezTo>
                  <a:pt x="706" y="394"/>
                  <a:pt x="688" y="347"/>
                  <a:pt x="656" y="315"/>
                </a:cubicBezTo>
                <a:lnTo>
                  <a:pt x="656" y="315"/>
                </a:lnTo>
                <a:cubicBezTo>
                  <a:pt x="620" y="287"/>
                  <a:pt x="577" y="269"/>
                  <a:pt x="520" y="269"/>
                </a:cubicBezTo>
                <a:lnTo>
                  <a:pt x="520" y="269"/>
                </a:lnTo>
                <a:cubicBezTo>
                  <a:pt x="462" y="269"/>
                  <a:pt x="401" y="283"/>
                  <a:pt x="347" y="312"/>
                </a:cubicBezTo>
                <a:lnTo>
                  <a:pt x="347" y="312"/>
                </a:lnTo>
                <a:cubicBezTo>
                  <a:pt x="294" y="340"/>
                  <a:pt x="233" y="376"/>
                  <a:pt x="175" y="426"/>
                </a:cubicBezTo>
                <a:lnTo>
                  <a:pt x="0" y="222"/>
                </a:lnTo>
                <a:lnTo>
                  <a:pt x="0" y="222"/>
                </a:lnTo>
                <a:cubicBezTo>
                  <a:pt x="71" y="154"/>
                  <a:pt x="136" y="111"/>
                  <a:pt x="183" y="82"/>
                </a:cubicBezTo>
                <a:lnTo>
                  <a:pt x="183" y="82"/>
                </a:lnTo>
                <a:cubicBezTo>
                  <a:pt x="233" y="53"/>
                  <a:pt x="290" y="39"/>
                  <a:pt x="344" y="25"/>
                </a:cubicBezTo>
                <a:lnTo>
                  <a:pt x="344" y="25"/>
                </a:lnTo>
                <a:cubicBezTo>
                  <a:pt x="405" y="10"/>
                  <a:pt x="469" y="0"/>
                  <a:pt x="541" y="0"/>
                </a:cubicBezTo>
                <a:lnTo>
                  <a:pt x="541" y="0"/>
                </a:lnTo>
                <a:cubicBezTo>
                  <a:pt x="638" y="0"/>
                  <a:pt x="724" y="18"/>
                  <a:pt x="792" y="50"/>
                </a:cubicBezTo>
                <a:lnTo>
                  <a:pt x="792" y="50"/>
                </a:lnTo>
                <a:cubicBezTo>
                  <a:pt x="867" y="86"/>
                  <a:pt x="921" y="136"/>
                  <a:pt x="964" y="200"/>
                </a:cubicBezTo>
                <a:lnTo>
                  <a:pt x="964" y="200"/>
                </a:lnTo>
                <a:cubicBezTo>
                  <a:pt x="1004" y="261"/>
                  <a:pt x="1025" y="333"/>
                  <a:pt x="1025" y="412"/>
                </a:cubicBezTo>
                <a:lnTo>
                  <a:pt x="1025" y="412"/>
                </a:lnTo>
                <a:cubicBezTo>
                  <a:pt x="1025" y="484"/>
                  <a:pt x="1014" y="552"/>
                  <a:pt x="986" y="613"/>
                </a:cubicBezTo>
                <a:lnTo>
                  <a:pt x="986" y="613"/>
                </a:lnTo>
                <a:cubicBezTo>
                  <a:pt x="964" y="674"/>
                  <a:pt x="928" y="735"/>
                  <a:pt x="874" y="803"/>
                </a:cubicBezTo>
                <a:lnTo>
                  <a:pt x="874" y="803"/>
                </a:lnTo>
                <a:cubicBezTo>
                  <a:pt x="821" y="864"/>
                  <a:pt x="731" y="961"/>
                  <a:pt x="602" y="1079"/>
                </a:cubicBezTo>
                <a:lnTo>
                  <a:pt x="405" y="1262"/>
                </a:lnTo>
                <a:lnTo>
                  <a:pt x="405" y="1280"/>
                </a:lnTo>
                <a:lnTo>
                  <a:pt x="1068" y="1280"/>
                </a:lnTo>
                <a:lnTo>
                  <a:pt x="1068" y="15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29185" y="1241274"/>
            <a:ext cx="173547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8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Главни проблеми при разработка</a:t>
            </a:r>
            <a:endParaRPr lang="en-US" sz="8000" b="1" spc="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39971" y="7254288"/>
            <a:ext cx="396021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bg-BG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Добавянето на 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3D </a:t>
            </a:r>
            <a:r>
              <a:rPr lang="bg-BG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моделите към приложението</a:t>
            </a:r>
            <a:endParaRPr lang="en-US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13101" y="4960307"/>
            <a:ext cx="557960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bg-BG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Събиране и изучаване на информация за двете забележителности.</a:t>
            </a:r>
            <a:endParaRPr lang="en-US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50423" y="4960307"/>
            <a:ext cx="44487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bg-BG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Синхронизацията на глобална и локална база данни</a:t>
            </a:r>
            <a:endParaRPr lang="en-US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8405" y="7305271"/>
            <a:ext cx="34796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bg-BG" sz="32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Оптимална структура на </a:t>
            </a:r>
            <a:r>
              <a:rPr lang="bg-BG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приложени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e</a:t>
            </a:r>
            <a:r>
              <a:rPr lang="bg-BG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то</a:t>
            </a:r>
            <a:endParaRPr lang="bg-BG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38F24D30-5408-4958-A42F-5E8FB21049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338" y="0"/>
            <a:ext cx="2205312" cy="22019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5289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31096" y="289527"/>
            <a:ext cx="17438108" cy="3123932"/>
          </a:xfrm>
          <a:prstGeom prst="rect">
            <a:avLst/>
          </a:prstGeom>
          <a:noFill/>
        </p:spPr>
        <p:txBody>
          <a:bodyPr wrap="none" lIns="457200" tIns="457200" rIns="457200" bIns="0" rtlCol="0">
            <a:spAutoFit/>
          </a:bodyPr>
          <a:lstStyle/>
          <a:p>
            <a:pPr algn="ctr"/>
            <a:r>
              <a:rPr lang="bg-BG" sz="17000" b="1" spc="3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Демонстрация</a:t>
            </a:r>
            <a:endParaRPr lang="en-US" sz="17000" b="1" spc="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85" y="5696398"/>
            <a:ext cx="5046282" cy="99271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519" y="3607724"/>
            <a:ext cx="1779866" cy="20886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B8EA094-A43D-4BAF-8831-441334520BD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81" y="6645947"/>
            <a:ext cx="4289322" cy="771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29611</TotalTime>
  <Words>253</Words>
  <Application>Microsoft Office PowerPoint</Application>
  <PresentationFormat>Custom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Nunito Light</vt:lpstr>
      <vt:lpstr>Gill Sans</vt:lpstr>
      <vt:lpstr>Lato Light</vt:lpstr>
      <vt:lpstr>Nunito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creator>Designed by Slidesmash</dc:creator>
  <cp:lastModifiedBy>Admin</cp:lastModifiedBy>
  <cp:revision>5830</cp:revision>
  <dcterms:created xsi:type="dcterms:W3CDTF">2014-11-12T21:47:38Z</dcterms:created>
  <dcterms:modified xsi:type="dcterms:W3CDTF">2020-03-05T13:13:33Z</dcterms:modified>
</cp:coreProperties>
</file>