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57C3C-1734-4519-8463-9E8EB4A005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F91C1-3F30-4D5D-B4C2-97C3AD4C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0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89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02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81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7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80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51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494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64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 rot="5400000">
            <a:off x="-8358195" y="-198960"/>
            <a:ext cx="12267576" cy="2152745"/>
            <a:chOff x="0" y="-156114"/>
            <a:chExt cx="24535152" cy="4304369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62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63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64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65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66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67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68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69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70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71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72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73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9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3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11726" y="5487365"/>
            <a:ext cx="12270772" cy="2152185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7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452556" y="1970195"/>
            <a:ext cx="3391226" cy="19351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11726" y="5487365"/>
            <a:ext cx="12270772" cy="2152185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385633" y="1218357"/>
            <a:ext cx="2145767" cy="38137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11726" y="5487365"/>
            <a:ext cx="12270772" cy="2152185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6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705888" y="1956343"/>
            <a:ext cx="3784678" cy="23901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11726" y="5487365"/>
            <a:ext cx="12270772" cy="2152185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28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54417" y="976363"/>
            <a:ext cx="4211596" cy="4210499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11726" y="5487365"/>
            <a:ext cx="12270772" cy="2152185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35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2703563" y="4351497"/>
            <a:ext cx="69340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r>
              <a:rPr lang="bg-BG" sz="7000" b="1" spc="15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Вредни газове</a:t>
            </a:r>
            <a:endParaRPr lang="en-US" sz="7000" b="1" spc="15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547689" y="5907502"/>
            <a:ext cx="75107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bg-BG" sz="21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Автори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1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Алекс </a:t>
            </a:r>
            <a:r>
              <a:rPr lang="bg-BG" sz="21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Милчов</a:t>
            </a:r>
            <a:r>
              <a:rPr lang="en-US" sz="21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1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Иван Борисов, Йордан Донков </a:t>
            </a:r>
            <a:endParaRPr lang="en-US" sz="21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588" y="-791384"/>
            <a:ext cx="12267576" cy="2152185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sz="3599">
                <a:solidFill>
                  <a:srgbClr val="000000"/>
                </a:solidFill>
                <a:latin typeface="Nunito Light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64" y="1438553"/>
            <a:ext cx="2828239" cy="28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1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345" y="2033946"/>
            <a:ext cx="8785611" cy="1433726"/>
          </a:xfrm>
          <a:prstGeom prst="rect">
            <a:avLst/>
          </a:prstGeom>
          <a:noFill/>
        </p:spPr>
        <p:txBody>
          <a:bodyPr wrap="none" tIns="548640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bg-BG" sz="48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Благодарим за вниманието!</a:t>
            </a:r>
            <a:endParaRPr lang="en-US" sz="9800" b="1" spc="15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7473" y="3827402"/>
            <a:ext cx="4499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200" b="1" spc="15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Очакваме вашите въпроси.</a:t>
            </a:r>
            <a:endParaRPr lang="en-US" sz="2200" b="1" spc="15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" name="Freeform 4"/>
          <p:cNvSpPr>
            <a:spLocks noChangeArrowheads="1"/>
          </p:cNvSpPr>
          <p:nvPr/>
        </p:nvSpPr>
        <p:spPr bwMode="auto">
          <a:xfrm>
            <a:off x="5544285" y="1040964"/>
            <a:ext cx="1125732" cy="1220105"/>
          </a:xfrm>
          <a:custGeom>
            <a:avLst/>
            <a:gdLst>
              <a:gd name="T0" fmla="*/ 5710 w 5893"/>
              <a:gd name="T1" fmla="*/ 3569 h 6385"/>
              <a:gd name="T2" fmla="*/ 5607 w 5893"/>
              <a:gd name="T3" fmla="*/ 2260 h 6385"/>
              <a:gd name="T4" fmla="*/ 4234 w 5893"/>
              <a:gd name="T5" fmla="*/ 1967 h 6385"/>
              <a:gd name="T6" fmla="*/ 4290 w 5893"/>
              <a:gd name="T7" fmla="*/ 515 h 6385"/>
              <a:gd name="T8" fmla="*/ 3315 w 5893"/>
              <a:gd name="T9" fmla="*/ 0 h 6385"/>
              <a:gd name="T10" fmla="*/ 2736 w 5893"/>
              <a:gd name="T11" fmla="*/ 555 h 6385"/>
              <a:gd name="T12" fmla="*/ 2482 w 5893"/>
              <a:gd name="T13" fmla="*/ 1372 h 6385"/>
              <a:gd name="T14" fmla="*/ 1546 w 5893"/>
              <a:gd name="T15" fmla="*/ 2458 h 6385"/>
              <a:gd name="T16" fmla="*/ 142 w 5893"/>
              <a:gd name="T17" fmla="*/ 2601 h 6385"/>
              <a:gd name="T18" fmla="*/ 0 w 5893"/>
              <a:gd name="T19" fmla="*/ 5401 h 6385"/>
              <a:gd name="T20" fmla="*/ 491 w 5893"/>
              <a:gd name="T21" fmla="*/ 5892 h 6385"/>
              <a:gd name="T22" fmla="*/ 2125 w 5893"/>
              <a:gd name="T23" fmla="*/ 6051 h 6385"/>
              <a:gd name="T24" fmla="*/ 3687 w 5893"/>
              <a:gd name="T25" fmla="*/ 6384 h 6385"/>
              <a:gd name="T26" fmla="*/ 5051 w 5893"/>
              <a:gd name="T27" fmla="*/ 6075 h 6385"/>
              <a:gd name="T28" fmla="*/ 5607 w 5893"/>
              <a:gd name="T29" fmla="*/ 4552 h 6385"/>
              <a:gd name="T30" fmla="*/ 5742 w 5893"/>
              <a:gd name="T31" fmla="*/ 3830 h 6385"/>
              <a:gd name="T32" fmla="*/ 912 w 5893"/>
              <a:gd name="T33" fmla="*/ 5329 h 6385"/>
              <a:gd name="T34" fmla="*/ 737 w 5893"/>
              <a:gd name="T35" fmla="*/ 5401 h 6385"/>
              <a:gd name="T36" fmla="*/ 491 w 5893"/>
              <a:gd name="T37" fmla="*/ 5155 h 6385"/>
              <a:gd name="T38" fmla="*/ 737 w 5893"/>
              <a:gd name="T39" fmla="*/ 4909 h 6385"/>
              <a:gd name="T40" fmla="*/ 983 w 5893"/>
              <a:gd name="T41" fmla="*/ 5155 h 6385"/>
              <a:gd name="T42" fmla="*/ 5321 w 5893"/>
              <a:gd name="T43" fmla="*/ 3260 h 6385"/>
              <a:gd name="T44" fmla="*/ 5115 w 5893"/>
              <a:gd name="T45" fmla="*/ 3442 h 6385"/>
              <a:gd name="T46" fmla="*/ 5250 w 5893"/>
              <a:gd name="T47" fmla="*/ 3830 h 6385"/>
              <a:gd name="T48" fmla="*/ 5115 w 5893"/>
              <a:gd name="T49" fmla="*/ 4552 h 6385"/>
              <a:gd name="T50" fmla="*/ 4869 w 5893"/>
              <a:gd name="T51" fmla="*/ 5036 h 6385"/>
              <a:gd name="T52" fmla="*/ 4148 w 5893"/>
              <a:gd name="T53" fmla="*/ 5892 h 6385"/>
              <a:gd name="T54" fmla="*/ 2371 w 5893"/>
              <a:gd name="T55" fmla="*/ 5615 h 6385"/>
              <a:gd name="T56" fmla="*/ 2125 w 5893"/>
              <a:gd name="T57" fmla="*/ 5528 h 6385"/>
              <a:gd name="T58" fmla="*/ 1848 w 5893"/>
              <a:gd name="T59" fmla="*/ 5440 h 6385"/>
              <a:gd name="T60" fmla="*/ 1594 w 5893"/>
              <a:gd name="T61" fmla="*/ 5401 h 6385"/>
              <a:gd name="T62" fmla="*/ 1475 w 5893"/>
              <a:gd name="T63" fmla="*/ 2950 h 6385"/>
              <a:gd name="T64" fmla="*/ 1737 w 5893"/>
              <a:gd name="T65" fmla="*/ 2911 h 6385"/>
              <a:gd name="T66" fmla="*/ 2038 w 5893"/>
              <a:gd name="T67" fmla="*/ 2673 h 6385"/>
              <a:gd name="T68" fmla="*/ 2323 w 5893"/>
              <a:gd name="T69" fmla="*/ 2340 h 6385"/>
              <a:gd name="T70" fmla="*/ 2530 w 5893"/>
              <a:gd name="T71" fmla="*/ 2070 h 6385"/>
              <a:gd name="T72" fmla="*/ 3053 w 5893"/>
              <a:gd name="T73" fmla="*/ 1301 h 6385"/>
              <a:gd name="T74" fmla="*/ 3315 w 5893"/>
              <a:gd name="T75" fmla="*/ 492 h 6385"/>
              <a:gd name="T76" fmla="*/ 3933 w 5893"/>
              <a:gd name="T77" fmla="*/ 1229 h 6385"/>
              <a:gd name="T78" fmla="*/ 3561 w 5893"/>
              <a:gd name="T79" fmla="*/ 2458 h 6385"/>
              <a:gd name="T80" fmla="*/ 5250 w 5893"/>
              <a:gd name="T81" fmla="*/ 2601 h 6385"/>
              <a:gd name="T82" fmla="*/ 5321 w 5893"/>
              <a:gd name="T83" fmla="*/ 3260 h 6385"/>
              <a:gd name="T84" fmla="*/ 5321 w 5893"/>
              <a:gd name="T85" fmla="*/ 3260 h 6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93" h="6385">
                <a:moveTo>
                  <a:pt x="5710" y="3569"/>
                </a:moveTo>
                <a:lnTo>
                  <a:pt x="5710" y="3569"/>
                </a:lnTo>
                <a:cubicBezTo>
                  <a:pt x="5829" y="3378"/>
                  <a:pt x="5892" y="3172"/>
                  <a:pt x="5892" y="2942"/>
                </a:cubicBezTo>
                <a:cubicBezTo>
                  <a:pt x="5892" y="2680"/>
                  <a:pt x="5797" y="2450"/>
                  <a:pt x="5607" y="2260"/>
                </a:cubicBezTo>
                <a:cubicBezTo>
                  <a:pt x="5408" y="2062"/>
                  <a:pt x="5178" y="1967"/>
                  <a:pt x="4909" y="1967"/>
                </a:cubicBezTo>
                <a:cubicBezTo>
                  <a:pt x="4234" y="1967"/>
                  <a:pt x="4234" y="1967"/>
                  <a:pt x="4234" y="1967"/>
                </a:cubicBezTo>
                <a:cubicBezTo>
                  <a:pt x="4361" y="1713"/>
                  <a:pt x="4425" y="1467"/>
                  <a:pt x="4425" y="1229"/>
                </a:cubicBezTo>
                <a:cubicBezTo>
                  <a:pt x="4425" y="928"/>
                  <a:pt x="4377" y="690"/>
                  <a:pt x="4290" y="515"/>
                </a:cubicBezTo>
                <a:cubicBezTo>
                  <a:pt x="4195" y="341"/>
                  <a:pt x="4068" y="206"/>
                  <a:pt x="3894" y="127"/>
                </a:cubicBezTo>
                <a:cubicBezTo>
                  <a:pt x="3727" y="40"/>
                  <a:pt x="3529" y="0"/>
                  <a:pt x="3315" y="0"/>
                </a:cubicBezTo>
                <a:cubicBezTo>
                  <a:pt x="3188" y="0"/>
                  <a:pt x="3069" y="48"/>
                  <a:pt x="2974" y="143"/>
                </a:cubicBezTo>
                <a:cubicBezTo>
                  <a:pt x="2863" y="254"/>
                  <a:pt x="2783" y="389"/>
                  <a:pt x="2736" y="555"/>
                </a:cubicBezTo>
                <a:cubicBezTo>
                  <a:pt x="2688" y="730"/>
                  <a:pt x="2648" y="888"/>
                  <a:pt x="2617" y="1039"/>
                </a:cubicBezTo>
                <a:cubicBezTo>
                  <a:pt x="2585" y="1198"/>
                  <a:pt x="2538" y="1309"/>
                  <a:pt x="2482" y="1372"/>
                </a:cubicBezTo>
                <a:cubicBezTo>
                  <a:pt x="2355" y="1507"/>
                  <a:pt x="2220" y="1673"/>
                  <a:pt x="2070" y="1864"/>
                </a:cubicBezTo>
                <a:cubicBezTo>
                  <a:pt x="1808" y="2197"/>
                  <a:pt x="1633" y="2395"/>
                  <a:pt x="1546" y="2458"/>
                </a:cubicBezTo>
                <a:cubicBezTo>
                  <a:pt x="491" y="2458"/>
                  <a:pt x="491" y="2458"/>
                  <a:pt x="491" y="2458"/>
                </a:cubicBezTo>
                <a:cubicBezTo>
                  <a:pt x="357" y="2458"/>
                  <a:pt x="238" y="2506"/>
                  <a:pt x="142" y="2601"/>
                </a:cubicBezTo>
                <a:cubicBezTo>
                  <a:pt x="47" y="2696"/>
                  <a:pt x="0" y="2816"/>
                  <a:pt x="0" y="2950"/>
                </a:cubicBezTo>
                <a:cubicBezTo>
                  <a:pt x="0" y="5401"/>
                  <a:pt x="0" y="5401"/>
                  <a:pt x="0" y="5401"/>
                </a:cubicBezTo>
                <a:cubicBezTo>
                  <a:pt x="0" y="5535"/>
                  <a:pt x="47" y="5655"/>
                  <a:pt x="142" y="5750"/>
                </a:cubicBezTo>
                <a:cubicBezTo>
                  <a:pt x="238" y="5845"/>
                  <a:pt x="357" y="5892"/>
                  <a:pt x="491" y="5892"/>
                </a:cubicBezTo>
                <a:cubicBezTo>
                  <a:pt x="1594" y="5892"/>
                  <a:pt x="1594" y="5892"/>
                  <a:pt x="1594" y="5892"/>
                </a:cubicBezTo>
                <a:cubicBezTo>
                  <a:pt x="1657" y="5892"/>
                  <a:pt x="1832" y="5948"/>
                  <a:pt x="2125" y="6051"/>
                </a:cubicBezTo>
                <a:cubicBezTo>
                  <a:pt x="2442" y="6154"/>
                  <a:pt x="2720" y="6241"/>
                  <a:pt x="2958" y="6297"/>
                </a:cubicBezTo>
                <a:cubicBezTo>
                  <a:pt x="3196" y="6352"/>
                  <a:pt x="3442" y="6384"/>
                  <a:pt x="3687" y="6384"/>
                </a:cubicBezTo>
                <a:cubicBezTo>
                  <a:pt x="4179" y="6384"/>
                  <a:pt x="4179" y="6384"/>
                  <a:pt x="4179" y="6384"/>
                </a:cubicBezTo>
                <a:cubicBezTo>
                  <a:pt x="4536" y="6384"/>
                  <a:pt x="4829" y="6281"/>
                  <a:pt x="5051" y="6075"/>
                </a:cubicBezTo>
                <a:cubicBezTo>
                  <a:pt x="5273" y="5869"/>
                  <a:pt x="5377" y="5591"/>
                  <a:pt x="5377" y="5234"/>
                </a:cubicBezTo>
                <a:cubicBezTo>
                  <a:pt x="5527" y="5036"/>
                  <a:pt x="5607" y="4806"/>
                  <a:pt x="5607" y="4552"/>
                </a:cubicBezTo>
                <a:cubicBezTo>
                  <a:pt x="5607" y="4497"/>
                  <a:pt x="5599" y="4441"/>
                  <a:pt x="5599" y="4385"/>
                </a:cubicBezTo>
                <a:cubicBezTo>
                  <a:pt x="5694" y="4211"/>
                  <a:pt x="5742" y="4029"/>
                  <a:pt x="5742" y="3830"/>
                </a:cubicBezTo>
                <a:cubicBezTo>
                  <a:pt x="5742" y="3743"/>
                  <a:pt x="5726" y="3656"/>
                  <a:pt x="5710" y="3569"/>
                </a:cubicBezTo>
                <a:close/>
                <a:moveTo>
                  <a:pt x="912" y="5329"/>
                </a:moveTo>
                <a:lnTo>
                  <a:pt x="912" y="5329"/>
                </a:lnTo>
                <a:cubicBezTo>
                  <a:pt x="864" y="5377"/>
                  <a:pt x="809" y="5401"/>
                  <a:pt x="737" y="5401"/>
                </a:cubicBezTo>
                <a:cubicBezTo>
                  <a:pt x="674" y="5401"/>
                  <a:pt x="610" y="5377"/>
                  <a:pt x="563" y="5329"/>
                </a:cubicBezTo>
                <a:cubicBezTo>
                  <a:pt x="515" y="5282"/>
                  <a:pt x="491" y="5226"/>
                  <a:pt x="491" y="5155"/>
                </a:cubicBezTo>
                <a:cubicBezTo>
                  <a:pt x="491" y="5091"/>
                  <a:pt x="515" y="5036"/>
                  <a:pt x="563" y="4988"/>
                </a:cubicBezTo>
                <a:cubicBezTo>
                  <a:pt x="610" y="4933"/>
                  <a:pt x="674" y="4909"/>
                  <a:pt x="737" y="4909"/>
                </a:cubicBezTo>
                <a:cubicBezTo>
                  <a:pt x="809" y="4909"/>
                  <a:pt x="864" y="4933"/>
                  <a:pt x="912" y="4988"/>
                </a:cubicBezTo>
                <a:cubicBezTo>
                  <a:pt x="959" y="5036"/>
                  <a:pt x="983" y="5091"/>
                  <a:pt x="983" y="5155"/>
                </a:cubicBezTo>
                <a:cubicBezTo>
                  <a:pt x="983" y="5226"/>
                  <a:pt x="959" y="5282"/>
                  <a:pt x="912" y="5329"/>
                </a:cubicBezTo>
                <a:close/>
                <a:moveTo>
                  <a:pt x="5321" y="3260"/>
                </a:moveTo>
                <a:lnTo>
                  <a:pt x="5321" y="3260"/>
                </a:lnTo>
                <a:cubicBezTo>
                  <a:pt x="5266" y="3378"/>
                  <a:pt x="5194" y="3434"/>
                  <a:pt x="5115" y="3442"/>
                </a:cubicBezTo>
                <a:cubicBezTo>
                  <a:pt x="5155" y="3482"/>
                  <a:pt x="5186" y="3545"/>
                  <a:pt x="5210" y="3624"/>
                </a:cubicBezTo>
                <a:cubicBezTo>
                  <a:pt x="5234" y="3695"/>
                  <a:pt x="5250" y="3767"/>
                  <a:pt x="5250" y="3830"/>
                </a:cubicBezTo>
                <a:cubicBezTo>
                  <a:pt x="5250" y="4013"/>
                  <a:pt x="5178" y="4163"/>
                  <a:pt x="5044" y="4290"/>
                </a:cubicBezTo>
                <a:cubicBezTo>
                  <a:pt x="5091" y="4370"/>
                  <a:pt x="5115" y="4457"/>
                  <a:pt x="5115" y="4552"/>
                </a:cubicBezTo>
                <a:cubicBezTo>
                  <a:pt x="5115" y="4647"/>
                  <a:pt x="5091" y="4743"/>
                  <a:pt x="5051" y="4838"/>
                </a:cubicBezTo>
                <a:cubicBezTo>
                  <a:pt x="5004" y="4933"/>
                  <a:pt x="4940" y="4996"/>
                  <a:pt x="4869" y="5036"/>
                </a:cubicBezTo>
                <a:cubicBezTo>
                  <a:pt x="4877" y="5115"/>
                  <a:pt x="4885" y="5186"/>
                  <a:pt x="4885" y="5250"/>
                </a:cubicBezTo>
                <a:cubicBezTo>
                  <a:pt x="4885" y="5678"/>
                  <a:pt x="4639" y="5892"/>
                  <a:pt x="4148" y="5892"/>
                </a:cubicBezTo>
                <a:cubicBezTo>
                  <a:pt x="3687" y="5892"/>
                  <a:pt x="3687" y="5892"/>
                  <a:pt x="3687" y="5892"/>
                </a:cubicBezTo>
                <a:cubicBezTo>
                  <a:pt x="3346" y="5892"/>
                  <a:pt x="2910" y="5797"/>
                  <a:pt x="2371" y="5615"/>
                </a:cubicBezTo>
                <a:cubicBezTo>
                  <a:pt x="2363" y="5607"/>
                  <a:pt x="2323" y="5599"/>
                  <a:pt x="2260" y="5575"/>
                </a:cubicBezTo>
                <a:cubicBezTo>
                  <a:pt x="2197" y="5551"/>
                  <a:pt x="2157" y="5535"/>
                  <a:pt x="2125" y="5528"/>
                </a:cubicBezTo>
                <a:cubicBezTo>
                  <a:pt x="2093" y="5512"/>
                  <a:pt x="2054" y="5504"/>
                  <a:pt x="1990" y="5480"/>
                </a:cubicBezTo>
                <a:cubicBezTo>
                  <a:pt x="1927" y="5464"/>
                  <a:pt x="1879" y="5448"/>
                  <a:pt x="1848" y="5440"/>
                </a:cubicBezTo>
                <a:cubicBezTo>
                  <a:pt x="1808" y="5432"/>
                  <a:pt x="1769" y="5424"/>
                  <a:pt x="1721" y="5417"/>
                </a:cubicBezTo>
                <a:cubicBezTo>
                  <a:pt x="1673" y="5408"/>
                  <a:pt x="1633" y="5401"/>
                  <a:pt x="1594" y="5401"/>
                </a:cubicBezTo>
                <a:cubicBezTo>
                  <a:pt x="1475" y="5401"/>
                  <a:pt x="1475" y="5401"/>
                  <a:pt x="1475" y="5401"/>
                </a:cubicBezTo>
                <a:cubicBezTo>
                  <a:pt x="1475" y="2950"/>
                  <a:pt x="1475" y="2950"/>
                  <a:pt x="1475" y="2950"/>
                </a:cubicBezTo>
                <a:cubicBezTo>
                  <a:pt x="1594" y="2950"/>
                  <a:pt x="1594" y="2950"/>
                  <a:pt x="1594" y="2950"/>
                </a:cubicBezTo>
                <a:cubicBezTo>
                  <a:pt x="1642" y="2950"/>
                  <a:pt x="1681" y="2934"/>
                  <a:pt x="1737" y="2911"/>
                </a:cubicBezTo>
                <a:cubicBezTo>
                  <a:pt x="1784" y="2887"/>
                  <a:pt x="1832" y="2855"/>
                  <a:pt x="1887" y="2807"/>
                </a:cubicBezTo>
                <a:cubicBezTo>
                  <a:pt x="1943" y="2760"/>
                  <a:pt x="1990" y="2720"/>
                  <a:pt x="2038" y="2673"/>
                </a:cubicBezTo>
                <a:cubicBezTo>
                  <a:pt x="2077" y="2625"/>
                  <a:pt x="2133" y="2569"/>
                  <a:pt x="2189" y="2506"/>
                </a:cubicBezTo>
                <a:cubicBezTo>
                  <a:pt x="2244" y="2435"/>
                  <a:pt x="2292" y="2379"/>
                  <a:pt x="2323" y="2340"/>
                </a:cubicBezTo>
                <a:cubicBezTo>
                  <a:pt x="2355" y="2300"/>
                  <a:pt x="2395" y="2244"/>
                  <a:pt x="2442" y="2181"/>
                </a:cubicBezTo>
                <a:cubicBezTo>
                  <a:pt x="2490" y="2118"/>
                  <a:pt x="2522" y="2086"/>
                  <a:pt x="2530" y="2070"/>
                </a:cubicBezTo>
                <a:cubicBezTo>
                  <a:pt x="2672" y="1895"/>
                  <a:pt x="2767" y="1777"/>
                  <a:pt x="2823" y="1721"/>
                </a:cubicBezTo>
                <a:cubicBezTo>
                  <a:pt x="2926" y="1610"/>
                  <a:pt x="3005" y="1467"/>
                  <a:pt x="3053" y="1301"/>
                </a:cubicBezTo>
                <a:cubicBezTo>
                  <a:pt x="3101" y="1126"/>
                  <a:pt x="3140" y="967"/>
                  <a:pt x="3172" y="817"/>
                </a:cubicBezTo>
                <a:cubicBezTo>
                  <a:pt x="3204" y="666"/>
                  <a:pt x="3251" y="555"/>
                  <a:pt x="3315" y="492"/>
                </a:cubicBezTo>
                <a:cubicBezTo>
                  <a:pt x="3561" y="492"/>
                  <a:pt x="3727" y="555"/>
                  <a:pt x="3806" y="674"/>
                </a:cubicBezTo>
                <a:cubicBezTo>
                  <a:pt x="3886" y="793"/>
                  <a:pt x="3933" y="976"/>
                  <a:pt x="3933" y="1229"/>
                </a:cubicBezTo>
                <a:cubicBezTo>
                  <a:pt x="3933" y="1380"/>
                  <a:pt x="3870" y="1586"/>
                  <a:pt x="3743" y="1848"/>
                </a:cubicBezTo>
                <a:cubicBezTo>
                  <a:pt x="3624" y="2101"/>
                  <a:pt x="3561" y="2308"/>
                  <a:pt x="3561" y="2458"/>
                </a:cubicBezTo>
                <a:cubicBezTo>
                  <a:pt x="4909" y="2458"/>
                  <a:pt x="4909" y="2458"/>
                  <a:pt x="4909" y="2458"/>
                </a:cubicBezTo>
                <a:cubicBezTo>
                  <a:pt x="5044" y="2458"/>
                  <a:pt x="5155" y="2506"/>
                  <a:pt x="5250" y="2601"/>
                </a:cubicBezTo>
                <a:cubicBezTo>
                  <a:pt x="5353" y="2704"/>
                  <a:pt x="5400" y="2816"/>
                  <a:pt x="5400" y="2950"/>
                </a:cubicBezTo>
                <a:cubicBezTo>
                  <a:pt x="5400" y="3038"/>
                  <a:pt x="5377" y="3140"/>
                  <a:pt x="5321" y="3260"/>
                </a:cubicBezTo>
                <a:close/>
                <a:moveTo>
                  <a:pt x="5321" y="3260"/>
                </a:moveTo>
                <a:lnTo>
                  <a:pt x="5321" y="3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6449" cy="961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54DF8E-726A-4E8A-B639-479378C292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44" y="7689"/>
            <a:ext cx="1102656" cy="10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2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9144" y="0"/>
            <a:ext cx="5493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Цел на </a:t>
            </a:r>
            <a:r>
              <a:rPr lang="bg-BG" sz="5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проекта</a:t>
            </a:r>
            <a:endParaRPr lang="en-US" sz="5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868" y="2187626"/>
            <a:ext cx="10168128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err="1" smtClean="0"/>
              <a:t>Главната</a:t>
            </a:r>
            <a:r>
              <a:rPr lang="ru-RU" sz="2800" dirty="0" smtClean="0"/>
              <a:t> цел е </a:t>
            </a:r>
            <a:r>
              <a:rPr lang="ru-RU" sz="2800" dirty="0" err="1" smtClean="0"/>
              <a:t>даване</a:t>
            </a:r>
            <a:r>
              <a:rPr lang="ru-RU" sz="2800" dirty="0" smtClean="0"/>
              <a:t> на точна информация за </a:t>
            </a:r>
            <a:r>
              <a:rPr lang="ru-RU" sz="2800" dirty="0" err="1" smtClean="0"/>
              <a:t>качеството</a:t>
            </a:r>
            <a:r>
              <a:rPr lang="ru-RU" sz="2800" dirty="0" smtClean="0"/>
              <a:t> на </a:t>
            </a:r>
            <a:r>
              <a:rPr lang="ru-RU" sz="2800" dirty="0" err="1" smtClean="0"/>
              <a:t>въздуха</a:t>
            </a:r>
            <a:r>
              <a:rPr lang="ru-RU" sz="2800" dirty="0" smtClean="0"/>
              <a:t> </a:t>
            </a:r>
            <a:r>
              <a:rPr lang="ru-RU" sz="2800" dirty="0" err="1" smtClean="0"/>
              <a:t>във</a:t>
            </a:r>
            <a:r>
              <a:rPr lang="ru-RU" sz="2800" dirty="0" smtClean="0"/>
              <a:t> </a:t>
            </a:r>
            <a:r>
              <a:rPr lang="ru-RU" sz="2800" dirty="0" err="1" smtClean="0"/>
              <a:t>вашият</a:t>
            </a:r>
            <a:r>
              <a:rPr lang="ru-RU" sz="2800" dirty="0" smtClean="0"/>
              <a:t> дом или </a:t>
            </a:r>
            <a:r>
              <a:rPr lang="ru-RU" sz="2800" dirty="0" err="1" smtClean="0"/>
              <a:t>извън</a:t>
            </a:r>
            <a:r>
              <a:rPr lang="ru-RU" sz="2800" dirty="0" smtClean="0"/>
              <a:t> него. </a:t>
            </a:r>
            <a:r>
              <a:rPr lang="ru-RU" sz="2800" dirty="0" err="1" smtClean="0"/>
              <a:t>Проектът</a:t>
            </a:r>
            <a:r>
              <a:rPr lang="ru-RU" sz="2800" dirty="0" smtClean="0"/>
              <a:t> е интерактивен, </a:t>
            </a:r>
            <a:r>
              <a:rPr lang="ru-RU" sz="2800" dirty="0" err="1" smtClean="0"/>
              <a:t>защото</a:t>
            </a:r>
            <a:r>
              <a:rPr lang="ru-RU" sz="2800" dirty="0" smtClean="0"/>
              <a:t> </a:t>
            </a:r>
            <a:r>
              <a:rPr lang="ru-RU" sz="2800" dirty="0" err="1" smtClean="0"/>
              <a:t>показва</a:t>
            </a:r>
            <a:r>
              <a:rPr lang="ru-RU" sz="2800" dirty="0" smtClean="0"/>
              <a:t> </a:t>
            </a:r>
            <a:r>
              <a:rPr lang="ru-RU" sz="2800" dirty="0" err="1" smtClean="0"/>
              <a:t>външната</a:t>
            </a:r>
            <a:r>
              <a:rPr lang="ru-RU" sz="2800" dirty="0" smtClean="0"/>
              <a:t> или </a:t>
            </a:r>
            <a:r>
              <a:rPr lang="ru-RU" sz="2800" dirty="0" err="1" smtClean="0"/>
              <a:t>стайната</a:t>
            </a:r>
            <a:r>
              <a:rPr lang="ru-RU" sz="2800" dirty="0" smtClean="0"/>
              <a:t> температура с </a:t>
            </a:r>
            <a:r>
              <a:rPr lang="ru-RU" sz="2800" dirty="0" err="1" smtClean="0"/>
              <a:t>помощта</a:t>
            </a:r>
            <a:r>
              <a:rPr lang="ru-RU" sz="2800" dirty="0" smtClean="0"/>
              <a:t> на дисплей. </a:t>
            </a:r>
            <a:endParaRPr lang="en-US" sz="2500" dirty="0"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54DF8E-726A-4E8A-B639-479378C292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57" y="18624"/>
            <a:ext cx="1102656" cy="10637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7689"/>
            <a:ext cx="976449" cy="961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6449" cy="961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4DF8E-726A-4E8A-B639-479378C292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44" y="7689"/>
            <a:ext cx="1102656" cy="10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9144" y="175290"/>
            <a:ext cx="5493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Причини</a:t>
            </a:r>
            <a:endParaRPr lang="en-US" sz="5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868" y="2562530"/>
            <a:ext cx="10168128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500" dirty="0"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6449" cy="961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54DF8E-726A-4E8A-B639-479378C2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44" y="7689"/>
            <a:ext cx="1102656" cy="10637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1936" y="1821866"/>
            <a:ext cx="10168128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err="1"/>
              <a:t>Стремителното</a:t>
            </a:r>
            <a:r>
              <a:rPr lang="ru-RU" sz="2800" dirty="0"/>
              <a:t> </a:t>
            </a:r>
            <a:r>
              <a:rPr lang="ru-RU" sz="2800" dirty="0" err="1"/>
              <a:t>нарастване</a:t>
            </a:r>
            <a:r>
              <a:rPr lang="ru-RU" sz="2800" dirty="0"/>
              <a:t> на </a:t>
            </a:r>
            <a:r>
              <a:rPr lang="ru-RU" sz="2800" dirty="0" err="1"/>
              <a:t>броя</a:t>
            </a:r>
            <a:r>
              <a:rPr lang="ru-RU" sz="2800" dirty="0"/>
              <a:t> на </a:t>
            </a:r>
            <a:r>
              <a:rPr lang="ru-RU" sz="2800" dirty="0" err="1"/>
              <a:t>населението</a:t>
            </a:r>
            <a:r>
              <a:rPr lang="ru-RU" sz="2800" dirty="0"/>
              <a:t> на </a:t>
            </a:r>
            <a:r>
              <a:rPr lang="ru-RU" sz="2800" dirty="0" err="1"/>
              <a:t>Земята</a:t>
            </a:r>
            <a:r>
              <a:rPr lang="ru-RU" sz="2800" dirty="0"/>
              <a:t>, научно-</a:t>
            </a:r>
            <a:r>
              <a:rPr lang="ru-RU" sz="2800" dirty="0" err="1"/>
              <a:t>техническият</a:t>
            </a:r>
            <a:r>
              <a:rPr lang="ru-RU" sz="2800" dirty="0"/>
              <a:t> </a:t>
            </a:r>
            <a:r>
              <a:rPr lang="ru-RU" sz="2800" dirty="0" err="1"/>
              <a:t>прогрес</a:t>
            </a:r>
            <a:r>
              <a:rPr lang="ru-RU" sz="2800" dirty="0"/>
              <a:t> и </a:t>
            </a:r>
            <a:r>
              <a:rPr lang="ru-RU" sz="2800" dirty="0" err="1"/>
              <a:t>въоръжаването</a:t>
            </a:r>
            <a:r>
              <a:rPr lang="ru-RU" sz="2800" dirty="0"/>
              <a:t> </a:t>
            </a:r>
            <a:r>
              <a:rPr lang="ru-RU" sz="2800" dirty="0" err="1"/>
              <a:t>коренно</a:t>
            </a:r>
            <a:r>
              <a:rPr lang="ru-RU" sz="2800" dirty="0"/>
              <a:t> </a:t>
            </a:r>
            <a:r>
              <a:rPr lang="ru-RU" sz="2800" dirty="0" err="1"/>
              <a:t>променят</a:t>
            </a:r>
            <a:r>
              <a:rPr lang="ru-RU" sz="2800" dirty="0"/>
              <a:t> </a:t>
            </a:r>
            <a:r>
              <a:rPr lang="ru-RU" sz="2800" dirty="0" err="1"/>
              <a:t>ситуацията</a:t>
            </a:r>
            <a:r>
              <a:rPr lang="ru-RU" sz="2800" dirty="0"/>
              <a:t> на </a:t>
            </a:r>
            <a:r>
              <a:rPr lang="ru-RU" sz="2800" dirty="0" err="1"/>
              <a:t>планетата</a:t>
            </a:r>
            <a:r>
              <a:rPr lang="ru-RU" sz="2800" dirty="0"/>
              <a:t> в </a:t>
            </a:r>
            <a:r>
              <a:rPr lang="ru-RU" sz="2800" dirty="0" err="1"/>
              <a:t>последните</a:t>
            </a:r>
            <a:r>
              <a:rPr lang="ru-RU" sz="2800" dirty="0"/>
              <a:t> 100 </a:t>
            </a:r>
            <a:r>
              <a:rPr lang="ru-RU" sz="2800" dirty="0" err="1"/>
              <a:t>години</a:t>
            </a:r>
            <a:r>
              <a:rPr lang="ru-RU" sz="2800" dirty="0"/>
              <a:t>. </a:t>
            </a:r>
            <a:r>
              <a:rPr lang="ru-RU" sz="2800" dirty="0" err="1"/>
              <a:t>Антропогенното</a:t>
            </a:r>
            <a:r>
              <a:rPr lang="ru-RU" sz="2800" dirty="0"/>
              <a:t> влияние </a:t>
            </a:r>
            <a:r>
              <a:rPr lang="ru-RU" sz="2800" dirty="0" err="1"/>
              <a:t>върху</a:t>
            </a:r>
            <a:r>
              <a:rPr lang="ru-RU" sz="2800" dirty="0"/>
              <a:t> </a:t>
            </a:r>
            <a:r>
              <a:rPr lang="ru-RU" sz="2800" dirty="0" err="1"/>
              <a:t>биосферата</a:t>
            </a:r>
            <a:r>
              <a:rPr lang="ru-RU" sz="2800" dirty="0"/>
              <a:t> се </a:t>
            </a:r>
            <a:r>
              <a:rPr lang="ru-RU" sz="2800" dirty="0" err="1"/>
              <a:t>засилва</a:t>
            </a:r>
            <a:r>
              <a:rPr lang="ru-RU" sz="2800" dirty="0"/>
              <a:t> все </a:t>
            </a:r>
            <a:r>
              <a:rPr lang="ru-RU" sz="2800" dirty="0" err="1"/>
              <a:t>повече</a:t>
            </a:r>
            <a:r>
              <a:rPr lang="ru-RU" sz="2800" dirty="0"/>
              <a:t>.</a:t>
            </a:r>
            <a:endParaRPr lang="en-US" sz="2500" dirty="0"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9144" y="175290"/>
            <a:ext cx="5493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Последствия</a:t>
            </a:r>
            <a:endParaRPr lang="en-US" sz="5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868" y="2562530"/>
            <a:ext cx="10168128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500" dirty="0"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6449" cy="961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54DF8E-726A-4E8A-B639-479378C2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44" y="7689"/>
            <a:ext cx="1102656" cy="10637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483538"/>
            <a:ext cx="119603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/>
              <a:t>За </a:t>
            </a:r>
            <a:r>
              <a:rPr lang="ru-RU" sz="2800" dirty="0" err="1"/>
              <a:t>гражданите</a:t>
            </a:r>
            <a:r>
              <a:rPr lang="ru-RU" sz="2800" dirty="0"/>
              <a:t> на ЕС </a:t>
            </a:r>
            <a:r>
              <a:rPr lang="ru-RU" sz="2800" dirty="0" err="1"/>
              <a:t>замърсяването</a:t>
            </a:r>
            <a:r>
              <a:rPr lang="ru-RU" sz="2800" dirty="0"/>
              <a:t> на </a:t>
            </a:r>
            <a:r>
              <a:rPr lang="ru-RU" sz="2800" dirty="0" err="1"/>
              <a:t>въздуха</a:t>
            </a:r>
            <a:r>
              <a:rPr lang="ru-RU" sz="2800" dirty="0"/>
              <a:t> е </a:t>
            </a:r>
            <a:r>
              <a:rPr lang="ru-RU" sz="2800" dirty="0" err="1"/>
              <a:t>екологичен</a:t>
            </a:r>
            <a:r>
              <a:rPr lang="ru-RU" sz="2800" dirty="0"/>
              <a:t> проблем номер </a:t>
            </a:r>
            <a:r>
              <a:rPr lang="ru-RU" sz="2800" dirty="0" err="1"/>
              <a:t>едно</a:t>
            </a:r>
            <a:r>
              <a:rPr lang="ru-RU" sz="2800" dirty="0"/>
              <a:t> след </a:t>
            </a:r>
            <a:r>
              <a:rPr lang="ru-RU" sz="2800" dirty="0" err="1"/>
              <a:t>промените</a:t>
            </a:r>
            <a:r>
              <a:rPr lang="ru-RU" sz="2800" dirty="0"/>
              <a:t> в климата. </a:t>
            </a:r>
            <a:r>
              <a:rPr lang="ru-RU" sz="2800" dirty="0" smtClean="0"/>
              <a:t>Той </a:t>
            </a:r>
            <a:r>
              <a:rPr lang="ru-RU" sz="2800" dirty="0" err="1"/>
              <a:t>засяга</a:t>
            </a:r>
            <a:r>
              <a:rPr lang="ru-RU" sz="2800" dirty="0"/>
              <a:t> в </a:t>
            </a:r>
            <a:r>
              <a:rPr lang="ru-RU" sz="2800" dirty="0" err="1"/>
              <a:t>най-голяма</a:t>
            </a:r>
            <a:r>
              <a:rPr lang="ru-RU" sz="2800" dirty="0"/>
              <a:t> степен </a:t>
            </a:r>
            <a:r>
              <a:rPr lang="ru-RU" sz="2800" dirty="0" err="1"/>
              <a:t>жителите</a:t>
            </a:r>
            <a:r>
              <a:rPr lang="ru-RU" sz="2800" dirty="0"/>
              <a:t> на </a:t>
            </a:r>
            <a:r>
              <a:rPr lang="ru-RU" sz="2800" dirty="0" err="1"/>
              <a:t>градовете</a:t>
            </a:r>
            <a:r>
              <a:rPr lang="ru-RU" sz="2800" dirty="0"/>
              <a:t>. От астма и </a:t>
            </a:r>
            <a:r>
              <a:rPr lang="ru-RU" sz="2800" dirty="0" err="1"/>
              <a:t>сърдечни</a:t>
            </a:r>
            <a:r>
              <a:rPr lang="ru-RU" sz="2800" dirty="0"/>
              <a:t> </a:t>
            </a:r>
            <a:r>
              <a:rPr lang="ru-RU" sz="2800" dirty="0" err="1"/>
              <a:t>заболявания</a:t>
            </a:r>
            <a:r>
              <a:rPr lang="ru-RU" sz="2800" dirty="0"/>
              <a:t> до рак на белите </a:t>
            </a:r>
            <a:r>
              <a:rPr lang="ru-RU" sz="2800" dirty="0" err="1"/>
              <a:t>дробове</a:t>
            </a:r>
            <a:r>
              <a:rPr lang="ru-RU" sz="2800" dirty="0"/>
              <a:t> – </a:t>
            </a:r>
            <a:r>
              <a:rPr lang="ru-RU" sz="2800" dirty="0" err="1"/>
              <a:t>лошото</a:t>
            </a:r>
            <a:r>
              <a:rPr lang="ru-RU" sz="2800" dirty="0"/>
              <a:t> качество на </a:t>
            </a:r>
            <a:r>
              <a:rPr lang="ru-RU" sz="2800" dirty="0" err="1"/>
              <a:t>въздуха</a:t>
            </a:r>
            <a:r>
              <a:rPr lang="ru-RU" sz="2800" dirty="0"/>
              <a:t> е причина за </a:t>
            </a:r>
            <a:r>
              <a:rPr lang="ru-RU" sz="2800" dirty="0" err="1"/>
              <a:t>хроничните</a:t>
            </a:r>
            <a:r>
              <a:rPr lang="ru-RU" sz="2800" dirty="0"/>
              <a:t> </a:t>
            </a:r>
            <a:r>
              <a:rPr lang="ru-RU" sz="2800" dirty="0" err="1"/>
              <a:t>здравословни</a:t>
            </a:r>
            <a:r>
              <a:rPr lang="ru-RU" sz="2800" dirty="0"/>
              <a:t> </a:t>
            </a:r>
            <a:r>
              <a:rPr lang="ru-RU" sz="2800" dirty="0" err="1"/>
              <a:t>проблеми</a:t>
            </a:r>
            <a:r>
              <a:rPr lang="ru-RU" sz="2800" dirty="0"/>
              <a:t> на </a:t>
            </a:r>
            <a:r>
              <a:rPr lang="ru-RU" sz="2800" dirty="0" err="1"/>
              <a:t>милиони</a:t>
            </a:r>
            <a:r>
              <a:rPr lang="ru-RU" sz="2800" dirty="0"/>
              <a:t> </a:t>
            </a:r>
            <a:r>
              <a:rPr lang="ru-RU" sz="2800" dirty="0" err="1"/>
              <a:t>европейци</a:t>
            </a:r>
            <a:r>
              <a:rPr lang="ru-RU" sz="2800" dirty="0"/>
              <a:t>.</a:t>
            </a:r>
            <a:endParaRPr lang="en-US" sz="2500" dirty="0"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7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9144" y="175290"/>
            <a:ext cx="5493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Решения</a:t>
            </a:r>
            <a:endParaRPr lang="en-US" sz="5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868" y="2562530"/>
            <a:ext cx="10168128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500" dirty="0"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6449" cy="961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54DF8E-726A-4E8A-B639-479378C2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44" y="7689"/>
            <a:ext cx="1102656" cy="10637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483538"/>
            <a:ext cx="11960352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/>
              <a:t>Начините за </a:t>
            </a:r>
            <a:r>
              <a:rPr lang="ru-RU" sz="2800" dirty="0" err="1"/>
              <a:t>намаляване</a:t>
            </a:r>
            <a:r>
              <a:rPr lang="ru-RU" sz="2800" dirty="0"/>
              <a:t> на </a:t>
            </a:r>
            <a:r>
              <a:rPr lang="ru-RU" sz="2800" dirty="0" err="1"/>
              <a:t>замърсяването</a:t>
            </a:r>
            <a:r>
              <a:rPr lang="ru-RU" sz="2800" dirty="0"/>
              <a:t>, </a:t>
            </a:r>
            <a:r>
              <a:rPr lang="ru-RU" sz="2800" dirty="0" err="1"/>
              <a:t>които</a:t>
            </a:r>
            <a:r>
              <a:rPr lang="ru-RU" sz="2800" dirty="0"/>
              <a:t> </a:t>
            </a:r>
            <a:r>
              <a:rPr lang="ru-RU" sz="2800" dirty="0" err="1"/>
              <a:t>също</a:t>
            </a:r>
            <a:r>
              <a:rPr lang="ru-RU" sz="2800" dirty="0"/>
              <a:t> </a:t>
            </a:r>
            <a:r>
              <a:rPr lang="ru-RU" sz="2800" dirty="0" err="1"/>
              <a:t>така</a:t>
            </a:r>
            <a:r>
              <a:rPr lang="ru-RU" sz="2800" dirty="0"/>
              <a:t> </a:t>
            </a:r>
            <a:r>
              <a:rPr lang="ru-RU" sz="2800" dirty="0" err="1"/>
              <a:t>ускоряват</a:t>
            </a:r>
            <a:r>
              <a:rPr lang="ru-RU" sz="2800" dirty="0"/>
              <a:t> </a:t>
            </a:r>
            <a:r>
              <a:rPr lang="ru-RU" sz="2800" dirty="0" err="1"/>
              <a:t>преминаването</a:t>
            </a:r>
            <a:r>
              <a:rPr lang="ru-RU" sz="2800" dirty="0"/>
              <a:t> </a:t>
            </a:r>
            <a:r>
              <a:rPr lang="ru-RU" sz="2800" dirty="0" err="1"/>
              <a:t>към</a:t>
            </a:r>
            <a:r>
              <a:rPr lang="ru-RU" sz="2800" dirty="0"/>
              <a:t> </a:t>
            </a:r>
            <a:r>
              <a:rPr lang="ru-RU" sz="2800" dirty="0" err="1"/>
              <a:t>икономика</a:t>
            </a:r>
            <a:r>
              <a:rPr lang="ru-RU" sz="2800" dirty="0"/>
              <a:t> с </a:t>
            </a:r>
            <a:r>
              <a:rPr lang="ru-RU" sz="2800" dirty="0" err="1"/>
              <a:t>ниски</a:t>
            </a:r>
            <a:r>
              <a:rPr lang="ru-RU" sz="2800" dirty="0"/>
              <a:t> </a:t>
            </a:r>
            <a:r>
              <a:rPr lang="ru-RU" sz="2800" dirty="0" err="1"/>
              <a:t>въглеродни</a:t>
            </a:r>
            <a:r>
              <a:rPr lang="ru-RU" sz="2800" dirty="0"/>
              <a:t> </a:t>
            </a:r>
            <a:r>
              <a:rPr lang="ru-RU" sz="2800" dirty="0" err="1"/>
              <a:t>емисии</a:t>
            </a:r>
            <a:r>
              <a:rPr lang="ru-RU" sz="2800" dirty="0"/>
              <a:t>, </a:t>
            </a:r>
            <a:r>
              <a:rPr lang="ru-RU" sz="2800" dirty="0" err="1"/>
              <a:t>включват</a:t>
            </a:r>
            <a:r>
              <a:rPr lang="ru-RU" sz="2800" dirty="0"/>
              <a:t>: </a:t>
            </a:r>
            <a:r>
              <a:rPr lang="ru-RU" sz="2800" dirty="0" err="1"/>
              <a:t>намаляване</a:t>
            </a:r>
            <a:r>
              <a:rPr lang="ru-RU" sz="2800" dirty="0"/>
              <a:t> на </a:t>
            </a:r>
            <a:r>
              <a:rPr lang="ru-RU" sz="2800" dirty="0" err="1"/>
              <a:t>превоза</a:t>
            </a:r>
            <a:r>
              <a:rPr lang="ru-RU" sz="2800" dirty="0"/>
              <a:t> и </a:t>
            </a:r>
            <a:r>
              <a:rPr lang="ru-RU" sz="2800" dirty="0" err="1"/>
              <a:t>потреблението</a:t>
            </a:r>
            <a:r>
              <a:rPr lang="ru-RU" sz="2800" dirty="0"/>
              <a:t> на </a:t>
            </a:r>
            <a:r>
              <a:rPr lang="ru-RU" sz="2800" dirty="0" err="1"/>
              <a:t>горива</a:t>
            </a:r>
            <a:r>
              <a:rPr lang="ru-RU" sz="2800" dirty="0"/>
              <a:t>, </a:t>
            </a:r>
            <a:r>
              <a:rPr lang="ru-RU" sz="2800" dirty="0" err="1"/>
              <a:t>преминаване</a:t>
            </a:r>
            <a:r>
              <a:rPr lang="ru-RU" sz="2800" dirty="0"/>
              <a:t> </a:t>
            </a:r>
            <a:r>
              <a:rPr lang="ru-RU" sz="2800" dirty="0" err="1"/>
              <a:t>към</a:t>
            </a:r>
            <a:r>
              <a:rPr lang="ru-RU" sz="2800" dirty="0"/>
              <a:t> </a:t>
            </a:r>
            <a:r>
              <a:rPr lang="ru-RU" sz="2800" dirty="0" err="1"/>
              <a:t>електрически</a:t>
            </a:r>
            <a:r>
              <a:rPr lang="ru-RU" sz="2800" dirty="0"/>
              <a:t> автомобили, </a:t>
            </a:r>
            <a:r>
              <a:rPr lang="ru-RU" sz="2800" dirty="0" err="1"/>
              <a:t>по-екологичен</a:t>
            </a:r>
            <a:r>
              <a:rPr lang="ru-RU" sz="2800" dirty="0"/>
              <a:t> </a:t>
            </a:r>
            <a:r>
              <a:rPr lang="ru-RU" sz="2800" dirty="0" err="1"/>
              <a:t>градски</a:t>
            </a:r>
            <a:r>
              <a:rPr lang="ru-RU" sz="2800" dirty="0"/>
              <a:t> транспорт и </a:t>
            </a:r>
            <a:r>
              <a:rPr lang="ru-RU" sz="2800" dirty="0" err="1"/>
              <a:t>изграждане</a:t>
            </a:r>
            <a:r>
              <a:rPr lang="ru-RU" sz="2800" dirty="0"/>
              <a:t> на </a:t>
            </a:r>
            <a:r>
              <a:rPr lang="ru-RU" sz="2800" dirty="0" err="1"/>
              <a:t>мащабни</a:t>
            </a:r>
            <a:r>
              <a:rPr lang="ru-RU" sz="2800" dirty="0"/>
              <a:t> </a:t>
            </a:r>
            <a:r>
              <a:rPr lang="ru-RU" sz="2800" dirty="0" err="1"/>
              <a:t>велосипедни</a:t>
            </a:r>
            <a:r>
              <a:rPr lang="ru-RU" sz="2800" dirty="0"/>
              <a:t> мрежи</a:t>
            </a:r>
            <a:endParaRPr lang="en-US" sz="2500" dirty="0"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07691" y="1832781"/>
            <a:ext cx="4013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b="1" spc="15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Етапи на разработка</a:t>
            </a:r>
            <a:endParaRPr lang="en-US" sz="4800" b="1" spc="15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0860" y="1710521"/>
            <a:ext cx="744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Установяване на темата на разработка</a:t>
            </a:r>
          </a:p>
        </p:txBody>
      </p:sp>
      <p:sp>
        <p:nvSpPr>
          <p:cNvPr id="22" name="Shape 2540"/>
          <p:cNvSpPr/>
          <p:nvPr/>
        </p:nvSpPr>
        <p:spPr>
          <a:xfrm>
            <a:off x="853007" y="172552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0" name="Shape 2540"/>
          <p:cNvSpPr/>
          <p:nvPr/>
        </p:nvSpPr>
        <p:spPr>
          <a:xfrm>
            <a:off x="853007" y="214903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312" y="2127114"/>
            <a:ext cx="6850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bg-BG" sz="2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bg-BG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Изграждане на функционален план</a:t>
            </a:r>
          </a:p>
        </p:txBody>
      </p:sp>
      <p:sp>
        <p:nvSpPr>
          <p:cNvPr id="11" name="Shape 2540"/>
          <p:cNvSpPr/>
          <p:nvPr/>
        </p:nvSpPr>
        <p:spPr>
          <a:xfrm>
            <a:off x="853007" y="264656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313" y="2624649"/>
            <a:ext cx="43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bg-BG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технологии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25E02A-88A8-4CBE-A847-907F2BA57046}"/>
              </a:ext>
            </a:extLst>
          </p:cNvPr>
          <p:cNvSpPr txBox="1"/>
          <p:nvPr/>
        </p:nvSpPr>
        <p:spPr>
          <a:xfrm>
            <a:off x="1259312" y="3101667"/>
            <a:ext cx="6056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bg-BG" sz="2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bg-BG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Изграждане на логически план</a:t>
            </a:r>
          </a:p>
        </p:txBody>
      </p:sp>
      <p:sp>
        <p:nvSpPr>
          <p:cNvPr id="29" name="Shape 2540">
            <a:extLst>
              <a:ext uri="{FF2B5EF4-FFF2-40B4-BE49-F238E27FC236}">
                <a16:creationId xmlns:a16="http://schemas.microsoft.com/office/drawing/2014/main" id="{596A015B-753D-4080-A740-3F53DF40F261}"/>
              </a:ext>
            </a:extLst>
          </p:cNvPr>
          <p:cNvSpPr/>
          <p:nvPr/>
        </p:nvSpPr>
        <p:spPr>
          <a:xfrm>
            <a:off x="853007" y="312358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BC0C55-7928-45FC-981D-E0A57CB66B1D}"/>
              </a:ext>
            </a:extLst>
          </p:cNvPr>
          <p:cNvSpPr txBox="1"/>
          <p:nvPr/>
        </p:nvSpPr>
        <p:spPr>
          <a:xfrm>
            <a:off x="1259312" y="3597941"/>
            <a:ext cx="604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bg-BG" sz="2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bg-BG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Разработка, тест и публикация</a:t>
            </a:r>
          </a:p>
        </p:txBody>
      </p:sp>
      <p:sp>
        <p:nvSpPr>
          <p:cNvPr id="33" name="Shape 2540">
            <a:extLst>
              <a:ext uri="{FF2B5EF4-FFF2-40B4-BE49-F238E27FC236}">
                <a16:creationId xmlns:a16="http://schemas.microsoft.com/office/drawing/2014/main" id="{8D00F5A6-036F-47CA-9E5A-918106BC9EA5}"/>
              </a:ext>
            </a:extLst>
          </p:cNvPr>
          <p:cNvSpPr/>
          <p:nvPr/>
        </p:nvSpPr>
        <p:spPr>
          <a:xfrm>
            <a:off x="853007" y="36198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6449" cy="9610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54DF8E-726A-4E8A-B639-479378C2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44" y="7689"/>
            <a:ext cx="1102656" cy="10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0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0139" y="93542"/>
            <a:ext cx="4936159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50" b="1" spc="15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Основни компоненти</a:t>
            </a:r>
            <a:endParaRPr lang="en-US" sz="3250" b="1" spc="15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89075" y="6350"/>
            <a:ext cx="427091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Nunito Light" charset="0"/>
            </a:endParaRPr>
          </a:p>
        </p:txBody>
      </p:sp>
      <p:sp>
        <p:nvSpPr>
          <p:cNvPr id="55" name="Shape 2540"/>
          <p:cNvSpPr/>
          <p:nvPr/>
        </p:nvSpPr>
        <p:spPr>
          <a:xfrm>
            <a:off x="1856023" y="204850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03855" y="2018341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Arduino Uno R3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7" name="Shape 2540"/>
          <p:cNvSpPr/>
          <p:nvPr/>
        </p:nvSpPr>
        <p:spPr>
          <a:xfrm>
            <a:off x="1851301" y="261788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99848" y="260140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Piezo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8" name="Shape 2540">
            <a:extLst>
              <a:ext uri="{FF2B5EF4-FFF2-40B4-BE49-F238E27FC236}">
                <a16:creationId xmlns:a16="http://schemas.microsoft.com/office/drawing/2014/main" id="{09892BDF-4635-4C71-978C-053F21CC602E}"/>
              </a:ext>
            </a:extLst>
          </p:cNvPr>
          <p:cNvSpPr/>
          <p:nvPr/>
        </p:nvSpPr>
        <p:spPr>
          <a:xfrm>
            <a:off x="1851301" y="317940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A4F667-FEA5-4311-A58E-5C38488A7828}"/>
              </a:ext>
            </a:extLst>
          </p:cNvPr>
          <p:cNvSpPr txBox="1"/>
          <p:nvPr/>
        </p:nvSpPr>
        <p:spPr>
          <a:xfrm>
            <a:off x="2203855" y="3162922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LCD 16 x 2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7" name="Shape 2540">
            <a:extLst>
              <a:ext uri="{FF2B5EF4-FFF2-40B4-BE49-F238E27FC236}">
                <a16:creationId xmlns:a16="http://schemas.microsoft.com/office/drawing/2014/main" id="{7F0D82A1-95F0-43ED-83EE-BEDBADB03F01}"/>
              </a:ext>
            </a:extLst>
          </p:cNvPr>
          <p:cNvSpPr/>
          <p:nvPr/>
        </p:nvSpPr>
        <p:spPr>
          <a:xfrm>
            <a:off x="1851301" y="371601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6758CD-A2D1-4479-9DBB-CEA99E157FE1}"/>
              </a:ext>
            </a:extLst>
          </p:cNvPr>
          <p:cNvSpPr txBox="1"/>
          <p:nvPr/>
        </p:nvSpPr>
        <p:spPr>
          <a:xfrm>
            <a:off x="2193586" y="3699524"/>
            <a:ext cx="443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Temperature Sensor [TMP36]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9" name="Shape 2540">
            <a:extLst>
              <a:ext uri="{FF2B5EF4-FFF2-40B4-BE49-F238E27FC236}">
                <a16:creationId xmlns:a16="http://schemas.microsoft.com/office/drawing/2014/main" id="{FCF91BE3-C1B0-416D-84D5-D568E9F9800D}"/>
              </a:ext>
            </a:extLst>
          </p:cNvPr>
          <p:cNvSpPr/>
          <p:nvPr/>
        </p:nvSpPr>
        <p:spPr>
          <a:xfrm>
            <a:off x="1851301" y="427619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4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03603F-F47C-4162-B7FA-E2FED311CCE1}"/>
              </a:ext>
            </a:extLst>
          </p:cNvPr>
          <p:cNvSpPr txBox="1"/>
          <p:nvPr/>
        </p:nvSpPr>
        <p:spPr>
          <a:xfrm>
            <a:off x="2203855" y="4259707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Gas Sensor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6DD02A9-FBAB-4084-918F-15E29E1F5E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0" y="5757049"/>
            <a:ext cx="1102656" cy="1100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942" y="93542"/>
            <a:ext cx="1932591" cy="2015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301" y="150298"/>
            <a:ext cx="1511923" cy="201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331" y="2539085"/>
            <a:ext cx="2150845" cy="1871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2432" y="2571860"/>
            <a:ext cx="1689230" cy="1806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8310" y="4508148"/>
            <a:ext cx="3315731" cy="23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9"/>
          <p:cNvSpPr>
            <a:spLocks noChangeArrowheads="1"/>
          </p:cNvSpPr>
          <p:nvPr/>
        </p:nvSpPr>
        <p:spPr bwMode="auto">
          <a:xfrm>
            <a:off x="3411574" y="3223322"/>
            <a:ext cx="634752" cy="509388"/>
          </a:xfrm>
          <a:custGeom>
            <a:avLst/>
            <a:gdLst>
              <a:gd name="T0" fmla="*/ 1764 w 1765"/>
              <a:gd name="T1" fmla="*/ 1054 h 1417"/>
              <a:gd name="T2" fmla="*/ 255 w 1765"/>
              <a:gd name="T3" fmla="*/ 0 h 1417"/>
              <a:gd name="T4" fmla="*/ 255 w 1765"/>
              <a:gd name="T5" fmla="*/ 0 h 1417"/>
              <a:gd name="T6" fmla="*/ 0 w 1765"/>
              <a:gd name="T7" fmla="*/ 365 h 1417"/>
              <a:gd name="T8" fmla="*/ 1513 w 1765"/>
              <a:gd name="T9" fmla="*/ 1416 h 1417"/>
              <a:gd name="T10" fmla="*/ 1513 w 1765"/>
              <a:gd name="T11" fmla="*/ 1416 h 1417"/>
              <a:gd name="T12" fmla="*/ 1764 w 1765"/>
              <a:gd name="T13" fmla="*/ 1054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5" h="1417">
                <a:moveTo>
                  <a:pt x="1764" y="1054"/>
                </a:moveTo>
                <a:lnTo>
                  <a:pt x="255" y="0"/>
                </a:lnTo>
                <a:lnTo>
                  <a:pt x="255" y="0"/>
                </a:lnTo>
                <a:cubicBezTo>
                  <a:pt x="186" y="132"/>
                  <a:pt x="100" y="258"/>
                  <a:pt x="0" y="365"/>
                </a:cubicBezTo>
                <a:lnTo>
                  <a:pt x="1513" y="1416"/>
                </a:lnTo>
                <a:lnTo>
                  <a:pt x="1513" y="1416"/>
                </a:lnTo>
                <a:cubicBezTo>
                  <a:pt x="1585" y="1287"/>
                  <a:pt x="1671" y="1165"/>
                  <a:pt x="1764" y="1054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1" name="Freeform 40"/>
          <p:cNvSpPr>
            <a:spLocks noChangeArrowheads="1"/>
          </p:cNvSpPr>
          <p:nvPr/>
        </p:nvSpPr>
        <p:spPr bwMode="auto">
          <a:xfrm>
            <a:off x="5531647" y="3188410"/>
            <a:ext cx="688706" cy="544300"/>
          </a:xfrm>
          <a:custGeom>
            <a:avLst/>
            <a:gdLst>
              <a:gd name="T0" fmla="*/ 1656 w 1912"/>
              <a:gd name="T1" fmla="*/ 0 h 1514"/>
              <a:gd name="T2" fmla="*/ 0 w 1912"/>
              <a:gd name="T3" fmla="*/ 1151 h 1514"/>
              <a:gd name="T4" fmla="*/ 0 w 1912"/>
              <a:gd name="T5" fmla="*/ 1151 h 1514"/>
              <a:gd name="T6" fmla="*/ 251 w 1912"/>
              <a:gd name="T7" fmla="*/ 1513 h 1514"/>
              <a:gd name="T8" fmla="*/ 1911 w 1912"/>
              <a:gd name="T9" fmla="*/ 358 h 1514"/>
              <a:gd name="T10" fmla="*/ 1911 w 1912"/>
              <a:gd name="T11" fmla="*/ 358 h 1514"/>
              <a:gd name="T12" fmla="*/ 1656 w 1912"/>
              <a:gd name="T13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2" h="1514">
                <a:moveTo>
                  <a:pt x="1656" y="0"/>
                </a:moveTo>
                <a:lnTo>
                  <a:pt x="0" y="1151"/>
                </a:lnTo>
                <a:lnTo>
                  <a:pt x="0" y="1151"/>
                </a:lnTo>
                <a:cubicBezTo>
                  <a:pt x="97" y="1265"/>
                  <a:pt x="179" y="1384"/>
                  <a:pt x="251" y="1513"/>
                </a:cubicBezTo>
                <a:lnTo>
                  <a:pt x="1911" y="358"/>
                </a:lnTo>
                <a:lnTo>
                  <a:pt x="1911" y="358"/>
                </a:lnTo>
                <a:cubicBezTo>
                  <a:pt x="1814" y="251"/>
                  <a:pt x="1728" y="129"/>
                  <a:pt x="1656" y="0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" name="Freeform 41"/>
          <p:cNvSpPr>
            <a:spLocks noChangeArrowheads="1"/>
          </p:cNvSpPr>
          <p:nvPr/>
        </p:nvSpPr>
        <p:spPr bwMode="auto">
          <a:xfrm>
            <a:off x="7245476" y="3188411"/>
            <a:ext cx="723618" cy="572863"/>
          </a:xfrm>
          <a:custGeom>
            <a:avLst/>
            <a:gdLst>
              <a:gd name="T0" fmla="*/ 2012 w 2013"/>
              <a:gd name="T1" fmla="*/ 1226 h 1593"/>
              <a:gd name="T2" fmla="*/ 251 w 2013"/>
              <a:gd name="T3" fmla="*/ 0 h 1593"/>
              <a:gd name="T4" fmla="*/ 251 w 2013"/>
              <a:gd name="T5" fmla="*/ 0 h 1593"/>
              <a:gd name="T6" fmla="*/ 0 w 2013"/>
              <a:gd name="T7" fmla="*/ 365 h 1593"/>
              <a:gd name="T8" fmla="*/ 1757 w 2013"/>
              <a:gd name="T9" fmla="*/ 1592 h 1593"/>
              <a:gd name="T10" fmla="*/ 1757 w 2013"/>
              <a:gd name="T11" fmla="*/ 1592 h 1593"/>
              <a:gd name="T12" fmla="*/ 2012 w 2013"/>
              <a:gd name="T13" fmla="*/ 1226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3" h="1593">
                <a:moveTo>
                  <a:pt x="2012" y="1226"/>
                </a:moveTo>
                <a:lnTo>
                  <a:pt x="251" y="0"/>
                </a:lnTo>
                <a:lnTo>
                  <a:pt x="251" y="0"/>
                </a:lnTo>
                <a:cubicBezTo>
                  <a:pt x="183" y="132"/>
                  <a:pt x="97" y="251"/>
                  <a:pt x="0" y="365"/>
                </a:cubicBezTo>
                <a:lnTo>
                  <a:pt x="1757" y="1592"/>
                </a:lnTo>
                <a:lnTo>
                  <a:pt x="1757" y="1592"/>
                </a:lnTo>
                <a:cubicBezTo>
                  <a:pt x="1829" y="1459"/>
                  <a:pt x="1915" y="1341"/>
                  <a:pt x="2012" y="1226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5" name="Freeform 42"/>
          <p:cNvSpPr>
            <a:spLocks noChangeArrowheads="1"/>
          </p:cNvSpPr>
          <p:nvPr/>
        </p:nvSpPr>
        <p:spPr bwMode="auto">
          <a:xfrm>
            <a:off x="2529270" y="2507638"/>
            <a:ext cx="880719" cy="882306"/>
          </a:xfrm>
          <a:custGeom>
            <a:avLst/>
            <a:gdLst>
              <a:gd name="T0" fmla="*/ 2448 w 2449"/>
              <a:gd name="T1" fmla="*/ 1226 h 2450"/>
              <a:gd name="T2" fmla="*/ 2448 w 2449"/>
              <a:gd name="T3" fmla="*/ 1226 h 2450"/>
              <a:gd name="T4" fmla="*/ 1226 w 2449"/>
              <a:gd name="T5" fmla="*/ 2449 h 2450"/>
              <a:gd name="T6" fmla="*/ 1226 w 2449"/>
              <a:gd name="T7" fmla="*/ 2449 h 2450"/>
              <a:gd name="T8" fmla="*/ 0 w 2449"/>
              <a:gd name="T9" fmla="*/ 1226 h 2450"/>
              <a:gd name="T10" fmla="*/ 0 w 2449"/>
              <a:gd name="T11" fmla="*/ 1226 h 2450"/>
              <a:gd name="T12" fmla="*/ 1226 w 2449"/>
              <a:gd name="T13" fmla="*/ 0 h 2450"/>
              <a:gd name="T14" fmla="*/ 1226 w 2449"/>
              <a:gd name="T15" fmla="*/ 0 h 2450"/>
              <a:gd name="T16" fmla="*/ 2448 w 2449"/>
              <a:gd name="T17" fmla="*/ 1226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9" h="2450">
                <a:moveTo>
                  <a:pt x="2448" y="1226"/>
                </a:moveTo>
                <a:lnTo>
                  <a:pt x="2448" y="1226"/>
                </a:lnTo>
                <a:cubicBezTo>
                  <a:pt x="2448" y="1904"/>
                  <a:pt x="1900" y="2449"/>
                  <a:pt x="1226" y="2449"/>
                </a:cubicBezTo>
                <a:lnTo>
                  <a:pt x="1226" y="2449"/>
                </a:lnTo>
                <a:cubicBezTo>
                  <a:pt x="545" y="2449"/>
                  <a:pt x="0" y="1904"/>
                  <a:pt x="0" y="1226"/>
                </a:cubicBezTo>
                <a:lnTo>
                  <a:pt x="0" y="1226"/>
                </a:lnTo>
                <a:cubicBezTo>
                  <a:pt x="0" y="545"/>
                  <a:pt x="545" y="0"/>
                  <a:pt x="1226" y="0"/>
                </a:cubicBezTo>
                <a:lnTo>
                  <a:pt x="1226" y="0"/>
                </a:lnTo>
                <a:cubicBezTo>
                  <a:pt x="1900" y="0"/>
                  <a:pt x="2448" y="545"/>
                  <a:pt x="2448" y="1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6" name="Freeform 43"/>
          <p:cNvSpPr>
            <a:spLocks noChangeArrowheads="1"/>
          </p:cNvSpPr>
          <p:nvPr/>
        </p:nvSpPr>
        <p:spPr bwMode="auto">
          <a:xfrm>
            <a:off x="3984439" y="3412160"/>
            <a:ext cx="1609097" cy="1610684"/>
          </a:xfrm>
          <a:custGeom>
            <a:avLst/>
            <a:gdLst>
              <a:gd name="T0" fmla="*/ 4471 w 4472"/>
              <a:gd name="T1" fmla="*/ 2237 h 4476"/>
              <a:gd name="T2" fmla="*/ 4471 w 4472"/>
              <a:gd name="T3" fmla="*/ 2237 h 4476"/>
              <a:gd name="T4" fmla="*/ 2234 w 4472"/>
              <a:gd name="T5" fmla="*/ 4475 h 4476"/>
              <a:gd name="T6" fmla="*/ 2234 w 4472"/>
              <a:gd name="T7" fmla="*/ 4475 h 4476"/>
              <a:gd name="T8" fmla="*/ 0 w 4472"/>
              <a:gd name="T9" fmla="*/ 2237 h 4476"/>
              <a:gd name="T10" fmla="*/ 0 w 4472"/>
              <a:gd name="T11" fmla="*/ 2237 h 4476"/>
              <a:gd name="T12" fmla="*/ 2234 w 4472"/>
              <a:gd name="T13" fmla="*/ 0 h 4476"/>
              <a:gd name="T14" fmla="*/ 2234 w 4472"/>
              <a:gd name="T15" fmla="*/ 0 h 4476"/>
              <a:gd name="T16" fmla="*/ 4471 w 4472"/>
              <a:gd name="T17" fmla="*/ 2237 h 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72" h="4476">
                <a:moveTo>
                  <a:pt x="4471" y="2237"/>
                </a:moveTo>
                <a:lnTo>
                  <a:pt x="4471" y="2237"/>
                </a:lnTo>
                <a:cubicBezTo>
                  <a:pt x="4471" y="3471"/>
                  <a:pt x="3471" y="4475"/>
                  <a:pt x="2234" y="4475"/>
                </a:cubicBezTo>
                <a:lnTo>
                  <a:pt x="2234" y="4475"/>
                </a:lnTo>
                <a:cubicBezTo>
                  <a:pt x="1000" y="4475"/>
                  <a:pt x="0" y="3471"/>
                  <a:pt x="0" y="2237"/>
                </a:cubicBezTo>
                <a:lnTo>
                  <a:pt x="0" y="2237"/>
                </a:lnTo>
                <a:cubicBezTo>
                  <a:pt x="0" y="1000"/>
                  <a:pt x="1000" y="0"/>
                  <a:pt x="2234" y="0"/>
                </a:cubicBezTo>
                <a:lnTo>
                  <a:pt x="2234" y="0"/>
                </a:lnTo>
                <a:cubicBezTo>
                  <a:pt x="3471" y="0"/>
                  <a:pt x="4471" y="1000"/>
                  <a:pt x="4471" y="22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7" name="Freeform 44"/>
          <p:cNvSpPr>
            <a:spLocks noChangeArrowheads="1"/>
          </p:cNvSpPr>
          <p:nvPr/>
        </p:nvSpPr>
        <p:spPr bwMode="auto">
          <a:xfrm>
            <a:off x="6204483" y="2337843"/>
            <a:ext cx="1055276" cy="1052101"/>
          </a:xfrm>
          <a:custGeom>
            <a:avLst/>
            <a:gdLst>
              <a:gd name="T0" fmla="*/ 2930 w 2931"/>
              <a:gd name="T1" fmla="*/ 1459 h 2923"/>
              <a:gd name="T2" fmla="*/ 2930 w 2931"/>
              <a:gd name="T3" fmla="*/ 1459 h 2923"/>
              <a:gd name="T4" fmla="*/ 1467 w 2931"/>
              <a:gd name="T5" fmla="*/ 2922 h 2923"/>
              <a:gd name="T6" fmla="*/ 1467 w 2931"/>
              <a:gd name="T7" fmla="*/ 2922 h 2923"/>
              <a:gd name="T8" fmla="*/ 0 w 2931"/>
              <a:gd name="T9" fmla="*/ 1459 h 2923"/>
              <a:gd name="T10" fmla="*/ 0 w 2931"/>
              <a:gd name="T11" fmla="*/ 1459 h 2923"/>
              <a:gd name="T12" fmla="*/ 1467 w 2931"/>
              <a:gd name="T13" fmla="*/ 0 h 2923"/>
              <a:gd name="T14" fmla="*/ 1467 w 2931"/>
              <a:gd name="T15" fmla="*/ 0 h 2923"/>
              <a:gd name="T16" fmla="*/ 2930 w 2931"/>
              <a:gd name="T17" fmla="*/ 1459 h 2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1" h="2923">
                <a:moveTo>
                  <a:pt x="2930" y="1459"/>
                </a:moveTo>
                <a:lnTo>
                  <a:pt x="2930" y="1459"/>
                </a:lnTo>
                <a:cubicBezTo>
                  <a:pt x="2930" y="2269"/>
                  <a:pt x="2274" y="2922"/>
                  <a:pt x="1467" y="2922"/>
                </a:cubicBezTo>
                <a:lnTo>
                  <a:pt x="1467" y="2922"/>
                </a:lnTo>
                <a:cubicBezTo>
                  <a:pt x="657" y="2922"/>
                  <a:pt x="0" y="2269"/>
                  <a:pt x="0" y="1459"/>
                </a:cubicBezTo>
                <a:lnTo>
                  <a:pt x="0" y="1459"/>
                </a:lnTo>
                <a:cubicBezTo>
                  <a:pt x="0" y="656"/>
                  <a:pt x="657" y="0"/>
                  <a:pt x="1467" y="0"/>
                </a:cubicBezTo>
                <a:lnTo>
                  <a:pt x="1467" y="0"/>
                </a:lnTo>
                <a:cubicBezTo>
                  <a:pt x="2274" y="0"/>
                  <a:pt x="2930" y="656"/>
                  <a:pt x="2930" y="14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8" name="Freeform 45"/>
          <p:cNvSpPr>
            <a:spLocks noChangeArrowheads="1"/>
          </p:cNvSpPr>
          <p:nvPr/>
        </p:nvSpPr>
        <p:spPr bwMode="auto">
          <a:xfrm>
            <a:off x="7938944" y="3566088"/>
            <a:ext cx="1121924" cy="1121924"/>
          </a:xfrm>
          <a:custGeom>
            <a:avLst/>
            <a:gdLst>
              <a:gd name="T0" fmla="*/ 3116 w 3117"/>
              <a:gd name="T1" fmla="*/ 1556 h 3117"/>
              <a:gd name="T2" fmla="*/ 3116 w 3117"/>
              <a:gd name="T3" fmla="*/ 1556 h 3117"/>
              <a:gd name="T4" fmla="*/ 1556 w 3117"/>
              <a:gd name="T5" fmla="*/ 3116 h 3117"/>
              <a:gd name="T6" fmla="*/ 1556 w 3117"/>
              <a:gd name="T7" fmla="*/ 3116 h 3117"/>
              <a:gd name="T8" fmla="*/ 0 w 3117"/>
              <a:gd name="T9" fmla="*/ 1556 h 3117"/>
              <a:gd name="T10" fmla="*/ 0 w 3117"/>
              <a:gd name="T11" fmla="*/ 1556 h 3117"/>
              <a:gd name="T12" fmla="*/ 1556 w 3117"/>
              <a:gd name="T13" fmla="*/ 0 h 3117"/>
              <a:gd name="T14" fmla="*/ 1556 w 3117"/>
              <a:gd name="T15" fmla="*/ 0 h 3117"/>
              <a:gd name="T16" fmla="*/ 3116 w 3117"/>
              <a:gd name="T17" fmla="*/ 1556 h 3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7" h="3117">
                <a:moveTo>
                  <a:pt x="3116" y="1556"/>
                </a:moveTo>
                <a:lnTo>
                  <a:pt x="3116" y="1556"/>
                </a:lnTo>
                <a:cubicBezTo>
                  <a:pt x="3116" y="2420"/>
                  <a:pt x="2417" y="3116"/>
                  <a:pt x="1556" y="3116"/>
                </a:cubicBezTo>
                <a:lnTo>
                  <a:pt x="1556" y="3116"/>
                </a:lnTo>
                <a:cubicBezTo>
                  <a:pt x="696" y="3116"/>
                  <a:pt x="0" y="2420"/>
                  <a:pt x="0" y="1556"/>
                </a:cubicBezTo>
                <a:lnTo>
                  <a:pt x="0" y="1556"/>
                </a:lnTo>
                <a:cubicBezTo>
                  <a:pt x="0" y="699"/>
                  <a:pt x="696" y="0"/>
                  <a:pt x="1556" y="0"/>
                </a:cubicBezTo>
                <a:lnTo>
                  <a:pt x="1556" y="0"/>
                </a:lnTo>
                <a:cubicBezTo>
                  <a:pt x="2417" y="0"/>
                  <a:pt x="3116" y="699"/>
                  <a:pt x="3116" y="15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Freeform 46"/>
          <p:cNvSpPr>
            <a:spLocks noChangeArrowheads="1"/>
          </p:cNvSpPr>
          <p:nvPr/>
        </p:nvSpPr>
        <p:spPr bwMode="auto">
          <a:xfrm>
            <a:off x="2770475" y="2798038"/>
            <a:ext cx="185666" cy="271356"/>
          </a:xfrm>
          <a:custGeom>
            <a:avLst/>
            <a:gdLst>
              <a:gd name="T0" fmla="*/ 513 w 514"/>
              <a:gd name="T1" fmla="*/ 376 h 754"/>
              <a:gd name="T2" fmla="*/ 513 w 514"/>
              <a:gd name="T3" fmla="*/ 376 h 754"/>
              <a:gd name="T4" fmla="*/ 448 w 514"/>
              <a:gd name="T5" fmla="*/ 660 h 754"/>
              <a:gd name="T6" fmla="*/ 448 w 514"/>
              <a:gd name="T7" fmla="*/ 660 h 754"/>
              <a:gd name="T8" fmla="*/ 258 w 514"/>
              <a:gd name="T9" fmla="*/ 753 h 754"/>
              <a:gd name="T10" fmla="*/ 258 w 514"/>
              <a:gd name="T11" fmla="*/ 753 h 754"/>
              <a:gd name="T12" fmla="*/ 65 w 514"/>
              <a:gd name="T13" fmla="*/ 656 h 754"/>
              <a:gd name="T14" fmla="*/ 65 w 514"/>
              <a:gd name="T15" fmla="*/ 656 h 754"/>
              <a:gd name="T16" fmla="*/ 0 w 514"/>
              <a:gd name="T17" fmla="*/ 376 h 754"/>
              <a:gd name="T18" fmla="*/ 0 w 514"/>
              <a:gd name="T19" fmla="*/ 376 h 754"/>
              <a:gd name="T20" fmla="*/ 65 w 514"/>
              <a:gd name="T21" fmla="*/ 90 h 754"/>
              <a:gd name="T22" fmla="*/ 65 w 514"/>
              <a:gd name="T23" fmla="*/ 90 h 754"/>
              <a:gd name="T24" fmla="*/ 258 w 514"/>
              <a:gd name="T25" fmla="*/ 0 h 754"/>
              <a:gd name="T26" fmla="*/ 258 w 514"/>
              <a:gd name="T27" fmla="*/ 0 h 754"/>
              <a:gd name="T28" fmla="*/ 448 w 514"/>
              <a:gd name="T29" fmla="*/ 93 h 754"/>
              <a:gd name="T30" fmla="*/ 448 w 514"/>
              <a:gd name="T31" fmla="*/ 93 h 754"/>
              <a:gd name="T32" fmla="*/ 513 w 514"/>
              <a:gd name="T33" fmla="*/ 376 h 754"/>
              <a:gd name="T34" fmla="*/ 158 w 514"/>
              <a:gd name="T35" fmla="*/ 376 h 754"/>
              <a:gd name="T36" fmla="*/ 158 w 514"/>
              <a:gd name="T37" fmla="*/ 376 h 754"/>
              <a:gd name="T38" fmla="*/ 179 w 514"/>
              <a:gd name="T39" fmla="*/ 570 h 754"/>
              <a:gd name="T40" fmla="*/ 179 w 514"/>
              <a:gd name="T41" fmla="*/ 570 h 754"/>
              <a:gd name="T42" fmla="*/ 258 w 514"/>
              <a:gd name="T43" fmla="*/ 627 h 754"/>
              <a:gd name="T44" fmla="*/ 258 w 514"/>
              <a:gd name="T45" fmla="*/ 627 h 754"/>
              <a:gd name="T46" fmla="*/ 333 w 514"/>
              <a:gd name="T47" fmla="*/ 570 h 754"/>
              <a:gd name="T48" fmla="*/ 333 w 514"/>
              <a:gd name="T49" fmla="*/ 570 h 754"/>
              <a:gd name="T50" fmla="*/ 359 w 514"/>
              <a:gd name="T51" fmla="*/ 376 h 754"/>
              <a:gd name="T52" fmla="*/ 359 w 514"/>
              <a:gd name="T53" fmla="*/ 376 h 754"/>
              <a:gd name="T54" fmla="*/ 333 w 514"/>
              <a:gd name="T55" fmla="*/ 186 h 754"/>
              <a:gd name="T56" fmla="*/ 333 w 514"/>
              <a:gd name="T57" fmla="*/ 186 h 754"/>
              <a:gd name="T58" fmla="*/ 258 w 514"/>
              <a:gd name="T59" fmla="*/ 125 h 754"/>
              <a:gd name="T60" fmla="*/ 258 w 514"/>
              <a:gd name="T61" fmla="*/ 125 h 754"/>
              <a:gd name="T62" fmla="*/ 179 w 514"/>
              <a:gd name="T63" fmla="*/ 186 h 754"/>
              <a:gd name="T64" fmla="*/ 179 w 514"/>
              <a:gd name="T65" fmla="*/ 186 h 754"/>
              <a:gd name="T66" fmla="*/ 158 w 514"/>
              <a:gd name="T67" fmla="*/ 37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4" h="754">
                <a:moveTo>
                  <a:pt x="513" y="376"/>
                </a:moveTo>
                <a:lnTo>
                  <a:pt x="513" y="376"/>
                </a:lnTo>
                <a:cubicBezTo>
                  <a:pt x="513" y="502"/>
                  <a:pt x="491" y="599"/>
                  <a:pt x="448" y="660"/>
                </a:cubicBezTo>
                <a:lnTo>
                  <a:pt x="448" y="660"/>
                </a:lnTo>
                <a:cubicBezTo>
                  <a:pt x="409" y="721"/>
                  <a:pt x="344" y="753"/>
                  <a:pt x="258" y="753"/>
                </a:cubicBezTo>
                <a:lnTo>
                  <a:pt x="258" y="753"/>
                </a:lnTo>
                <a:cubicBezTo>
                  <a:pt x="172" y="753"/>
                  <a:pt x="111" y="721"/>
                  <a:pt x="65" y="656"/>
                </a:cubicBezTo>
                <a:lnTo>
                  <a:pt x="65" y="656"/>
                </a:lnTo>
                <a:cubicBezTo>
                  <a:pt x="22" y="595"/>
                  <a:pt x="0" y="502"/>
                  <a:pt x="0" y="376"/>
                </a:cubicBezTo>
                <a:lnTo>
                  <a:pt x="0" y="376"/>
                </a:lnTo>
                <a:cubicBezTo>
                  <a:pt x="0" y="247"/>
                  <a:pt x="22" y="154"/>
                  <a:pt x="65" y="90"/>
                </a:cubicBezTo>
                <a:lnTo>
                  <a:pt x="65" y="90"/>
                </a:lnTo>
                <a:cubicBezTo>
                  <a:pt x="108" y="29"/>
                  <a:pt x="169" y="0"/>
                  <a:pt x="258" y="0"/>
                </a:cubicBezTo>
                <a:lnTo>
                  <a:pt x="258" y="0"/>
                </a:lnTo>
                <a:cubicBezTo>
                  <a:pt x="341" y="0"/>
                  <a:pt x="405" y="29"/>
                  <a:pt x="448" y="93"/>
                </a:cubicBezTo>
                <a:lnTo>
                  <a:pt x="448" y="93"/>
                </a:lnTo>
                <a:cubicBezTo>
                  <a:pt x="491" y="161"/>
                  <a:pt x="513" y="251"/>
                  <a:pt x="513" y="376"/>
                </a:cubicBezTo>
                <a:close/>
                <a:moveTo>
                  <a:pt x="158" y="376"/>
                </a:moveTo>
                <a:lnTo>
                  <a:pt x="158" y="376"/>
                </a:lnTo>
                <a:cubicBezTo>
                  <a:pt x="158" y="466"/>
                  <a:pt x="161" y="531"/>
                  <a:pt x="179" y="570"/>
                </a:cubicBezTo>
                <a:lnTo>
                  <a:pt x="179" y="570"/>
                </a:lnTo>
                <a:cubicBezTo>
                  <a:pt x="194" y="609"/>
                  <a:pt x="219" y="627"/>
                  <a:pt x="258" y="627"/>
                </a:cubicBezTo>
                <a:lnTo>
                  <a:pt x="258" y="627"/>
                </a:lnTo>
                <a:cubicBezTo>
                  <a:pt x="290" y="627"/>
                  <a:pt x="319" y="609"/>
                  <a:pt x="333" y="570"/>
                </a:cubicBezTo>
                <a:lnTo>
                  <a:pt x="333" y="570"/>
                </a:lnTo>
                <a:cubicBezTo>
                  <a:pt x="351" y="527"/>
                  <a:pt x="359" y="466"/>
                  <a:pt x="359" y="376"/>
                </a:cubicBezTo>
                <a:lnTo>
                  <a:pt x="359" y="376"/>
                </a:lnTo>
                <a:cubicBezTo>
                  <a:pt x="359" y="287"/>
                  <a:pt x="351" y="222"/>
                  <a:pt x="333" y="186"/>
                </a:cubicBezTo>
                <a:lnTo>
                  <a:pt x="333" y="186"/>
                </a:lnTo>
                <a:cubicBezTo>
                  <a:pt x="319" y="143"/>
                  <a:pt x="290" y="125"/>
                  <a:pt x="258" y="125"/>
                </a:cubicBezTo>
                <a:lnTo>
                  <a:pt x="258" y="125"/>
                </a:lnTo>
                <a:cubicBezTo>
                  <a:pt x="222" y="125"/>
                  <a:pt x="194" y="143"/>
                  <a:pt x="179" y="186"/>
                </a:cubicBezTo>
                <a:lnTo>
                  <a:pt x="179" y="186"/>
                </a:lnTo>
                <a:cubicBezTo>
                  <a:pt x="161" y="222"/>
                  <a:pt x="158" y="287"/>
                  <a:pt x="158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0" name="Freeform 47"/>
          <p:cNvSpPr>
            <a:spLocks noChangeArrowheads="1"/>
          </p:cNvSpPr>
          <p:nvPr/>
        </p:nvSpPr>
        <p:spPr bwMode="auto">
          <a:xfrm>
            <a:off x="2991052" y="2802799"/>
            <a:ext cx="130124" cy="263422"/>
          </a:xfrm>
          <a:custGeom>
            <a:avLst/>
            <a:gdLst>
              <a:gd name="T0" fmla="*/ 359 w 360"/>
              <a:gd name="T1" fmla="*/ 731 h 732"/>
              <a:gd name="T2" fmla="*/ 204 w 360"/>
              <a:gd name="T3" fmla="*/ 731 h 732"/>
              <a:gd name="T4" fmla="*/ 204 w 360"/>
              <a:gd name="T5" fmla="*/ 308 h 732"/>
              <a:gd name="T6" fmla="*/ 208 w 360"/>
              <a:gd name="T7" fmla="*/ 236 h 732"/>
              <a:gd name="T8" fmla="*/ 208 w 360"/>
              <a:gd name="T9" fmla="*/ 165 h 732"/>
              <a:gd name="T10" fmla="*/ 208 w 360"/>
              <a:gd name="T11" fmla="*/ 165 h 732"/>
              <a:gd name="T12" fmla="*/ 158 w 360"/>
              <a:gd name="T13" fmla="*/ 211 h 732"/>
              <a:gd name="T14" fmla="*/ 72 w 360"/>
              <a:gd name="T15" fmla="*/ 279 h 732"/>
              <a:gd name="T16" fmla="*/ 0 w 360"/>
              <a:gd name="T17" fmla="*/ 186 h 732"/>
              <a:gd name="T18" fmla="*/ 233 w 360"/>
              <a:gd name="T19" fmla="*/ 0 h 732"/>
              <a:gd name="T20" fmla="*/ 359 w 360"/>
              <a:gd name="T21" fmla="*/ 0 h 732"/>
              <a:gd name="T22" fmla="*/ 359 w 360"/>
              <a:gd name="T23" fmla="*/ 731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0" h="732">
                <a:moveTo>
                  <a:pt x="359" y="731"/>
                </a:moveTo>
                <a:lnTo>
                  <a:pt x="204" y="731"/>
                </a:lnTo>
                <a:lnTo>
                  <a:pt x="204" y="308"/>
                </a:lnTo>
                <a:lnTo>
                  <a:pt x="208" y="236"/>
                </a:lnTo>
                <a:lnTo>
                  <a:pt x="208" y="165"/>
                </a:lnTo>
                <a:lnTo>
                  <a:pt x="208" y="165"/>
                </a:lnTo>
                <a:cubicBezTo>
                  <a:pt x="183" y="186"/>
                  <a:pt x="165" y="208"/>
                  <a:pt x="158" y="211"/>
                </a:cubicBezTo>
                <a:lnTo>
                  <a:pt x="72" y="279"/>
                </a:lnTo>
                <a:lnTo>
                  <a:pt x="0" y="186"/>
                </a:lnTo>
                <a:lnTo>
                  <a:pt x="233" y="0"/>
                </a:lnTo>
                <a:lnTo>
                  <a:pt x="359" y="0"/>
                </a:lnTo>
                <a:lnTo>
                  <a:pt x="359" y="7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Freeform 48"/>
          <p:cNvSpPr>
            <a:spLocks noChangeArrowheads="1"/>
          </p:cNvSpPr>
          <p:nvPr/>
        </p:nvSpPr>
        <p:spPr bwMode="auto">
          <a:xfrm>
            <a:off x="6474253" y="2688543"/>
            <a:ext cx="239620" cy="355461"/>
          </a:xfrm>
          <a:custGeom>
            <a:avLst/>
            <a:gdLst>
              <a:gd name="T0" fmla="*/ 667 w 668"/>
              <a:gd name="T1" fmla="*/ 499 h 987"/>
              <a:gd name="T2" fmla="*/ 667 w 668"/>
              <a:gd name="T3" fmla="*/ 499 h 987"/>
              <a:gd name="T4" fmla="*/ 584 w 668"/>
              <a:gd name="T5" fmla="*/ 868 h 987"/>
              <a:gd name="T6" fmla="*/ 584 w 668"/>
              <a:gd name="T7" fmla="*/ 868 h 987"/>
              <a:gd name="T8" fmla="*/ 333 w 668"/>
              <a:gd name="T9" fmla="*/ 986 h 987"/>
              <a:gd name="T10" fmla="*/ 333 w 668"/>
              <a:gd name="T11" fmla="*/ 986 h 987"/>
              <a:gd name="T12" fmla="*/ 82 w 668"/>
              <a:gd name="T13" fmla="*/ 864 h 987"/>
              <a:gd name="T14" fmla="*/ 82 w 668"/>
              <a:gd name="T15" fmla="*/ 864 h 987"/>
              <a:gd name="T16" fmla="*/ 0 w 668"/>
              <a:gd name="T17" fmla="*/ 499 h 987"/>
              <a:gd name="T18" fmla="*/ 0 w 668"/>
              <a:gd name="T19" fmla="*/ 499 h 987"/>
              <a:gd name="T20" fmla="*/ 79 w 668"/>
              <a:gd name="T21" fmla="*/ 126 h 987"/>
              <a:gd name="T22" fmla="*/ 79 w 668"/>
              <a:gd name="T23" fmla="*/ 126 h 987"/>
              <a:gd name="T24" fmla="*/ 333 w 668"/>
              <a:gd name="T25" fmla="*/ 0 h 987"/>
              <a:gd name="T26" fmla="*/ 333 w 668"/>
              <a:gd name="T27" fmla="*/ 0 h 987"/>
              <a:gd name="T28" fmla="*/ 584 w 668"/>
              <a:gd name="T29" fmla="*/ 129 h 987"/>
              <a:gd name="T30" fmla="*/ 584 w 668"/>
              <a:gd name="T31" fmla="*/ 129 h 987"/>
              <a:gd name="T32" fmla="*/ 667 w 668"/>
              <a:gd name="T33" fmla="*/ 499 h 987"/>
              <a:gd name="T34" fmla="*/ 197 w 668"/>
              <a:gd name="T35" fmla="*/ 499 h 987"/>
              <a:gd name="T36" fmla="*/ 197 w 668"/>
              <a:gd name="T37" fmla="*/ 499 h 987"/>
              <a:gd name="T38" fmla="*/ 229 w 668"/>
              <a:gd name="T39" fmla="*/ 750 h 987"/>
              <a:gd name="T40" fmla="*/ 229 w 668"/>
              <a:gd name="T41" fmla="*/ 750 h 987"/>
              <a:gd name="T42" fmla="*/ 333 w 668"/>
              <a:gd name="T43" fmla="*/ 828 h 987"/>
              <a:gd name="T44" fmla="*/ 333 w 668"/>
              <a:gd name="T45" fmla="*/ 828 h 987"/>
              <a:gd name="T46" fmla="*/ 434 w 668"/>
              <a:gd name="T47" fmla="*/ 750 h 987"/>
              <a:gd name="T48" fmla="*/ 434 w 668"/>
              <a:gd name="T49" fmla="*/ 750 h 987"/>
              <a:gd name="T50" fmla="*/ 466 w 668"/>
              <a:gd name="T51" fmla="*/ 499 h 987"/>
              <a:gd name="T52" fmla="*/ 466 w 668"/>
              <a:gd name="T53" fmla="*/ 499 h 987"/>
              <a:gd name="T54" fmla="*/ 434 w 668"/>
              <a:gd name="T55" fmla="*/ 244 h 987"/>
              <a:gd name="T56" fmla="*/ 434 w 668"/>
              <a:gd name="T57" fmla="*/ 244 h 987"/>
              <a:gd name="T58" fmla="*/ 333 w 668"/>
              <a:gd name="T59" fmla="*/ 169 h 987"/>
              <a:gd name="T60" fmla="*/ 333 w 668"/>
              <a:gd name="T61" fmla="*/ 169 h 987"/>
              <a:gd name="T62" fmla="*/ 229 w 668"/>
              <a:gd name="T63" fmla="*/ 244 h 987"/>
              <a:gd name="T64" fmla="*/ 229 w 668"/>
              <a:gd name="T65" fmla="*/ 244 h 987"/>
              <a:gd name="T66" fmla="*/ 197 w 668"/>
              <a:gd name="T67" fmla="*/ 499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8" h="987">
                <a:moveTo>
                  <a:pt x="667" y="499"/>
                </a:moveTo>
                <a:lnTo>
                  <a:pt x="667" y="499"/>
                </a:lnTo>
                <a:cubicBezTo>
                  <a:pt x="667" y="663"/>
                  <a:pt x="642" y="785"/>
                  <a:pt x="584" y="868"/>
                </a:cubicBezTo>
                <a:lnTo>
                  <a:pt x="584" y="868"/>
                </a:lnTo>
                <a:cubicBezTo>
                  <a:pt x="530" y="950"/>
                  <a:pt x="448" y="986"/>
                  <a:pt x="333" y="986"/>
                </a:cubicBezTo>
                <a:lnTo>
                  <a:pt x="333" y="986"/>
                </a:lnTo>
                <a:cubicBezTo>
                  <a:pt x="222" y="986"/>
                  <a:pt x="140" y="950"/>
                  <a:pt x="82" y="864"/>
                </a:cubicBezTo>
                <a:lnTo>
                  <a:pt x="82" y="864"/>
                </a:lnTo>
                <a:cubicBezTo>
                  <a:pt x="28" y="782"/>
                  <a:pt x="0" y="656"/>
                  <a:pt x="0" y="499"/>
                </a:cubicBezTo>
                <a:lnTo>
                  <a:pt x="0" y="499"/>
                </a:lnTo>
                <a:cubicBezTo>
                  <a:pt x="0" y="326"/>
                  <a:pt x="28" y="201"/>
                  <a:pt x="79" y="126"/>
                </a:cubicBezTo>
                <a:lnTo>
                  <a:pt x="79" y="126"/>
                </a:lnTo>
                <a:cubicBezTo>
                  <a:pt x="136" y="43"/>
                  <a:pt x="218" y="0"/>
                  <a:pt x="333" y="0"/>
                </a:cubicBezTo>
                <a:lnTo>
                  <a:pt x="333" y="0"/>
                </a:lnTo>
                <a:cubicBezTo>
                  <a:pt x="444" y="0"/>
                  <a:pt x="527" y="43"/>
                  <a:pt x="584" y="129"/>
                </a:cubicBezTo>
                <a:lnTo>
                  <a:pt x="584" y="129"/>
                </a:lnTo>
                <a:cubicBezTo>
                  <a:pt x="642" y="212"/>
                  <a:pt x="667" y="334"/>
                  <a:pt x="667" y="499"/>
                </a:cubicBezTo>
                <a:close/>
                <a:moveTo>
                  <a:pt x="197" y="499"/>
                </a:moveTo>
                <a:lnTo>
                  <a:pt x="197" y="499"/>
                </a:lnTo>
                <a:cubicBezTo>
                  <a:pt x="197" y="617"/>
                  <a:pt x="208" y="699"/>
                  <a:pt x="229" y="750"/>
                </a:cubicBezTo>
                <a:lnTo>
                  <a:pt x="229" y="750"/>
                </a:lnTo>
                <a:cubicBezTo>
                  <a:pt x="251" y="803"/>
                  <a:pt x="287" y="828"/>
                  <a:pt x="333" y="828"/>
                </a:cubicBezTo>
                <a:lnTo>
                  <a:pt x="333" y="828"/>
                </a:lnTo>
                <a:cubicBezTo>
                  <a:pt x="380" y="828"/>
                  <a:pt x="412" y="803"/>
                  <a:pt x="434" y="750"/>
                </a:cubicBezTo>
                <a:lnTo>
                  <a:pt x="434" y="750"/>
                </a:lnTo>
                <a:cubicBezTo>
                  <a:pt x="455" y="696"/>
                  <a:pt x="466" y="613"/>
                  <a:pt x="466" y="499"/>
                </a:cubicBezTo>
                <a:lnTo>
                  <a:pt x="466" y="499"/>
                </a:lnTo>
                <a:cubicBezTo>
                  <a:pt x="466" y="380"/>
                  <a:pt x="455" y="298"/>
                  <a:pt x="434" y="244"/>
                </a:cubicBezTo>
                <a:lnTo>
                  <a:pt x="434" y="244"/>
                </a:lnTo>
                <a:cubicBezTo>
                  <a:pt x="412" y="194"/>
                  <a:pt x="380" y="169"/>
                  <a:pt x="333" y="169"/>
                </a:cubicBezTo>
                <a:lnTo>
                  <a:pt x="333" y="169"/>
                </a:lnTo>
                <a:cubicBezTo>
                  <a:pt x="287" y="169"/>
                  <a:pt x="251" y="194"/>
                  <a:pt x="229" y="244"/>
                </a:cubicBezTo>
                <a:lnTo>
                  <a:pt x="229" y="244"/>
                </a:lnTo>
                <a:cubicBezTo>
                  <a:pt x="208" y="298"/>
                  <a:pt x="197" y="380"/>
                  <a:pt x="197" y="4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2" name="Freeform 49"/>
          <p:cNvSpPr>
            <a:spLocks noChangeArrowheads="1"/>
          </p:cNvSpPr>
          <p:nvPr/>
        </p:nvSpPr>
        <p:spPr bwMode="auto">
          <a:xfrm>
            <a:off x="6750370" y="2690130"/>
            <a:ext cx="238032" cy="353874"/>
          </a:xfrm>
          <a:custGeom>
            <a:avLst/>
            <a:gdLst>
              <a:gd name="T0" fmla="*/ 635 w 661"/>
              <a:gd name="T1" fmla="*/ 229 h 983"/>
              <a:gd name="T2" fmla="*/ 635 w 661"/>
              <a:gd name="T3" fmla="*/ 229 h 983"/>
              <a:gd name="T4" fmla="*/ 581 w 661"/>
              <a:gd name="T5" fmla="*/ 380 h 983"/>
              <a:gd name="T6" fmla="*/ 581 w 661"/>
              <a:gd name="T7" fmla="*/ 380 h 983"/>
              <a:gd name="T8" fmla="*/ 427 w 661"/>
              <a:gd name="T9" fmla="*/ 469 h 983"/>
              <a:gd name="T10" fmla="*/ 427 w 661"/>
              <a:gd name="T11" fmla="*/ 473 h 983"/>
              <a:gd name="T12" fmla="*/ 427 w 661"/>
              <a:gd name="T13" fmla="*/ 473 h 983"/>
              <a:gd name="T14" fmla="*/ 602 w 661"/>
              <a:gd name="T15" fmla="*/ 541 h 983"/>
              <a:gd name="T16" fmla="*/ 602 w 661"/>
              <a:gd name="T17" fmla="*/ 541 h 983"/>
              <a:gd name="T18" fmla="*/ 660 w 661"/>
              <a:gd name="T19" fmla="*/ 692 h 983"/>
              <a:gd name="T20" fmla="*/ 660 w 661"/>
              <a:gd name="T21" fmla="*/ 692 h 983"/>
              <a:gd name="T22" fmla="*/ 563 w 661"/>
              <a:gd name="T23" fmla="*/ 910 h 983"/>
              <a:gd name="T24" fmla="*/ 563 w 661"/>
              <a:gd name="T25" fmla="*/ 910 h 983"/>
              <a:gd name="T26" fmla="*/ 276 w 661"/>
              <a:gd name="T27" fmla="*/ 982 h 983"/>
              <a:gd name="T28" fmla="*/ 276 w 661"/>
              <a:gd name="T29" fmla="*/ 982 h 983"/>
              <a:gd name="T30" fmla="*/ 0 w 661"/>
              <a:gd name="T31" fmla="*/ 936 h 983"/>
              <a:gd name="T32" fmla="*/ 0 w 661"/>
              <a:gd name="T33" fmla="*/ 760 h 983"/>
              <a:gd name="T34" fmla="*/ 0 w 661"/>
              <a:gd name="T35" fmla="*/ 760 h 983"/>
              <a:gd name="T36" fmla="*/ 122 w 661"/>
              <a:gd name="T37" fmla="*/ 806 h 983"/>
              <a:gd name="T38" fmla="*/ 122 w 661"/>
              <a:gd name="T39" fmla="*/ 806 h 983"/>
              <a:gd name="T40" fmla="*/ 255 w 661"/>
              <a:gd name="T41" fmla="*/ 824 h 983"/>
              <a:gd name="T42" fmla="*/ 255 w 661"/>
              <a:gd name="T43" fmla="*/ 824 h 983"/>
              <a:gd name="T44" fmla="*/ 402 w 661"/>
              <a:gd name="T45" fmla="*/ 792 h 983"/>
              <a:gd name="T46" fmla="*/ 402 w 661"/>
              <a:gd name="T47" fmla="*/ 792 h 983"/>
              <a:gd name="T48" fmla="*/ 452 w 661"/>
              <a:gd name="T49" fmla="*/ 681 h 983"/>
              <a:gd name="T50" fmla="*/ 452 w 661"/>
              <a:gd name="T51" fmla="*/ 681 h 983"/>
              <a:gd name="T52" fmla="*/ 394 w 661"/>
              <a:gd name="T53" fmla="*/ 584 h 983"/>
              <a:gd name="T54" fmla="*/ 394 w 661"/>
              <a:gd name="T55" fmla="*/ 584 h 983"/>
              <a:gd name="T56" fmla="*/ 222 w 661"/>
              <a:gd name="T57" fmla="*/ 555 h 983"/>
              <a:gd name="T58" fmla="*/ 147 w 661"/>
              <a:gd name="T59" fmla="*/ 555 h 983"/>
              <a:gd name="T60" fmla="*/ 147 w 661"/>
              <a:gd name="T61" fmla="*/ 401 h 983"/>
              <a:gd name="T62" fmla="*/ 222 w 661"/>
              <a:gd name="T63" fmla="*/ 401 h 983"/>
              <a:gd name="T64" fmla="*/ 222 w 661"/>
              <a:gd name="T65" fmla="*/ 401 h 983"/>
              <a:gd name="T66" fmla="*/ 384 w 661"/>
              <a:gd name="T67" fmla="*/ 373 h 983"/>
              <a:gd name="T68" fmla="*/ 384 w 661"/>
              <a:gd name="T69" fmla="*/ 373 h 983"/>
              <a:gd name="T70" fmla="*/ 434 w 661"/>
              <a:gd name="T71" fmla="*/ 272 h 983"/>
              <a:gd name="T72" fmla="*/ 434 w 661"/>
              <a:gd name="T73" fmla="*/ 272 h 983"/>
              <a:gd name="T74" fmla="*/ 301 w 661"/>
              <a:gd name="T75" fmla="*/ 165 h 983"/>
              <a:gd name="T76" fmla="*/ 301 w 661"/>
              <a:gd name="T77" fmla="*/ 165 h 983"/>
              <a:gd name="T78" fmla="*/ 201 w 661"/>
              <a:gd name="T79" fmla="*/ 179 h 983"/>
              <a:gd name="T80" fmla="*/ 201 w 661"/>
              <a:gd name="T81" fmla="*/ 179 h 983"/>
              <a:gd name="T82" fmla="*/ 93 w 661"/>
              <a:gd name="T83" fmla="*/ 233 h 983"/>
              <a:gd name="T84" fmla="*/ 4 w 661"/>
              <a:gd name="T85" fmla="*/ 93 h 983"/>
              <a:gd name="T86" fmla="*/ 4 w 661"/>
              <a:gd name="T87" fmla="*/ 93 h 983"/>
              <a:gd name="T88" fmla="*/ 316 w 661"/>
              <a:gd name="T89" fmla="*/ 0 h 983"/>
              <a:gd name="T90" fmla="*/ 316 w 661"/>
              <a:gd name="T91" fmla="*/ 0 h 983"/>
              <a:gd name="T92" fmla="*/ 549 w 661"/>
              <a:gd name="T93" fmla="*/ 61 h 983"/>
              <a:gd name="T94" fmla="*/ 549 w 661"/>
              <a:gd name="T95" fmla="*/ 61 h 983"/>
              <a:gd name="T96" fmla="*/ 635 w 661"/>
              <a:gd name="T97" fmla="*/ 229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1" h="983">
                <a:moveTo>
                  <a:pt x="635" y="229"/>
                </a:moveTo>
                <a:lnTo>
                  <a:pt x="635" y="229"/>
                </a:lnTo>
                <a:cubicBezTo>
                  <a:pt x="635" y="290"/>
                  <a:pt x="617" y="340"/>
                  <a:pt x="581" y="380"/>
                </a:cubicBezTo>
                <a:lnTo>
                  <a:pt x="581" y="380"/>
                </a:lnTo>
                <a:cubicBezTo>
                  <a:pt x="541" y="423"/>
                  <a:pt x="495" y="452"/>
                  <a:pt x="427" y="469"/>
                </a:cubicBezTo>
                <a:lnTo>
                  <a:pt x="427" y="473"/>
                </a:lnTo>
                <a:lnTo>
                  <a:pt x="427" y="473"/>
                </a:lnTo>
                <a:cubicBezTo>
                  <a:pt x="506" y="480"/>
                  <a:pt x="563" y="502"/>
                  <a:pt x="602" y="541"/>
                </a:cubicBezTo>
                <a:lnTo>
                  <a:pt x="602" y="541"/>
                </a:lnTo>
                <a:cubicBezTo>
                  <a:pt x="645" y="581"/>
                  <a:pt x="660" y="631"/>
                  <a:pt x="660" y="692"/>
                </a:cubicBezTo>
                <a:lnTo>
                  <a:pt x="660" y="692"/>
                </a:lnTo>
                <a:cubicBezTo>
                  <a:pt x="660" y="781"/>
                  <a:pt x="631" y="857"/>
                  <a:pt x="563" y="910"/>
                </a:cubicBezTo>
                <a:lnTo>
                  <a:pt x="563" y="910"/>
                </a:lnTo>
                <a:cubicBezTo>
                  <a:pt x="498" y="957"/>
                  <a:pt x="398" y="982"/>
                  <a:pt x="276" y="982"/>
                </a:cubicBezTo>
                <a:lnTo>
                  <a:pt x="276" y="982"/>
                </a:lnTo>
                <a:cubicBezTo>
                  <a:pt x="172" y="982"/>
                  <a:pt x="79" y="968"/>
                  <a:pt x="0" y="936"/>
                </a:cubicBezTo>
                <a:lnTo>
                  <a:pt x="0" y="760"/>
                </a:lnTo>
                <a:lnTo>
                  <a:pt x="0" y="760"/>
                </a:lnTo>
                <a:cubicBezTo>
                  <a:pt x="39" y="781"/>
                  <a:pt x="75" y="796"/>
                  <a:pt x="122" y="806"/>
                </a:cubicBezTo>
                <a:lnTo>
                  <a:pt x="122" y="806"/>
                </a:lnTo>
                <a:cubicBezTo>
                  <a:pt x="169" y="821"/>
                  <a:pt x="208" y="824"/>
                  <a:pt x="255" y="824"/>
                </a:cubicBezTo>
                <a:lnTo>
                  <a:pt x="255" y="824"/>
                </a:lnTo>
                <a:cubicBezTo>
                  <a:pt x="323" y="824"/>
                  <a:pt x="373" y="810"/>
                  <a:pt x="402" y="792"/>
                </a:cubicBezTo>
                <a:lnTo>
                  <a:pt x="402" y="792"/>
                </a:lnTo>
                <a:cubicBezTo>
                  <a:pt x="434" y="767"/>
                  <a:pt x="452" y="731"/>
                  <a:pt x="452" y="681"/>
                </a:cubicBezTo>
                <a:lnTo>
                  <a:pt x="452" y="681"/>
                </a:lnTo>
                <a:cubicBezTo>
                  <a:pt x="452" y="638"/>
                  <a:pt x="430" y="606"/>
                  <a:pt x="394" y="584"/>
                </a:cubicBezTo>
                <a:lnTo>
                  <a:pt x="394" y="584"/>
                </a:lnTo>
                <a:cubicBezTo>
                  <a:pt x="359" y="566"/>
                  <a:pt x="301" y="555"/>
                  <a:pt x="222" y="555"/>
                </a:cubicBezTo>
                <a:lnTo>
                  <a:pt x="147" y="555"/>
                </a:lnTo>
                <a:lnTo>
                  <a:pt x="147" y="401"/>
                </a:lnTo>
                <a:lnTo>
                  <a:pt x="222" y="401"/>
                </a:lnTo>
                <a:lnTo>
                  <a:pt x="222" y="401"/>
                </a:lnTo>
                <a:cubicBezTo>
                  <a:pt x="294" y="401"/>
                  <a:pt x="351" y="391"/>
                  <a:pt x="384" y="373"/>
                </a:cubicBezTo>
                <a:lnTo>
                  <a:pt x="384" y="373"/>
                </a:lnTo>
                <a:cubicBezTo>
                  <a:pt x="416" y="351"/>
                  <a:pt x="434" y="322"/>
                  <a:pt x="434" y="272"/>
                </a:cubicBezTo>
                <a:lnTo>
                  <a:pt x="434" y="272"/>
                </a:lnTo>
                <a:cubicBezTo>
                  <a:pt x="434" y="201"/>
                  <a:pt x="387" y="165"/>
                  <a:pt x="301" y="165"/>
                </a:cubicBezTo>
                <a:lnTo>
                  <a:pt x="301" y="165"/>
                </a:lnTo>
                <a:cubicBezTo>
                  <a:pt x="269" y="165"/>
                  <a:pt x="233" y="172"/>
                  <a:pt x="201" y="179"/>
                </a:cubicBezTo>
                <a:lnTo>
                  <a:pt x="201" y="179"/>
                </a:lnTo>
                <a:cubicBezTo>
                  <a:pt x="172" y="193"/>
                  <a:pt x="136" y="208"/>
                  <a:pt x="93" y="233"/>
                </a:cubicBezTo>
                <a:lnTo>
                  <a:pt x="4" y="93"/>
                </a:lnTo>
                <a:lnTo>
                  <a:pt x="4" y="93"/>
                </a:lnTo>
                <a:cubicBezTo>
                  <a:pt x="86" y="32"/>
                  <a:pt x="194" y="0"/>
                  <a:pt x="316" y="0"/>
                </a:cubicBezTo>
                <a:lnTo>
                  <a:pt x="316" y="0"/>
                </a:lnTo>
                <a:cubicBezTo>
                  <a:pt x="412" y="0"/>
                  <a:pt x="491" y="18"/>
                  <a:pt x="549" y="61"/>
                </a:cubicBezTo>
                <a:lnTo>
                  <a:pt x="549" y="61"/>
                </a:lnTo>
                <a:cubicBezTo>
                  <a:pt x="606" y="100"/>
                  <a:pt x="635" y="158"/>
                  <a:pt x="635" y="2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6" name="Freeform 50"/>
          <p:cNvSpPr>
            <a:spLocks noChangeArrowheads="1"/>
          </p:cNvSpPr>
          <p:nvPr/>
        </p:nvSpPr>
        <p:spPr bwMode="auto">
          <a:xfrm>
            <a:off x="8213473" y="3935831"/>
            <a:ext cx="266596" cy="391960"/>
          </a:xfrm>
          <a:custGeom>
            <a:avLst/>
            <a:gdLst>
              <a:gd name="T0" fmla="*/ 739 w 740"/>
              <a:gd name="T1" fmla="*/ 545 h 1087"/>
              <a:gd name="T2" fmla="*/ 739 w 740"/>
              <a:gd name="T3" fmla="*/ 545 h 1087"/>
              <a:gd name="T4" fmla="*/ 649 w 740"/>
              <a:gd name="T5" fmla="*/ 953 h 1087"/>
              <a:gd name="T6" fmla="*/ 649 w 740"/>
              <a:gd name="T7" fmla="*/ 953 h 1087"/>
              <a:gd name="T8" fmla="*/ 369 w 740"/>
              <a:gd name="T9" fmla="*/ 1086 h 1087"/>
              <a:gd name="T10" fmla="*/ 369 w 740"/>
              <a:gd name="T11" fmla="*/ 1086 h 1087"/>
              <a:gd name="T12" fmla="*/ 93 w 740"/>
              <a:gd name="T13" fmla="*/ 950 h 1087"/>
              <a:gd name="T14" fmla="*/ 93 w 740"/>
              <a:gd name="T15" fmla="*/ 950 h 1087"/>
              <a:gd name="T16" fmla="*/ 0 w 740"/>
              <a:gd name="T17" fmla="*/ 545 h 1087"/>
              <a:gd name="T18" fmla="*/ 0 w 740"/>
              <a:gd name="T19" fmla="*/ 545 h 1087"/>
              <a:gd name="T20" fmla="*/ 93 w 740"/>
              <a:gd name="T21" fmla="*/ 132 h 1087"/>
              <a:gd name="T22" fmla="*/ 93 w 740"/>
              <a:gd name="T23" fmla="*/ 132 h 1087"/>
              <a:gd name="T24" fmla="*/ 369 w 740"/>
              <a:gd name="T25" fmla="*/ 0 h 1087"/>
              <a:gd name="T26" fmla="*/ 369 w 740"/>
              <a:gd name="T27" fmla="*/ 0 h 1087"/>
              <a:gd name="T28" fmla="*/ 645 w 740"/>
              <a:gd name="T29" fmla="*/ 136 h 1087"/>
              <a:gd name="T30" fmla="*/ 645 w 740"/>
              <a:gd name="T31" fmla="*/ 136 h 1087"/>
              <a:gd name="T32" fmla="*/ 739 w 740"/>
              <a:gd name="T33" fmla="*/ 545 h 1087"/>
              <a:gd name="T34" fmla="*/ 222 w 740"/>
              <a:gd name="T35" fmla="*/ 545 h 1087"/>
              <a:gd name="T36" fmla="*/ 222 w 740"/>
              <a:gd name="T37" fmla="*/ 545 h 1087"/>
              <a:gd name="T38" fmla="*/ 258 w 740"/>
              <a:gd name="T39" fmla="*/ 824 h 1087"/>
              <a:gd name="T40" fmla="*/ 258 w 740"/>
              <a:gd name="T41" fmla="*/ 824 h 1087"/>
              <a:gd name="T42" fmla="*/ 369 w 740"/>
              <a:gd name="T43" fmla="*/ 907 h 1087"/>
              <a:gd name="T44" fmla="*/ 369 w 740"/>
              <a:gd name="T45" fmla="*/ 907 h 1087"/>
              <a:gd name="T46" fmla="*/ 480 w 740"/>
              <a:gd name="T47" fmla="*/ 824 h 1087"/>
              <a:gd name="T48" fmla="*/ 480 w 740"/>
              <a:gd name="T49" fmla="*/ 824 h 1087"/>
              <a:gd name="T50" fmla="*/ 516 w 740"/>
              <a:gd name="T51" fmla="*/ 545 h 1087"/>
              <a:gd name="T52" fmla="*/ 516 w 740"/>
              <a:gd name="T53" fmla="*/ 545 h 1087"/>
              <a:gd name="T54" fmla="*/ 480 w 740"/>
              <a:gd name="T55" fmla="*/ 265 h 1087"/>
              <a:gd name="T56" fmla="*/ 480 w 740"/>
              <a:gd name="T57" fmla="*/ 265 h 1087"/>
              <a:gd name="T58" fmla="*/ 369 w 740"/>
              <a:gd name="T59" fmla="*/ 179 h 1087"/>
              <a:gd name="T60" fmla="*/ 369 w 740"/>
              <a:gd name="T61" fmla="*/ 179 h 1087"/>
              <a:gd name="T62" fmla="*/ 258 w 740"/>
              <a:gd name="T63" fmla="*/ 265 h 1087"/>
              <a:gd name="T64" fmla="*/ 258 w 740"/>
              <a:gd name="T65" fmla="*/ 265 h 1087"/>
              <a:gd name="T66" fmla="*/ 222 w 740"/>
              <a:gd name="T67" fmla="*/ 545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0" h="1087">
                <a:moveTo>
                  <a:pt x="739" y="545"/>
                </a:moveTo>
                <a:lnTo>
                  <a:pt x="739" y="545"/>
                </a:lnTo>
                <a:cubicBezTo>
                  <a:pt x="739" y="728"/>
                  <a:pt x="710" y="864"/>
                  <a:pt x="649" y="953"/>
                </a:cubicBezTo>
                <a:lnTo>
                  <a:pt x="649" y="953"/>
                </a:lnTo>
                <a:cubicBezTo>
                  <a:pt x="588" y="1043"/>
                  <a:pt x="495" y="1086"/>
                  <a:pt x="369" y="1086"/>
                </a:cubicBezTo>
                <a:lnTo>
                  <a:pt x="369" y="1086"/>
                </a:lnTo>
                <a:cubicBezTo>
                  <a:pt x="247" y="1086"/>
                  <a:pt x="154" y="1039"/>
                  <a:pt x="93" y="950"/>
                </a:cubicBezTo>
                <a:lnTo>
                  <a:pt x="93" y="950"/>
                </a:lnTo>
                <a:cubicBezTo>
                  <a:pt x="32" y="857"/>
                  <a:pt x="0" y="724"/>
                  <a:pt x="0" y="545"/>
                </a:cubicBezTo>
                <a:lnTo>
                  <a:pt x="0" y="545"/>
                </a:lnTo>
                <a:cubicBezTo>
                  <a:pt x="0" y="355"/>
                  <a:pt x="32" y="222"/>
                  <a:pt x="93" y="132"/>
                </a:cubicBezTo>
                <a:lnTo>
                  <a:pt x="93" y="132"/>
                </a:lnTo>
                <a:cubicBezTo>
                  <a:pt x="150" y="43"/>
                  <a:pt x="247" y="0"/>
                  <a:pt x="369" y="0"/>
                </a:cubicBezTo>
                <a:lnTo>
                  <a:pt x="369" y="0"/>
                </a:lnTo>
                <a:cubicBezTo>
                  <a:pt x="491" y="0"/>
                  <a:pt x="584" y="46"/>
                  <a:pt x="645" y="136"/>
                </a:cubicBezTo>
                <a:lnTo>
                  <a:pt x="645" y="136"/>
                </a:lnTo>
                <a:cubicBezTo>
                  <a:pt x="710" y="229"/>
                  <a:pt x="739" y="369"/>
                  <a:pt x="739" y="545"/>
                </a:cubicBezTo>
                <a:close/>
                <a:moveTo>
                  <a:pt x="222" y="545"/>
                </a:moveTo>
                <a:lnTo>
                  <a:pt x="222" y="545"/>
                </a:lnTo>
                <a:cubicBezTo>
                  <a:pt x="222" y="674"/>
                  <a:pt x="237" y="767"/>
                  <a:pt x="258" y="824"/>
                </a:cubicBezTo>
                <a:lnTo>
                  <a:pt x="258" y="824"/>
                </a:lnTo>
                <a:cubicBezTo>
                  <a:pt x="280" y="878"/>
                  <a:pt x="315" y="907"/>
                  <a:pt x="369" y="907"/>
                </a:cubicBezTo>
                <a:lnTo>
                  <a:pt x="369" y="907"/>
                </a:lnTo>
                <a:cubicBezTo>
                  <a:pt x="419" y="907"/>
                  <a:pt x="459" y="878"/>
                  <a:pt x="480" y="824"/>
                </a:cubicBezTo>
                <a:lnTo>
                  <a:pt x="480" y="824"/>
                </a:lnTo>
                <a:cubicBezTo>
                  <a:pt x="505" y="763"/>
                  <a:pt x="516" y="674"/>
                  <a:pt x="516" y="545"/>
                </a:cubicBezTo>
                <a:lnTo>
                  <a:pt x="516" y="545"/>
                </a:lnTo>
                <a:cubicBezTo>
                  <a:pt x="516" y="412"/>
                  <a:pt x="505" y="322"/>
                  <a:pt x="480" y="265"/>
                </a:cubicBezTo>
                <a:lnTo>
                  <a:pt x="480" y="265"/>
                </a:lnTo>
                <a:cubicBezTo>
                  <a:pt x="459" y="208"/>
                  <a:pt x="419" y="179"/>
                  <a:pt x="369" y="179"/>
                </a:cubicBezTo>
                <a:lnTo>
                  <a:pt x="369" y="179"/>
                </a:lnTo>
                <a:cubicBezTo>
                  <a:pt x="315" y="179"/>
                  <a:pt x="280" y="208"/>
                  <a:pt x="258" y="265"/>
                </a:cubicBezTo>
                <a:lnTo>
                  <a:pt x="258" y="265"/>
                </a:lnTo>
                <a:cubicBezTo>
                  <a:pt x="237" y="322"/>
                  <a:pt x="222" y="412"/>
                  <a:pt x="222" y="5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7" name="Freeform 51"/>
          <p:cNvSpPr>
            <a:spLocks noChangeArrowheads="1"/>
          </p:cNvSpPr>
          <p:nvPr/>
        </p:nvSpPr>
        <p:spPr bwMode="auto">
          <a:xfrm>
            <a:off x="8508633" y="3942178"/>
            <a:ext cx="288812" cy="379265"/>
          </a:xfrm>
          <a:custGeom>
            <a:avLst/>
            <a:gdLst>
              <a:gd name="T0" fmla="*/ 800 w 801"/>
              <a:gd name="T1" fmla="*/ 839 h 1055"/>
              <a:gd name="T2" fmla="*/ 671 w 801"/>
              <a:gd name="T3" fmla="*/ 839 h 1055"/>
              <a:gd name="T4" fmla="*/ 671 w 801"/>
              <a:gd name="T5" fmla="*/ 1054 h 1055"/>
              <a:gd name="T6" fmla="*/ 452 w 801"/>
              <a:gd name="T7" fmla="*/ 1054 h 1055"/>
              <a:gd name="T8" fmla="*/ 452 w 801"/>
              <a:gd name="T9" fmla="*/ 839 h 1055"/>
              <a:gd name="T10" fmla="*/ 0 w 801"/>
              <a:gd name="T11" fmla="*/ 839 h 1055"/>
              <a:gd name="T12" fmla="*/ 0 w 801"/>
              <a:gd name="T13" fmla="*/ 681 h 1055"/>
              <a:gd name="T14" fmla="*/ 466 w 801"/>
              <a:gd name="T15" fmla="*/ 0 h 1055"/>
              <a:gd name="T16" fmla="*/ 671 w 801"/>
              <a:gd name="T17" fmla="*/ 0 h 1055"/>
              <a:gd name="T18" fmla="*/ 671 w 801"/>
              <a:gd name="T19" fmla="*/ 663 h 1055"/>
              <a:gd name="T20" fmla="*/ 800 w 801"/>
              <a:gd name="T21" fmla="*/ 663 h 1055"/>
              <a:gd name="T22" fmla="*/ 800 w 801"/>
              <a:gd name="T23" fmla="*/ 839 h 1055"/>
              <a:gd name="T24" fmla="*/ 452 w 801"/>
              <a:gd name="T25" fmla="*/ 663 h 1055"/>
              <a:gd name="T26" fmla="*/ 452 w 801"/>
              <a:gd name="T27" fmla="*/ 484 h 1055"/>
              <a:gd name="T28" fmla="*/ 452 w 801"/>
              <a:gd name="T29" fmla="*/ 484 h 1055"/>
              <a:gd name="T30" fmla="*/ 456 w 801"/>
              <a:gd name="T31" fmla="*/ 355 h 1055"/>
              <a:gd name="T32" fmla="*/ 456 w 801"/>
              <a:gd name="T33" fmla="*/ 355 h 1055"/>
              <a:gd name="T34" fmla="*/ 463 w 801"/>
              <a:gd name="T35" fmla="*/ 254 h 1055"/>
              <a:gd name="T36" fmla="*/ 456 w 801"/>
              <a:gd name="T37" fmla="*/ 254 h 1055"/>
              <a:gd name="T38" fmla="*/ 456 w 801"/>
              <a:gd name="T39" fmla="*/ 254 h 1055"/>
              <a:gd name="T40" fmla="*/ 395 w 801"/>
              <a:gd name="T41" fmla="*/ 369 h 1055"/>
              <a:gd name="T42" fmla="*/ 198 w 801"/>
              <a:gd name="T43" fmla="*/ 663 h 1055"/>
              <a:gd name="T44" fmla="*/ 452 w 801"/>
              <a:gd name="T45" fmla="*/ 663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01" h="1055">
                <a:moveTo>
                  <a:pt x="800" y="839"/>
                </a:moveTo>
                <a:lnTo>
                  <a:pt x="671" y="839"/>
                </a:lnTo>
                <a:lnTo>
                  <a:pt x="671" y="1054"/>
                </a:lnTo>
                <a:lnTo>
                  <a:pt x="452" y="1054"/>
                </a:lnTo>
                <a:lnTo>
                  <a:pt x="452" y="839"/>
                </a:lnTo>
                <a:lnTo>
                  <a:pt x="0" y="839"/>
                </a:lnTo>
                <a:lnTo>
                  <a:pt x="0" y="681"/>
                </a:lnTo>
                <a:lnTo>
                  <a:pt x="466" y="0"/>
                </a:lnTo>
                <a:lnTo>
                  <a:pt x="671" y="0"/>
                </a:lnTo>
                <a:lnTo>
                  <a:pt x="671" y="663"/>
                </a:lnTo>
                <a:lnTo>
                  <a:pt x="800" y="663"/>
                </a:lnTo>
                <a:lnTo>
                  <a:pt x="800" y="839"/>
                </a:lnTo>
                <a:close/>
                <a:moveTo>
                  <a:pt x="452" y="663"/>
                </a:moveTo>
                <a:lnTo>
                  <a:pt x="452" y="484"/>
                </a:lnTo>
                <a:lnTo>
                  <a:pt x="452" y="484"/>
                </a:lnTo>
                <a:cubicBezTo>
                  <a:pt x="452" y="455"/>
                  <a:pt x="452" y="408"/>
                  <a:pt x="456" y="355"/>
                </a:cubicBezTo>
                <a:lnTo>
                  <a:pt x="456" y="355"/>
                </a:lnTo>
                <a:cubicBezTo>
                  <a:pt x="459" y="297"/>
                  <a:pt x="459" y="261"/>
                  <a:pt x="463" y="254"/>
                </a:cubicBezTo>
                <a:lnTo>
                  <a:pt x="456" y="254"/>
                </a:lnTo>
                <a:lnTo>
                  <a:pt x="456" y="254"/>
                </a:lnTo>
                <a:cubicBezTo>
                  <a:pt x="438" y="294"/>
                  <a:pt x="420" y="333"/>
                  <a:pt x="395" y="369"/>
                </a:cubicBezTo>
                <a:lnTo>
                  <a:pt x="198" y="663"/>
                </a:lnTo>
                <a:lnTo>
                  <a:pt x="452" y="6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8" name="Freeform 52"/>
          <p:cNvSpPr>
            <a:spLocks noChangeArrowheads="1"/>
          </p:cNvSpPr>
          <p:nvPr/>
        </p:nvSpPr>
        <p:spPr bwMode="auto">
          <a:xfrm>
            <a:off x="4376398" y="3935830"/>
            <a:ext cx="384025" cy="564930"/>
          </a:xfrm>
          <a:custGeom>
            <a:avLst/>
            <a:gdLst>
              <a:gd name="T0" fmla="*/ 1068 w 1069"/>
              <a:gd name="T1" fmla="*/ 785 h 1571"/>
              <a:gd name="T2" fmla="*/ 1068 w 1069"/>
              <a:gd name="T3" fmla="*/ 785 h 1571"/>
              <a:gd name="T4" fmla="*/ 936 w 1069"/>
              <a:gd name="T5" fmla="*/ 1376 h 1571"/>
              <a:gd name="T6" fmla="*/ 936 w 1069"/>
              <a:gd name="T7" fmla="*/ 1376 h 1571"/>
              <a:gd name="T8" fmla="*/ 534 w 1069"/>
              <a:gd name="T9" fmla="*/ 1570 h 1571"/>
              <a:gd name="T10" fmla="*/ 534 w 1069"/>
              <a:gd name="T11" fmla="*/ 1570 h 1571"/>
              <a:gd name="T12" fmla="*/ 136 w 1069"/>
              <a:gd name="T13" fmla="*/ 1369 h 1571"/>
              <a:gd name="T14" fmla="*/ 136 w 1069"/>
              <a:gd name="T15" fmla="*/ 1369 h 1571"/>
              <a:gd name="T16" fmla="*/ 0 w 1069"/>
              <a:gd name="T17" fmla="*/ 785 h 1571"/>
              <a:gd name="T18" fmla="*/ 0 w 1069"/>
              <a:gd name="T19" fmla="*/ 785 h 1571"/>
              <a:gd name="T20" fmla="*/ 133 w 1069"/>
              <a:gd name="T21" fmla="*/ 193 h 1571"/>
              <a:gd name="T22" fmla="*/ 133 w 1069"/>
              <a:gd name="T23" fmla="*/ 193 h 1571"/>
              <a:gd name="T24" fmla="*/ 534 w 1069"/>
              <a:gd name="T25" fmla="*/ 0 h 1571"/>
              <a:gd name="T26" fmla="*/ 534 w 1069"/>
              <a:gd name="T27" fmla="*/ 0 h 1571"/>
              <a:gd name="T28" fmla="*/ 932 w 1069"/>
              <a:gd name="T29" fmla="*/ 200 h 1571"/>
              <a:gd name="T30" fmla="*/ 932 w 1069"/>
              <a:gd name="T31" fmla="*/ 200 h 1571"/>
              <a:gd name="T32" fmla="*/ 1068 w 1069"/>
              <a:gd name="T33" fmla="*/ 785 h 1571"/>
              <a:gd name="T34" fmla="*/ 323 w 1069"/>
              <a:gd name="T35" fmla="*/ 785 h 1571"/>
              <a:gd name="T36" fmla="*/ 323 w 1069"/>
              <a:gd name="T37" fmla="*/ 785 h 1571"/>
              <a:gd name="T38" fmla="*/ 373 w 1069"/>
              <a:gd name="T39" fmla="*/ 1186 h 1571"/>
              <a:gd name="T40" fmla="*/ 373 w 1069"/>
              <a:gd name="T41" fmla="*/ 1186 h 1571"/>
              <a:gd name="T42" fmla="*/ 534 w 1069"/>
              <a:gd name="T43" fmla="*/ 1312 h 1571"/>
              <a:gd name="T44" fmla="*/ 534 w 1069"/>
              <a:gd name="T45" fmla="*/ 1312 h 1571"/>
              <a:gd name="T46" fmla="*/ 699 w 1069"/>
              <a:gd name="T47" fmla="*/ 1186 h 1571"/>
              <a:gd name="T48" fmla="*/ 699 w 1069"/>
              <a:gd name="T49" fmla="*/ 1186 h 1571"/>
              <a:gd name="T50" fmla="*/ 749 w 1069"/>
              <a:gd name="T51" fmla="*/ 785 h 1571"/>
              <a:gd name="T52" fmla="*/ 749 w 1069"/>
              <a:gd name="T53" fmla="*/ 785 h 1571"/>
              <a:gd name="T54" fmla="*/ 695 w 1069"/>
              <a:gd name="T55" fmla="*/ 380 h 1571"/>
              <a:gd name="T56" fmla="*/ 695 w 1069"/>
              <a:gd name="T57" fmla="*/ 380 h 1571"/>
              <a:gd name="T58" fmla="*/ 534 w 1069"/>
              <a:gd name="T59" fmla="*/ 258 h 1571"/>
              <a:gd name="T60" fmla="*/ 534 w 1069"/>
              <a:gd name="T61" fmla="*/ 258 h 1571"/>
              <a:gd name="T62" fmla="*/ 373 w 1069"/>
              <a:gd name="T63" fmla="*/ 380 h 1571"/>
              <a:gd name="T64" fmla="*/ 373 w 1069"/>
              <a:gd name="T65" fmla="*/ 380 h 1571"/>
              <a:gd name="T66" fmla="*/ 323 w 1069"/>
              <a:gd name="T67" fmla="*/ 785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9" h="1571">
                <a:moveTo>
                  <a:pt x="1068" y="785"/>
                </a:moveTo>
                <a:lnTo>
                  <a:pt x="1068" y="785"/>
                </a:lnTo>
                <a:cubicBezTo>
                  <a:pt x="1068" y="1050"/>
                  <a:pt x="1025" y="1251"/>
                  <a:pt x="936" y="1376"/>
                </a:cubicBezTo>
                <a:lnTo>
                  <a:pt x="936" y="1376"/>
                </a:lnTo>
                <a:cubicBezTo>
                  <a:pt x="850" y="1509"/>
                  <a:pt x="717" y="1570"/>
                  <a:pt x="534" y="1570"/>
                </a:cubicBezTo>
                <a:lnTo>
                  <a:pt x="534" y="1570"/>
                </a:lnTo>
                <a:cubicBezTo>
                  <a:pt x="358" y="1570"/>
                  <a:pt x="226" y="1506"/>
                  <a:pt x="136" y="1369"/>
                </a:cubicBezTo>
                <a:lnTo>
                  <a:pt x="136" y="1369"/>
                </a:lnTo>
                <a:cubicBezTo>
                  <a:pt x="46" y="1240"/>
                  <a:pt x="0" y="1043"/>
                  <a:pt x="0" y="785"/>
                </a:cubicBezTo>
                <a:lnTo>
                  <a:pt x="0" y="785"/>
                </a:lnTo>
                <a:cubicBezTo>
                  <a:pt x="0" y="520"/>
                  <a:pt x="46" y="319"/>
                  <a:pt x="133" y="193"/>
                </a:cubicBezTo>
                <a:lnTo>
                  <a:pt x="133" y="193"/>
                </a:lnTo>
                <a:cubicBezTo>
                  <a:pt x="219" y="64"/>
                  <a:pt x="355" y="0"/>
                  <a:pt x="534" y="0"/>
                </a:cubicBezTo>
                <a:lnTo>
                  <a:pt x="534" y="0"/>
                </a:lnTo>
                <a:cubicBezTo>
                  <a:pt x="713" y="0"/>
                  <a:pt x="842" y="68"/>
                  <a:pt x="932" y="200"/>
                </a:cubicBezTo>
                <a:lnTo>
                  <a:pt x="932" y="200"/>
                </a:lnTo>
                <a:cubicBezTo>
                  <a:pt x="1025" y="333"/>
                  <a:pt x="1068" y="527"/>
                  <a:pt x="1068" y="785"/>
                </a:cubicBezTo>
                <a:close/>
                <a:moveTo>
                  <a:pt x="323" y="785"/>
                </a:moveTo>
                <a:lnTo>
                  <a:pt x="323" y="785"/>
                </a:lnTo>
                <a:cubicBezTo>
                  <a:pt x="323" y="975"/>
                  <a:pt x="337" y="1108"/>
                  <a:pt x="373" y="1186"/>
                </a:cubicBezTo>
                <a:lnTo>
                  <a:pt x="373" y="1186"/>
                </a:lnTo>
                <a:cubicBezTo>
                  <a:pt x="405" y="1269"/>
                  <a:pt x="455" y="1312"/>
                  <a:pt x="534" y="1312"/>
                </a:cubicBezTo>
                <a:lnTo>
                  <a:pt x="534" y="1312"/>
                </a:lnTo>
                <a:cubicBezTo>
                  <a:pt x="609" y="1312"/>
                  <a:pt x="663" y="1269"/>
                  <a:pt x="699" y="1186"/>
                </a:cubicBezTo>
                <a:lnTo>
                  <a:pt x="699" y="1186"/>
                </a:lnTo>
                <a:cubicBezTo>
                  <a:pt x="731" y="1104"/>
                  <a:pt x="749" y="971"/>
                  <a:pt x="749" y="785"/>
                </a:cubicBezTo>
                <a:lnTo>
                  <a:pt x="749" y="785"/>
                </a:lnTo>
                <a:cubicBezTo>
                  <a:pt x="749" y="598"/>
                  <a:pt x="731" y="466"/>
                  <a:pt x="695" y="380"/>
                </a:cubicBezTo>
                <a:lnTo>
                  <a:pt x="695" y="380"/>
                </a:lnTo>
                <a:cubicBezTo>
                  <a:pt x="663" y="301"/>
                  <a:pt x="609" y="258"/>
                  <a:pt x="534" y="258"/>
                </a:cubicBezTo>
                <a:lnTo>
                  <a:pt x="534" y="258"/>
                </a:lnTo>
                <a:cubicBezTo>
                  <a:pt x="459" y="258"/>
                  <a:pt x="405" y="301"/>
                  <a:pt x="373" y="380"/>
                </a:cubicBezTo>
                <a:lnTo>
                  <a:pt x="373" y="380"/>
                </a:lnTo>
                <a:cubicBezTo>
                  <a:pt x="340" y="466"/>
                  <a:pt x="323" y="598"/>
                  <a:pt x="323" y="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9" name="Freeform 53"/>
          <p:cNvSpPr>
            <a:spLocks noChangeArrowheads="1"/>
          </p:cNvSpPr>
          <p:nvPr/>
        </p:nvSpPr>
        <p:spPr bwMode="auto">
          <a:xfrm>
            <a:off x="4819138" y="3935831"/>
            <a:ext cx="384025" cy="556996"/>
          </a:xfrm>
          <a:custGeom>
            <a:avLst/>
            <a:gdLst>
              <a:gd name="T0" fmla="*/ 1068 w 1069"/>
              <a:gd name="T1" fmla="*/ 1549 h 1550"/>
              <a:gd name="T2" fmla="*/ 3 w 1069"/>
              <a:gd name="T3" fmla="*/ 1549 h 1550"/>
              <a:gd name="T4" fmla="*/ 3 w 1069"/>
              <a:gd name="T5" fmla="*/ 1326 h 1550"/>
              <a:gd name="T6" fmla="*/ 383 w 1069"/>
              <a:gd name="T7" fmla="*/ 939 h 1550"/>
              <a:gd name="T8" fmla="*/ 383 w 1069"/>
              <a:gd name="T9" fmla="*/ 939 h 1550"/>
              <a:gd name="T10" fmla="*/ 609 w 1069"/>
              <a:gd name="T11" fmla="*/ 699 h 1550"/>
              <a:gd name="T12" fmla="*/ 609 w 1069"/>
              <a:gd name="T13" fmla="*/ 699 h 1550"/>
              <a:gd name="T14" fmla="*/ 681 w 1069"/>
              <a:gd name="T15" fmla="*/ 573 h 1550"/>
              <a:gd name="T16" fmla="*/ 681 w 1069"/>
              <a:gd name="T17" fmla="*/ 573 h 1550"/>
              <a:gd name="T18" fmla="*/ 706 w 1069"/>
              <a:gd name="T19" fmla="*/ 451 h 1550"/>
              <a:gd name="T20" fmla="*/ 706 w 1069"/>
              <a:gd name="T21" fmla="*/ 451 h 1550"/>
              <a:gd name="T22" fmla="*/ 656 w 1069"/>
              <a:gd name="T23" fmla="*/ 315 h 1550"/>
              <a:gd name="T24" fmla="*/ 656 w 1069"/>
              <a:gd name="T25" fmla="*/ 315 h 1550"/>
              <a:gd name="T26" fmla="*/ 520 w 1069"/>
              <a:gd name="T27" fmla="*/ 269 h 1550"/>
              <a:gd name="T28" fmla="*/ 520 w 1069"/>
              <a:gd name="T29" fmla="*/ 269 h 1550"/>
              <a:gd name="T30" fmla="*/ 347 w 1069"/>
              <a:gd name="T31" fmla="*/ 312 h 1550"/>
              <a:gd name="T32" fmla="*/ 347 w 1069"/>
              <a:gd name="T33" fmla="*/ 312 h 1550"/>
              <a:gd name="T34" fmla="*/ 175 w 1069"/>
              <a:gd name="T35" fmla="*/ 426 h 1550"/>
              <a:gd name="T36" fmla="*/ 0 w 1069"/>
              <a:gd name="T37" fmla="*/ 222 h 1550"/>
              <a:gd name="T38" fmla="*/ 0 w 1069"/>
              <a:gd name="T39" fmla="*/ 222 h 1550"/>
              <a:gd name="T40" fmla="*/ 183 w 1069"/>
              <a:gd name="T41" fmla="*/ 82 h 1550"/>
              <a:gd name="T42" fmla="*/ 183 w 1069"/>
              <a:gd name="T43" fmla="*/ 82 h 1550"/>
              <a:gd name="T44" fmla="*/ 344 w 1069"/>
              <a:gd name="T45" fmla="*/ 25 h 1550"/>
              <a:gd name="T46" fmla="*/ 344 w 1069"/>
              <a:gd name="T47" fmla="*/ 25 h 1550"/>
              <a:gd name="T48" fmla="*/ 541 w 1069"/>
              <a:gd name="T49" fmla="*/ 0 h 1550"/>
              <a:gd name="T50" fmla="*/ 541 w 1069"/>
              <a:gd name="T51" fmla="*/ 0 h 1550"/>
              <a:gd name="T52" fmla="*/ 792 w 1069"/>
              <a:gd name="T53" fmla="*/ 50 h 1550"/>
              <a:gd name="T54" fmla="*/ 792 w 1069"/>
              <a:gd name="T55" fmla="*/ 50 h 1550"/>
              <a:gd name="T56" fmla="*/ 964 w 1069"/>
              <a:gd name="T57" fmla="*/ 200 h 1550"/>
              <a:gd name="T58" fmla="*/ 964 w 1069"/>
              <a:gd name="T59" fmla="*/ 200 h 1550"/>
              <a:gd name="T60" fmla="*/ 1025 w 1069"/>
              <a:gd name="T61" fmla="*/ 412 h 1550"/>
              <a:gd name="T62" fmla="*/ 1025 w 1069"/>
              <a:gd name="T63" fmla="*/ 412 h 1550"/>
              <a:gd name="T64" fmla="*/ 986 w 1069"/>
              <a:gd name="T65" fmla="*/ 613 h 1550"/>
              <a:gd name="T66" fmla="*/ 986 w 1069"/>
              <a:gd name="T67" fmla="*/ 613 h 1550"/>
              <a:gd name="T68" fmla="*/ 874 w 1069"/>
              <a:gd name="T69" fmla="*/ 803 h 1550"/>
              <a:gd name="T70" fmla="*/ 874 w 1069"/>
              <a:gd name="T71" fmla="*/ 803 h 1550"/>
              <a:gd name="T72" fmla="*/ 602 w 1069"/>
              <a:gd name="T73" fmla="*/ 1079 h 1550"/>
              <a:gd name="T74" fmla="*/ 405 w 1069"/>
              <a:gd name="T75" fmla="*/ 1262 h 1550"/>
              <a:gd name="T76" fmla="*/ 405 w 1069"/>
              <a:gd name="T77" fmla="*/ 1280 h 1550"/>
              <a:gd name="T78" fmla="*/ 1068 w 1069"/>
              <a:gd name="T79" fmla="*/ 1280 h 1550"/>
              <a:gd name="T80" fmla="*/ 1068 w 1069"/>
              <a:gd name="T81" fmla="*/ 1549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69" h="1550">
                <a:moveTo>
                  <a:pt x="1068" y="1549"/>
                </a:moveTo>
                <a:lnTo>
                  <a:pt x="3" y="1549"/>
                </a:lnTo>
                <a:lnTo>
                  <a:pt x="3" y="1326"/>
                </a:lnTo>
                <a:lnTo>
                  <a:pt x="383" y="939"/>
                </a:lnTo>
                <a:lnTo>
                  <a:pt x="383" y="939"/>
                </a:lnTo>
                <a:cubicBezTo>
                  <a:pt x="498" y="821"/>
                  <a:pt x="573" y="742"/>
                  <a:pt x="609" y="699"/>
                </a:cubicBezTo>
                <a:lnTo>
                  <a:pt x="609" y="699"/>
                </a:lnTo>
                <a:cubicBezTo>
                  <a:pt x="641" y="652"/>
                  <a:pt x="667" y="609"/>
                  <a:pt x="681" y="573"/>
                </a:cubicBezTo>
                <a:lnTo>
                  <a:pt x="681" y="573"/>
                </a:lnTo>
                <a:cubicBezTo>
                  <a:pt x="699" y="530"/>
                  <a:pt x="706" y="494"/>
                  <a:pt x="706" y="451"/>
                </a:cubicBezTo>
                <a:lnTo>
                  <a:pt x="706" y="451"/>
                </a:lnTo>
                <a:cubicBezTo>
                  <a:pt x="706" y="394"/>
                  <a:pt x="688" y="347"/>
                  <a:pt x="656" y="315"/>
                </a:cubicBezTo>
                <a:lnTo>
                  <a:pt x="656" y="315"/>
                </a:lnTo>
                <a:cubicBezTo>
                  <a:pt x="620" y="287"/>
                  <a:pt x="577" y="269"/>
                  <a:pt x="520" y="269"/>
                </a:cubicBezTo>
                <a:lnTo>
                  <a:pt x="520" y="269"/>
                </a:lnTo>
                <a:cubicBezTo>
                  <a:pt x="462" y="269"/>
                  <a:pt x="401" y="283"/>
                  <a:pt x="347" y="312"/>
                </a:cubicBezTo>
                <a:lnTo>
                  <a:pt x="347" y="312"/>
                </a:lnTo>
                <a:cubicBezTo>
                  <a:pt x="294" y="340"/>
                  <a:pt x="233" y="376"/>
                  <a:pt x="175" y="426"/>
                </a:cubicBezTo>
                <a:lnTo>
                  <a:pt x="0" y="222"/>
                </a:lnTo>
                <a:lnTo>
                  <a:pt x="0" y="222"/>
                </a:lnTo>
                <a:cubicBezTo>
                  <a:pt x="71" y="154"/>
                  <a:pt x="136" y="111"/>
                  <a:pt x="183" y="82"/>
                </a:cubicBezTo>
                <a:lnTo>
                  <a:pt x="183" y="82"/>
                </a:lnTo>
                <a:cubicBezTo>
                  <a:pt x="233" y="53"/>
                  <a:pt x="290" y="39"/>
                  <a:pt x="344" y="25"/>
                </a:cubicBezTo>
                <a:lnTo>
                  <a:pt x="344" y="25"/>
                </a:lnTo>
                <a:cubicBezTo>
                  <a:pt x="405" y="10"/>
                  <a:pt x="469" y="0"/>
                  <a:pt x="541" y="0"/>
                </a:cubicBezTo>
                <a:lnTo>
                  <a:pt x="541" y="0"/>
                </a:lnTo>
                <a:cubicBezTo>
                  <a:pt x="638" y="0"/>
                  <a:pt x="724" y="18"/>
                  <a:pt x="792" y="50"/>
                </a:cubicBezTo>
                <a:lnTo>
                  <a:pt x="792" y="50"/>
                </a:lnTo>
                <a:cubicBezTo>
                  <a:pt x="867" y="86"/>
                  <a:pt x="921" y="136"/>
                  <a:pt x="964" y="200"/>
                </a:cubicBezTo>
                <a:lnTo>
                  <a:pt x="964" y="200"/>
                </a:lnTo>
                <a:cubicBezTo>
                  <a:pt x="1004" y="261"/>
                  <a:pt x="1025" y="333"/>
                  <a:pt x="1025" y="412"/>
                </a:cubicBezTo>
                <a:lnTo>
                  <a:pt x="1025" y="412"/>
                </a:lnTo>
                <a:cubicBezTo>
                  <a:pt x="1025" y="484"/>
                  <a:pt x="1014" y="552"/>
                  <a:pt x="986" y="613"/>
                </a:cubicBezTo>
                <a:lnTo>
                  <a:pt x="986" y="613"/>
                </a:lnTo>
                <a:cubicBezTo>
                  <a:pt x="964" y="674"/>
                  <a:pt x="928" y="735"/>
                  <a:pt x="874" y="803"/>
                </a:cubicBezTo>
                <a:lnTo>
                  <a:pt x="874" y="803"/>
                </a:lnTo>
                <a:cubicBezTo>
                  <a:pt x="821" y="864"/>
                  <a:pt x="731" y="961"/>
                  <a:pt x="602" y="1079"/>
                </a:cubicBezTo>
                <a:lnTo>
                  <a:pt x="405" y="1262"/>
                </a:lnTo>
                <a:lnTo>
                  <a:pt x="405" y="1280"/>
                </a:lnTo>
                <a:lnTo>
                  <a:pt x="1068" y="1280"/>
                </a:lnTo>
                <a:lnTo>
                  <a:pt x="1068" y="15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21553" y="620637"/>
            <a:ext cx="8766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0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Главни проблеми при разработка</a:t>
            </a:r>
            <a:endParaRPr lang="en-US" sz="4000" b="1" spc="30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58138" y="2480154"/>
            <a:ext cx="278980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bg-BG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Изучаване на различните компоненти и начинът им на работа</a:t>
            </a:r>
            <a:endParaRPr lang="en-US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76799" y="2583336"/>
            <a:ext cx="22243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bg-BG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Създаване на качествен код </a:t>
            </a:r>
            <a:endParaRPr lang="en-US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1553" y="3652636"/>
            <a:ext cx="215904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bg-BG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Изучаване на основните физични явления</a:t>
            </a:r>
            <a:endParaRPr lang="bg-BG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54DF8E-726A-4E8A-B639-479378C29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44" y="7689"/>
            <a:ext cx="1102656" cy="10637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6449" cy="96107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593536" y="3669553"/>
            <a:ext cx="222437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bg-BG" sz="1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Добра структура на връзките между компонентите</a:t>
            </a:r>
            <a:endParaRPr lang="en-US" sz="1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4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11195" y="2177535"/>
            <a:ext cx="4013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Устойчивост на проекта</a:t>
            </a:r>
            <a:endParaRPr lang="en-US" sz="4800" b="1" spc="15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52901" y="2190024"/>
            <a:ext cx="514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 на повече функционалности</a:t>
            </a:r>
          </a:p>
        </p:txBody>
      </p:sp>
      <p:sp>
        <p:nvSpPr>
          <p:cNvPr id="36" name="Shape 2540"/>
          <p:cNvSpPr/>
          <p:nvPr/>
        </p:nvSpPr>
        <p:spPr>
          <a:xfrm>
            <a:off x="853007" y="220502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7" name="Shape 2540"/>
          <p:cNvSpPr/>
          <p:nvPr/>
        </p:nvSpPr>
        <p:spPr>
          <a:xfrm>
            <a:off x="846595" y="274950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52901" y="2727588"/>
            <a:ext cx="3489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 на още сензори</a:t>
            </a:r>
            <a:endParaRPr lang="bg-BG" sz="2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Shape 2540"/>
          <p:cNvSpPr/>
          <p:nvPr/>
        </p:nvSpPr>
        <p:spPr>
          <a:xfrm>
            <a:off x="846595" y="327404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2901" y="3245214"/>
            <a:ext cx="500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на реален проект с платка</a:t>
            </a:r>
            <a:endParaRPr lang="bg-BG" sz="2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hape 2540">
            <a:extLst>
              <a:ext uri="{FF2B5EF4-FFF2-40B4-BE49-F238E27FC236}">
                <a16:creationId xmlns:a16="http://schemas.microsoft.com/office/drawing/2014/main" id="{6A87E61E-52B5-4EB4-BAAB-0C4CF93B0C2D}"/>
              </a:ext>
            </a:extLst>
          </p:cNvPr>
          <p:cNvSpPr/>
          <p:nvPr/>
        </p:nvSpPr>
        <p:spPr>
          <a:xfrm>
            <a:off x="846595" y="375957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0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D72D32-54BB-4149-9262-84115D6F089A}"/>
              </a:ext>
            </a:extLst>
          </p:cNvPr>
          <p:cNvSpPr txBox="1"/>
          <p:nvPr/>
        </p:nvSpPr>
        <p:spPr>
          <a:xfrm>
            <a:off x="1224448" y="3730740"/>
            <a:ext cx="619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Свързване на платката с мобилно приложение</a:t>
            </a:r>
            <a:endParaRPr lang="bg-BG" sz="2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6449" cy="9610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54DF8E-726A-4E8A-B639-479378C29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44" y="7689"/>
            <a:ext cx="1102656" cy="10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1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286</Words>
  <Application>Microsoft Office PowerPoint</Application>
  <PresentationFormat>Widescreen</PresentationFormat>
  <Paragraphs>34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</vt:lpstr>
      <vt:lpstr>Lato Light</vt:lpstr>
      <vt:lpstr>Nunito</vt:lpstr>
      <vt:lpstr>Nunito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Milchov</dc:creator>
  <cp:lastModifiedBy>Alex Milchov</cp:lastModifiedBy>
  <cp:revision>8</cp:revision>
  <dcterms:created xsi:type="dcterms:W3CDTF">2020-07-08T23:54:51Z</dcterms:created>
  <dcterms:modified xsi:type="dcterms:W3CDTF">2020-07-09T00:52:14Z</dcterms:modified>
</cp:coreProperties>
</file>