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4A04-A1B9-4114-9FAD-4D1EFD4278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Expense Reimbursement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6AB12-A730-456B-B6BB-A680A743E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Genevieve </a:t>
            </a:r>
            <a:r>
              <a:rPr lang="en-US" dirty="0"/>
              <a:t>Wood &amp; Patrick Howard</a:t>
            </a:r>
          </a:p>
        </p:txBody>
      </p:sp>
    </p:spTree>
    <p:extLst>
      <p:ext uri="{BB962C8B-B14F-4D97-AF65-F5344CB8AC3E}">
        <p14:creationId xmlns:p14="http://schemas.microsoft.com/office/powerpoint/2010/main" val="1247289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BE27-C409-44D5-A486-F9F502E1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42FC-07BD-4C67-91D1-13B5CBE77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give us a second to setup</a:t>
            </a:r>
          </a:p>
        </p:txBody>
      </p:sp>
    </p:spTree>
    <p:extLst>
      <p:ext uri="{BB962C8B-B14F-4D97-AF65-F5344CB8AC3E}">
        <p14:creationId xmlns:p14="http://schemas.microsoft.com/office/powerpoint/2010/main" val="87326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AF81-2C69-457D-BDF6-36D0E50B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F22F-B005-467C-9B87-8C163AB11D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Scrum </a:t>
            </a:r>
          </a:p>
          <a:p>
            <a:pPr lvl="1"/>
            <a:r>
              <a:rPr lang="en-US" dirty="0"/>
              <a:t>Standups</a:t>
            </a:r>
          </a:p>
          <a:p>
            <a:pPr lvl="1"/>
            <a:r>
              <a:rPr lang="en-US" dirty="0"/>
              <a:t>User stories</a:t>
            </a:r>
          </a:p>
          <a:p>
            <a:endParaRPr lang="en-US" dirty="0"/>
          </a:p>
          <a:p>
            <a:r>
              <a:rPr lang="en-US" dirty="0"/>
              <a:t>Trello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5C7C3-C173-4B18-80B5-ED6CCC1169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8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BB04-4D61-47E9-BCEC-CBDF272C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3DD0A-16D0-45F0-8CCB-10266D1CC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DAO Design Pattern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Flow Control Pattern</a:t>
            </a:r>
          </a:p>
          <a:p>
            <a:pPr lvl="1"/>
            <a:r>
              <a:rPr lang="en-US" dirty="0"/>
              <a:t>Master Servlet</a:t>
            </a:r>
          </a:p>
        </p:txBody>
      </p:sp>
    </p:spTree>
    <p:extLst>
      <p:ext uri="{BB962C8B-B14F-4D97-AF65-F5344CB8AC3E}">
        <p14:creationId xmlns:p14="http://schemas.microsoft.com/office/powerpoint/2010/main" val="207441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CE6F-668E-4965-9209-0D63D56B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7F6DB-6D12-45E1-8047-0A47B71E1C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SQL Developer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Amazon Web Services (AWS)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A07D9-C788-4CFC-9222-260763F929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CE6F-668E-4965-9209-0D63D56B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Middle-End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7F6DB-6D12-45E1-8047-0A47B71E1C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Java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Tomcat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A07D9-C788-4CFC-9222-260763F929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CE6F-668E-4965-9209-0D63D56B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7F6DB-6D12-45E1-8047-0A47B71E1C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pPr lvl="1"/>
            <a:r>
              <a:rPr lang="en-US" dirty="0"/>
              <a:t>Bootstrap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</a:t>
            </a:r>
          </a:p>
          <a:p>
            <a:pPr lvl="1"/>
            <a:r>
              <a:rPr lang="en-US" dirty="0"/>
              <a:t>AJAX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A07D9-C788-4CFC-9222-260763F929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71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CE6F-668E-4965-9209-0D63D56B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7F6DB-6D12-45E1-8047-0A47B71E1C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  <a:p>
            <a:endParaRPr lang="en-US" dirty="0"/>
          </a:p>
          <a:p>
            <a:r>
              <a:rPr lang="en-US" dirty="0"/>
              <a:t>Junit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A07D9-C788-4CFC-9222-260763F929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55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CE6F-668E-4965-9209-0D63D56B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7F6DB-6D12-45E1-8047-0A47B71E1C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Password Encryption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Simple Email Service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A07D9-C788-4CFC-9222-260763F929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8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CE6F-668E-4965-9209-0D63D56B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7F6DB-6D12-45E1-8047-0A47B71E1C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  <a:p>
            <a:endParaRPr lang="en-US" dirty="0"/>
          </a:p>
          <a:p>
            <a:r>
              <a:rPr lang="en-US" dirty="0"/>
              <a:t>Looking to the Future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A07D9-C788-4CFC-9222-260763F929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6209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379</TotalTime>
  <Words>65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Gill Sans MT</vt:lpstr>
      <vt:lpstr>Wingdings 2</vt:lpstr>
      <vt:lpstr>Dividend</vt:lpstr>
      <vt:lpstr>Expense Reimbursement System</vt:lpstr>
      <vt:lpstr>Methodologies</vt:lpstr>
      <vt:lpstr>Patterns</vt:lpstr>
      <vt:lpstr>Back-End </vt:lpstr>
      <vt:lpstr>Middle-End </vt:lpstr>
      <vt:lpstr>Front-End </vt:lpstr>
      <vt:lpstr>Testing</vt:lpstr>
      <vt:lpstr>Features</vt:lpstr>
      <vt:lpstr>Challenges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Patrick Howard</dc:creator>
  <cp:lastModifiedBy>Patrick Howard</cp:lastModifiedBy>
  <cp:revision>17</cp:revision>
  <dcterms:created xsi:type="dcterms:W3CDTF">2019-04-01T15:11:27Z</dcterms:created>
  <dcterms:modified xsi:type="dcterms:W3CDTF">2019-04-01T21:31:04Z</dcterms:modified>
</cp:coreProperties>
</file>