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3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Front End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HTML webpages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Formatted using CSS, BootStrap, and JavaScript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Middle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JAVA – written in Spring Tool Suite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Connected to from HTML via Servlets using Front-Controller design pattern for request routing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Back End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Oracle Database (SQL)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Reached via JDBC using DAO design pattern</a:t>
          </a:r>
        </a:p>
      </dgm:t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 custLinFactNeighborX="0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27352"/>
          <a:ext cx="6474437" cy="937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488" tIns="354076" rIns="50248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HTML webpages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Formatted using CSS, BootStrap, and JavaScript</a:t>
          </a:r>
        </a:p>
      </dsp:txBody>
      <dsp:txXfrm>
        <a:off x="0" y="327352"/>
        <a:ext cx="6474437" cy="937125"/>
      </dsp:txXfrm>
    </dsp:sp>
    <dsp:sp modelId="{674922F1-7266-4681-AD4F-1C618A5FFF23}">
      <dsp:nvSpPr>
        <dsp:cNvPr id="0" name=""/>
        <dsp:cNvSpPr/>
      </dsp:nvSpPr>
      <dsp:spPr>
        <a:xfrm>
          <a:off x="323721" y="76432"/>
          <a:ext cx="4532105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303" tIns="0" rIns="17130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 End</a:t>
          </a:r>
        </a:p>
      </dsp:txBody>
      <dsp:txXfrm>
        <a:off x="348219" y="100930"/>
        <a:ext cx="4483109" cy="452844"/>
      </dsp:txXfrm>
    </dsp:sp>
    <dsp:sp modelId="{5282638F-EFF2-4770-BB1A-21455422E45D}">
      <dsp:nvSpPr>
        <dsp:cNvPr id="0" name=""/>
        <dsp:cNvSpPr/>
      </dsp:nvSpPr>
      <dsp:spPr>
        <a:xfrm>
          <a:off x="0" y="1607197"/>
          <a:ext cx="6474437" cy="1151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488" tIns="354076" rIns="50248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JAVA – written in Spring Tool Suite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Connected to from HTML via Servlets using Front-Controller design pattern for request routing</a:t>
          </a:r>
        </a:p>
      </dsp:txBody>
      <dsp:txXfrm>
        <a:off x="0" y="1607197"/>
        <a:ext cx="6474437" cy="1151325"/>
      </dsp:txXfrm>
    </dsp:sp>
    <dsp:sp modelId="{21EEBBE2-729F-4D85-8CAE-C2B30FF126D2}">
      <dsp:nvSpPr>
        <dsp:cNvPr id="0" name=""/>
        <dsp:cNvSpPr/>
      </dsp:nvSpPr>
      <dsp:spPr>
        <a:xfrm>
          <a:off x="323721" y="1356277"/>
          <a:ext cx="4532105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303" tIns="0" rIns="17130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Middle</a:t>
          </a:r>
        </a:p>
      </dsp:txBody>
      <dsp:txXfrm>
        <a:off x="348219" y="1380775"/>
        <a:ext cx="4483109" cy="452844"/>
      </dsp:txXfrm>
    </dsp:sp>
    <dsp:sp modelId="{964E6811-5072-4466-B721-689C35A65029}">
      <dsp:nvSpPr>
        <dsp:cNvPr id="0" name=""/>
        <dsp:cNvSpPr/>
      </dsp:nvSpPr>
      <dsp:spPr>
        <a:xfrm>
          <a:off x="0" y="3101242"/>
          <a:ext cx="6474437" cy="937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488" tIns="354076" rIns="50248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 Database (SQL)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Reached via JDBC using DAO design pattern</a:t>
          </a:r>
        </a:p>
      </dsp:txBody>
      <dsp:txXfrm>
        <a:off x="0" y="3101242"/>
        <a:ext cx="6474437" cy="937125"/>
      </dsp:txXfrm>
    </dsp:sp>
    <dsp:sp modelId="{5B203A22-00AF-46E7-9415-C6DAFD7E01CC}">
      <dsp:nvSpPr>
        <dsp:cNvPr id="0" name=""/>
        <dsp:cNvSpPr/>
      </dsp:nvSpPr>
      <dsp:spPr>
        <a:xfrm>
          <a:off x="323721" y="2850322"/>
          <a:ext cx="4532105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303" tIns="0" rIns="17130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 End</a:t>
          </a:r>
        </a:p>
      </dsp:txBody>
      <dsp:txXfrm>
        <a:off x="348219" y="2874820"/>
        <a:ext cx="448310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1E9F-A411-474E-A217-B6373C416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Expense Reimbursement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C502-F246-4849-B249-97B1A7B7B165}"/>
              </a:ext>
            </a:extLst>
          </p:cNvPr>
          <p:cNvSpPr txBox="1"/>
          <p:nvPr/>
        </p:nvSpPr>
        <p:spPr>
          <a:xfrm>
            <a:off x="2805793" y="3886200"/>
            <a:ext cx="658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by: Chad McCreary and Daniel Kim</a:t>
            </a:r>
          </a:p>
        </p:txBody>
      </p:sp>
    </p:spTree>
    <p:extLst>
      <p:ext uri="{BB962C8B-B14F-4D97-AF65-F5344CB8AC3E}">
        <p14:creationId xmlns:p14="http://schemas.microsoft.com/office/powerpoint/2010/main" val="406999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508112-9859-448F-B625-0882FC25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E44A-38E6-4155-BAD7-B0AD1B3B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your time!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7653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0AFE-AD02-4F1A-B282-F295CC52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27515"/>
            <a:ext cx="9905998" cy="1478570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75A-52EF-4932-901C-7C7347941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632857"/>
            <a:ext cx="4878389" cy="415834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Java Full Stack Application including:</a:t>
            </a:r>
          </a:p>
          <a:p>
            <a:pPr lvl="1"/>
            <a:r>
              <a:rPr lang="en-US" dirty="0"/>
              <a:t>Oracle Server </a:t>
            </a:r>
          </a:p>
          <a:p>
            <a:pPr lvl="2"/>
            <a:r>
              <a:rPr lang="en-US" dirty="0"/>
              <a:t>reached using JDBC</a:t>
            </a:r>
          </a:p>
          <a:p>
            <a:pPr lvl="2"/>
            <a:r>
              <a:rPr lang="en-US" dirty="0"/>
              <a:t>In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Data Access Object design pattern</a:t>
            </a:r>
          </a:p>
          <a:p>
            <a:pPr lvl="1"/>
            <a:r>
              <a:rPr lang="en-US" dirty="0"/>
              <a:t>Deploy utilizing a Tomcat Server</a:t>
            </a:r>
          </a:p>
          <a:p>
            <a:pPr lvl="1"/>
            <a:r>
              <a:rPr lang="en-US" dirty="0"/>
              <a:t>Use servlet technology to dynamically develop webpages</a:t>
            </a:r>
          </a:p>
          <a:p>
            <a:pPr lvl="1"/>
            <a:r>
              <a:rPr lang="en-US" dirty="0"/>
              <a:t>Employ Front-Controller design pattern</a:t>
            </a:r>
          </a:p>
          <a:p>
            <a:pPr lvl="1"/>
            <a:r>
              <a:rPr lang="en-US" dirty="0"/>
              <a:t>Include logging utilizing Log4J</a:t>
            </a:r>
          </a:p>
          <a:p>
            <a:pPr lvl="1"/>
            <a:r>
              <a:rPr lang="en-US" dirty="0"/>
              <a:t>Include unit testing with jUnit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09D6E-107D-4FCE-AC58-BC8D62B90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32857"/>
            <a:ext cx="4875211" cy="415834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10-15min presentation</a:t>
            </a:r>
          </a:p>
          <a:p>
            <a:pPr lvl="1"/>
            <a:r>
              <a:rPr lang="en-US" dirty="0"/>
              <a:t>Slide Show Deck</a:t>
            </a:r>
          </a:p>
          <a:p>
            <a:pPr lvl="1"/>
            <a:r>
              <a:rPr lang="en-US" dirty="0"/>
              <a:t>Live Product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542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Technology Stack</a:t>
            </a:r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69299325"/>
              </p:ext>
            </p:extLst>
          </p:nvPr>
        </p:nvGraphicFramePr>
        <p:xfrm>
          <a:off x="2858781" y="1877037"/>
          <a:ext cx="6474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7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4CB258-0ABE-41C2-B782-1E0BD865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757231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Front end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4DAC-94C8-4DBF-9726-C2F6548B3F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4657" y="1082673"/>
            <a:ext cx="6034343" cy="47085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Written in HTML using forms to gather information and tables to display it</a:t>
            </a:r>
          </a:p>
          <a:p>
            <a:r>
              <a:rPr lang="en-US" sz="2000" dirty="0"/>
              <a:t>CSS was used for formatting / appearance</a:t>
            </a:r>
          </a:p>
          <a:p>
            <a:r>
              <a:rPr lang="en-US" sz="2000" dirty="0"/>
              <a:t>Used AJAX to fetch reimbursement tickets from SQL through the JAVA middle</a:t>
            </a:r>
          </a:p>
          <a:p>
            <a:r>
              <a:rPr lang="en-US" sz="2000" dirty="0"/>
              <a:t>Used Jackson for passing objects from middle to front end, and vice versa.</a:t>
            </a:r>
          </a:p>
          <a:p>
            <a:r>
              <a:rPr lang="en-US" sz="2000" dirty="0"/>
              <a:t>JavaScript was used to dynamically modify the HTML webpages during use.</a:t>
            </a:r>
          </a:p>
          <a:p>
            <a:r>
              <a:rPr lang="en-US" sz="2000" dirty="0"/>
              <a:t>Connected to the middle using Servlets with Controller classes in JAVA</a:t>
            </a:r>
          </a:p>
          <a:p>
            <a:r>
              <a:rPr lang="en-US" sz="2000" dirty="0"/>
              <a:t>Hosted on a Tomcat web server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5353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B258-0ABE-41C2-B782-1E0BD865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4DAC-94C8-4DBF-9726-C2F6548B3F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0765" y="1587137"/>
            <a:ext cx="9010469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Servlet technology was used to dynamically display the webpage content with our data included.</a:t>
            </a:r>
          </a:p>
          <a:p>
            <a:endParaRPr lang="en-US" dirty="0"/>
          </a:p>
          <a:p>
            <a:r>
              <a:rPr lang="en-US" dirty="0"/>
              <a:t>Request Helper with feature controller classes</a:t>
            </a:r>
          </a:p>
          <a:p>
            <a:endParaRPr lang="en-US" dirty="0"/>
          </a:p>
          <a:p>
            <a:r>
              <a:rPr lang="en-US" dirty="0"/>
              <a:t>Written with Java 8 in Spring Tool Suite</a:t>
            </a:r>
          </a:p>
          <a:p>
            <a:endParaRPr lang="en-US" dirty="0"/>
          </a:p>
          <a:p>
            <a:r>
              <a:rPr lang="en-US" dirty="0"/>
              <a:t>Included the use of jUnit to demonstrate unit testing</a:t>
            </a:r>
          </a:p>
        </p:txBody>
      </p:sp>
    </p:spTree>
    <p:extLst>
      <p:ext uri="{BB962C8B-B14F-4D97-AF65-F5344CB8AC3E}">
        <p14:creationId xmlns:p14="http://schemas.microsoft.com/office/powerpoint/2010/main" val="24731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4CB258-0ABE-41C2-B782-1E0BD865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77" y="998538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Back end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4DAC-94C8-4DBF-9726-C2F6548B3F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0788" y="910432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JAVA connects to the SQL back end using JDBC (Java Database Connectivity) Prepared Statements</a:t>
            </a:r>
          </a:p>
          <a:p>
            <a:endParaRPr lang="en-US" sz="1800" dirty="0"/>
          </a:p>
          <a:p>
            <a:r>
              <a:rPr lang="en-US" sz="1800" dirty="0"/>
              <a:t>Written in Oracle SQL Developer</a:t>
            </a:r>
          </a:p>
          <a:p>
            <a:endParaRPr lang="en-US" sz="1800" dirty="0"/>
          </a:p>
          <a:p>
            <a:r>
              <a:rPr lang="en-US" sz="1800" dirty="0"/>
              <a:t>Includes the use of Triggers paired with Sequences for sequence ID creation.</a:t>
            </a:r>
          </a:p>
          <a:p>
            <a:endParaRPr lang="en-US" sz="18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270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8112-9859-448F-B625-0882FC25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and 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E44A-38E6-4155-BAD7-B0AD1B3B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en-US" dirty="0"/>
              <a:t>Agile (Scrum)</a:t>
            </a:r>
          </a:p>
          <a:p>
            <a:pPr lvl="1"/>
            <a:r>
              <a:rPr lang="en-US" dirty="0"/>
              <a:t>regularly met to discuss progress, blockers, and planned implementation</a:t>
            </a:r>
          </a:p>
          <a:p>
            <a:r>
              <a:rPr lang="en-US" dirty="0"/>
              <a:t>Front-Controller design pattern</a:t>
            </a:r>
          </a:p>
          <a:p>
            <a:pPr lvl="1"/>
            <a:r>
              <a:rPr lang="en-US" dirty="0"/>
              <a:t>Utilizes a single front controller to initially handle all incoming requests which then dispatches them to the appropriate specific controller for processing that type of request</a:t>
            </a:r>
          </a:p>
          <a:p>
            <a:r>
              <a:rPr lang="en-US" dirty="0"/>
              <a:t>Data Access Object (DAO) design pattern</a:t>
            </a:r>
          </a:p>
          <a:p>
            <a:pPr lvl="1"/>
            <a:r>
              <a:rPr lang="en-US" dirty="0"/>
              <a:t>Separates the business logic from the data access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3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8112-9859-448F-B625-0882FC25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Live Demonstration…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738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8112-9859-448F-B625-0882FC25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Additions considered for Future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E44A-38E6-4155-BAD7-B0AD1B3B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en-US" dirty="0"/>
              <a:t>The introduction of alternate authentication methods including: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/>
              <a:t> Spring Security</a:t>
            </a:r>
          </a:p>
          <a:p>
            <a:pPr lvl="1"/>
            <a:r>
              <a:rPr lang="en-US" dirty="0"/>
              <a:t>two-factor authentication</a:t>
            </a:r>
          </a:p>
          <a:p>
            <a:r>
              <a:rPr lang="en-US" dirty="0"/>
              <a:t>The ability to upload pictures attached to the reimbursement requests using:</a:t>
            </a:r>
          </a:p>
          <a:p>
            <a:pPr lvl="1"/>
            <a:r>
              <a:rPr lang="en-US" dirty="0"/>
              <a:t>BLOBS (Binary Large Object)</a:t>
            </a:r>
          </a:p>
          <a:p>
            <a:pPr lvl="1"/>
            <a:r>
              <a:rPr lang="en-US" dirty="0"/>
              <a:t>through AWS</a:t>
            </a:r>
          </a:p>
        </p:txBody>
      </p:sp>
    </p:spTree>
    <p:extLst>
      <p:ext uri="{BB962C8B-B14F-4D97-AF65-F5344CB8AC3E}">
        <p14:creationId xmlns:p14="http://schemas.microsoft.com/office/powerpoint/2010/main" val="81231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Project 1: Expense Reimbursement System</vt:lpstr>
      <vt:lpstr>Requirements</vt:lpstr>
      <vt:lpstr>Technology Stack</vt:lpstr>
      <vt:lpstr>Front end</vt:lpstr>
      <vt:lpstr>Middle</vt:lpstr>
      <vt:lpstr>Back end</vt:lpstr>
      <vt:lpstr>Methodologies and Design patterns Used</vt:lpstr>
      <vt:lpstr>Live Demonstration…</vt:lpstr>
      <vt:lpstr>Additions considered for Future iterations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Expense Reimbursement System</dc:title>
  <dc:creator>Chad McCreary</dc:creator>
  <cp:lastModifiedBy>Chad McCreary</cp:lastModifiedBy>
  <cp:revision>8</cp:revision>
  <dcterms:created xsi:type="dcterms:W3CDTF">2019-12-10T04:20:30Z</dcterms:created>
  <dcterms:modified xsi:type="dcterms:W3CDTF">2019-12-10T04:59:31Z</dcterms:modified>
</cp:coreProperties>
</file>