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61" r:id="rId8"/>
    <p:sldId id="262" r:id="rId9"/>
    <p:sldId id="264" r:id="rId10"/>
    <p:sldId id="258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5" autoAdjust="0"/>
  </p:normalViewPr>
  <p:slideViewPr>
    <p:cSldViewPr snapToGrid="0" snapToObjects="1">
      <p:cViewPr varScale="1">
        <p:scale>
          <a:sx n="70" d="100"/>
          <a:sy n="70" d="100"/>
        </p:scale>
        <p:origin x="73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312A11-A47C-45D3-A4B5-DCEC697EB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4D88B-280C-45B2-9813-480A21977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C4309-B804-4832-AA6C-E54652F349C0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7CA3-969C-4FE0-91F9-04806C18D7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8D8BF-F322-4D8A-89BC-0B12BB1595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B928E-E4E3-49D1-B08B-627D98506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6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D1F5-4789-4CDB-B24A-1D79B49EE9D6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41ED-8AB5-40E1-BB3E-C8D24CF0B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2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1ED-8AB5-40E1-BB3E-C8D24CF0B1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9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val 203">
            <a:extLst>
              <a:ext uri="{FF2B5EF4-FFF2-40B4-BE49-F238E27FC236}">
                <a16:creationId xmlns:a16="http://schemas.microsoft.com/office/drawing/2014/main" id="{59EF9546-F632-5A44-BA24-6871848D1CDC}"/>
              </a:ext>
            </a:extLst>
          </p:cNvPr>
          <p:cNvSpPr/>
          <p:nvPr userDrawn="1"/>
        </p:nvSpPr>
        <p:spPr>
          <a:xfrm>
            <a:off x="3005694" y="5109679"/>
            <a:ext cx="6180613" cy="630101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C79B08-ACC3-D14B-86F6-40706E14FDE7}"/>
              </a:ext>
            </a:extLst>
          </p:cNvPr>
          <p:cNvSpPr/>
          <p:nvPr userDrawn="1"/>
        </p:nvSpPr>
        <p:spPr>
          <a:xfrm>
            <a:off x="7805505" y="64294"/>
            <a:ext cx="6600825" cy="672941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D1D1D-1BA6-E14E-807A-7A6A645DEEEE}"/>
              </a:ext>
            </a:extLst>
          </p:cNvPr>
          <p:cNvSpPr/>
          <p:nvPr userDrawn="1"/>
        </p:nvSpPr>
        <p:spPr>
          <a:xfrm>
            <a:off x="-2214329" y="64294"/>
            <a:ext cx="6600825" cy="672941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0DEB9C-12B6-4648-A9C4-99ABD33EC883}"/>
              </a:ext>
            </a:extLst>
          </p:cNvPr>
          <p:cNvSpPr/>
          <p:nvPr userDrawn="1"/>
        </p:nvSpPr>
        <p:spPr>
          <a:xfrm>
            <a:off x="3005694" y="-4550568"/>
            <a:ext cx="6180613" cy="630101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930D9C-C889-4128-906F-EF4928CB177C}"/>
              </a:ext>
            </a:extLst>
          </p:cNvPr>
          <p:cNvGrpSpPr/>
          <p:nvPr userDrawn="1"/>
        </p:nvGrpSpPr>
        <p:grpSpPr>
          <a:xfrm>
            <a:off x="3306141" y="631368"/>
            <a:ext cx="5591905" cy="5591905"/>
            <a:chOff x="3306141" y="631368"/>
            <a:chExt cx="5591905" cy="5591905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98ED97A1-A025-9B45-ABB6-543A948D5B1D}"/>
                </a:ext>
              </a:extLst>
            </p:cNvPr>
            <p:cNvSpPr/>
            <p:nvPr userDrawn="1"/>
          </p:nvSpPr>
          <p:spPr>
            <a:xfrm>
              <a:off x="5275366" y="4568458"/>
              <a:ext cx="1654815" cy="1654815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A516589-C2A7-0846-A4DE-448BAE3409D3}"/>
                </a:ext>
              </a:extLst>
            </p:cNvPr>
            <p:cNvSpPr/>
            <p:nvPr userDrawn="1"/>
          </p:nvSpPr>
          <p:spPr>
            <a:xfrm>
              <a:off x="5275366" y="631368"/>
              <a:ext cx="1654815" cy="1654815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E44C5F5-A394-614D-9C31-21B28F2555C2}"/>
                </a:ext>
              </a:extLst>
            </p:cNvPr>
            <p:cNvSpPr/>
            <p:nvPr userDrawn="1"/>
          </p:nvSpPr>
          <p:spPr>
            <a:xfrm rot="16200000">
              <a:off x="7243231" y="2605977"/>
              <a:ext cx="1654815" cy="1654815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3E11C87-9616-114F-A389-9F8364C700E2}"/>
                </a:ext>
              </a:extLst>
            </p:cNvPr>
            <p:cNvSpPr/>
            <p:nvPr userDrawn="1"/>
          </p:nvSpPr>
          <p:spPr>
            <a:xfrm rot="16200000">
              <a:off x="3306141" y="2605977"/>
              <a:ext cx="1654815" cy="1654815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580BD06-D913-524C-9E42-F148923616FB}"/>
                </a:ext>
              </a:extLst>
            </p:cNvPr>
            <p:cNvSpPr/>
            <p:nvPr userDrawn="1"/>
          </p:nvSpPr>
          <p:spPr>
            <a:xfrm rot="18900000">
              <a:off x="6657067" y="3995244"/>
              <a:ext cx="1654815" cy="1654815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5F7B16B-D82E-3D46-87C1-CF4FFE1D844C}"/>
                </a:ext>
              </a:extLst>
            </p:cNvPr>
            <p:cNvSpPr/>
            <p:nvPr userDrawn="1"/>
          </p:nvSpPr>
          <p:spPr>
            <a:xfrm rot="18900000">
              <a:off x="3873123" y="1211301"/>
              <a:ext cx="1654815" cy="1654815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CAB61F1-AFFB-EE4A-A216-5FBB1DE5E7A8}"/>
                </a:ext>
              </a:extLst>
            </p:cNvPr>
            <p:cNvSpPr/>
            <p:nvPr userDrawn="1"/>
          </p:nvSpPr>
          <p:spPr>
            <a:xfrm rot="2700000">
              <a:off x="3870526" y="3983914"/>
              <a:ext cx="1654815" cy="1654815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9EEFD48-A45C-CB43-B7A2-E55A4ED40361}"/>
                </a:ext>
              </a:extLst>
            </p:cNvPr>
            <p:cNvSpPr/>
            <p:nvPr userDrawn="1"/>
          </p:nvSpPr>
          <p:spPr>
            <a:xfrm rot="2700000">
              <a:off x="6654470" y="1199971"/>
              <a:ext cx="1654815" cy="1654815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5BBB614-3E72-DF44-B9CC-3CBE346A9DDA}"/>
              </a:ext>
            </a:extLst>
          </p:cNvPr>
          <p:cNvSpPr/>
          <p:nvPr userDrawn="1"/>
        </p:nvSpPr>
        <p:spPr>
          <a:xfrm>
            <a:off x="4291165" y="1589005"/>
            <a:ext cx="3609671" cy="3679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3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E3ED5EE-DC6A-A944-9119-6C5F8B5ED4DC}"/>
              </a:ext>
            </a:extLst>
          </p:cNvPr>
          <p:cNvGrpSpPr/>
          <p:nvPr userDrawn="1"/>
        </p:nvGrpSpPr>
        <p:grpSpPr>
          <a:xfrm>
            <a:off x="3890119" y="1215440"/>
            <a:ext cx="4405737" cy="4433614"/>
            <a:chOff x="3890119" y="1215440"/>
            <a:chExt cx="4405737" cy="4433614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BEEFF3C-44BA-904E-AC04-EAAE1E7ACF0B}"/>
                </a:ext>
              </a:extLst>
            </p:cNvPr>
            <p:cNvSpPr/>
            <p:nvPr userDrawn="1"/>
          </p:nvSpPr>
          <p:spPr>
            <a:xfrm>
              <a:off x="5244993" y="1594581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05B5A13-AB7D-C549-BB1B-5E01C875F6BB}"/>
                </a:ext>
              </a:extLst>
            </p:cNvPr>
            <p:cNvSpPr/>
            <p:nvPr userDrawn="1"/>
          </p:nvSpPr>
          <p:spPr>
            <a:xfrm>
              <a:off x="6861919" y="1594581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E6C3571-C0D1-354F-AF51-20D48EB67A25}"/>
                </a:ext>
              </a:extLst>
            </p:cNvPr>
            <p:cNvSpPr/>
            <p:nvPr userDrawn="1"/>
          </p:nvSpPr>
          <p:spPr>
            <a:xfrm>
              <a:off x="4380772" y="1215440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E4D0C3E-524E-9049-BB91-B963A0045CEF}"/>
                </a:ext>
              </a:extLst>
            </p:cNvPr>
            <p:cNvSpPr/>
            <p:nvPr userDrawn="1"/>
          </p:nvSpPr>
          <p:spPr>
            <a:xfrm>
              <a:off x="3890119" y="1689368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9A5E640-3DB5-3440-A1CA-35161C7A2DD4}"/>
                </a:ext>
              </a:extLst>
            </p:cNvPr>
            <p:cNvSpPr/>
            <p:nvPr userDrawn="1"/>
          </p:nvSpPr>
          <p:spPr>
            <a:xfrm>
              <a:off x="7726137" y="1215440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913F2D3-96BB-7A45-86AA-DCA1CCF503CE}"/>
                </a:ext>
              </a:extLst>
            </p:cNvPr>
            <p:cNvSpPr/>
            <p:nvPr userDrawn="1"/>
          </p:nvSpPr>
          <p:spPr>
            <a:xfrm>
              <a:off x="8205642" y="1689368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CA40CC2-B80D-1A48-B6CF-134CA75F1F61}"/>
                </a:ext>
              </a:extLst>
            </p:cNvPr>
            <p:cNvSpPr/>
            <p:nvPr userDrawn="1"/>
          </p:nvSpPr>
          <p:spPr>
            <a:xfrm>
              <a:off x="4246959" y="2581464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2700DEA-F54F-EB42-982B-007A44E007D0}"/>
                </a:ext>
              </a:extLst>
            </p:cNvPr>
            <p:cNvSpPr/>
            <p:nvPr userDrawn="1"/>
          </p:nvSpPr>
          <p:spPr>
            <a:xfrm>
              <a:off x="7854379" y="2581464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EE6C5E4-467D-1A4D-A6BD-8E78C26495B0}"/>
                </a:ext>
              </a:extLst>
            </p:cNvPr>
            <p:cNvSpPr/>
            <p:nvPr userDrawn="1"/>
          </p:nvSpPr>
          <p:spPr>
            <a:xfrm>
              <a:off x="3890119" y="5084914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45852B8-7860-5541-A505-3C04F5514227}"/>
                </a:ext>
              </a:extLst>
            </p:cNvPr>
            <p:cNvSpPr/>
            <p:nvPr userDrawn="1"/>
          </p:nvSpPr>
          <p:spPr>
            <a:xfrm>
              <a:off x="4380772" y="5558840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86373C33-5850-5A4F-B658-00750E9D5E39}"/>
                </a:ext>
              </a:extLst>
            </p:cNvPr>
            <p:cNvSpPr/>
            <p:nvPr userDrawn="1"/>
          </p:nvSpPr>
          <p:spPr>
            <a:xfrm>
              <a:off x="4246959" y="4198391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CFEE39C-C2AA-1640-A4E7-A6D5E97549CA}"/>
                </a:ext>
              </a:extLst>
            </p:cNvPr>
            <p:cNvSpPr/>
            <p:nvPr userDrawn="1"/>
          </p:nvSpPr>
          <p:spPr>
            <a:xfrm>
              <a:off x="5244993" y="5174122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3ADCD68-D984-C845-BECC-1E9E35669969}"/>
                </a:ext>
              </a:extLst>
            </p:cNvPr>
            <p:cNvSpPr/>
            <p:nvPr userDrawn="1"/>
          </p:nvSpPr>
          <p:spPr>
            <a:xfrm>
              <a:off x="8205642" y="5096066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0FB22FD-121A-2443-85C8-6CF49B6DF893}"/>
                </a:ext>
              </a:extLst>
            </p:cNvPr>
            <p:cNvSpPr/>
            <p:nvPr userDrawn="1"/>
          </p:nvSpPr>
          <p:spPr>
            <a:xfrm>
              <a:off x="7726137" y="5553264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AEFF09A-11DC-A04B-B3A4-CA668D1096E8}"/>
                </a:ext>
              </a:extLst>
            </p:cNvPr>
            <p:cNvSpPr/>
            <p:nvPr userDrawn="1"/>
          </p:nvSpPr>
          <p:spPr>
            <a:xfrm>
              <a:off x="6861919" y="5168547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5EB7353-1547-CC4C-9EEF-C714B933C2A8}"/>
                </a:ext>
              </a:extLst>
            </p:cNvPr>
            <p:cNvSpPr/>
            <p:nvPr userDrawn="1"/>
          </p:nvSpPr>
          <p:spPr>
            <a:xfrm>
              <a:off x="7826349" y="4044151"/>
              <a:ext cx="90214" cy="90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3" name="Title 222">
            <a:extLst>
              <a:ext uri="{FF2B5EF4-FFF2-40B4-BE49-F238E27FC236}">
                <a16:creationId xmlns:a16="http://schemas.microsoft.com/office/drawing/2014/main" id="{199DDB27-EE70-9F41-BD4C-EB9BAC403D5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465863" y="2650008"/>
            <a:ext cx="3260273" cy="157365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7DACDED-70D3-441B-9E8C-9189DE51BF33}"/>
              </a:ext>
            </a:extLst>
          </p:cNvPr>
          <p:cNvGrpSpPr/>
          <p:nvPr userDrawn="1"/>
        </p:nvGrpSpPr>
        <p:grpSpPr>
          <a:xfrm>
            <a:off x="-5239512" y="-7342632"/>
            <a:ext cx="10674521" cy="10674521"/>
            <a:chOff x="0" y="0"/>
            <a:chExt cx="10674521" cy="10674521"/>
          </a:xfrm>
        </p:grpSpPr>
        <p:sp>
          <p:nvSpPr>
            <p:cNvPr id="217" name="Circle">
              <a:extLst>
                <a:ext uri="{FF2B5EF4-FFF2-40B4-BE49-F238E27FC236}">
                  <a16:creationId xmlns:a16="http://schemas.microsoft.com/office/drawing/2014/main" id="{24A8E1BC-66FF-4EB5-86AF-733261BF6FC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460" y="82721"/>
              <a:ext cx="10515600" cy="105156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462CA8E-5118-482F-B533-DDC20E9AF257}"/>
                </a:ext>
              </a:extLst>
            </p:cNvPr>
            <p:cNvSpPr/>
            <p:nvPr userDrawn="1"/>
          </p:nvSpPr>
          <p:spPr>
            <a:xfrm rot="10800000">
              <a:off x="4997738" y="1049409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55E2786-7782-4508-9DB6-9EF1C75C0608}"/>
                </a:ext>
              </a:extLst>
            </p:cNvPr>
            <p:cNvSpPr/>
            <p:nvPr userDrawn="1"/>
          </p:nvSpPr>
          <p:spPr>
            <a:xfrm>
              <a:off x="5501390" y="0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6136DDB-2061-4163-BBDD-F47DCBCF8475}"/>
                </a:ext>
              </a:extLst>
            </p:cNvPr>
            <p:cNvSpPr/>
            <p:nvPr/>
          </p:nvSpPr>
          <p:spPr>
            <a:xfrm rot="16200000">
              <a:off x="0" y="499773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B955C9C-64DA-420E-9E83-07B7117C493A}"/>
                </a:ext>
              </a:extLst>
            </p:cNvPr>
            <p:cNvSpPr/>
            <p:nvPr/>
          </p:nvSpPr>
          <p:spPr>
            <a:xfrm rot="5400000">
              <a:off x="10494093" y="550139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47C4BEB-4F9D-4B82-BE42-924A2C92C255}"/>
                </a:ext>
              </a:extLst>
            </p:cNvPr>
            <p:cNvSpPr/>
            <p:nvPr/>
          </p:nvSpPr>
          <p:spPr>
            <a:xfrm rot="12600000">
              <a:off x="2407616" y="9666468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0FFD990-F2FD-4766-9BA4-071CA0383780}"/>
                </a:ext>
              </a:extLst>
            </p:cNvPr>
            <p:cNvSpPr/>
            <p:nvPr/>
          </p:nvSpPr>
          <p:spPr>
            <a:xfrm rot="1800000">
              <a:off x="8090838" y="83014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8EC5A126-5F97-4BA7-B3B7-FA41ADFA0965}"/>
                </a:ext>
              </a:extLst>
            </p:cNvPr>
            <p:cNvSpPr/>
            <p:nvPr/>
          </p:nvSpPr>
          <p:spPr>
            <a:xfrm rot="18000000">
              <a:off x="827625" y="240761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11027913-497F-4C49-881A-EBF48E573CDC}"/>
                </a:ext>
              </a:extLst>
            </p:cNvPr>
            <p:cNvSpPr/>
            <p:nvPr/>
          </p:nvSpPr>
          <p:spPr>
            <a:xfrm rot="7200000">
              <a:off x="9663950" y="809083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2DA45C6-0D78-4A00-9AE9-3681E0B60490}"/>
                </a:ext>
              </a:extLst>
            </p:cNvPr>
            <p:cNvSpPr/>
            <p:nvPr/>
          </p:nvSpPr>
          <p:spPr>
            <a:xfrm rot="14400000">
              <a:off x="578317" y="7654662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41D2CFC-7624-4A52-87A8-241242FDCCA6}"/>
                </a:ext>
              </a:extLst>
            </p:cNvPr>
            <p:cNvSpPr/>
            <p:nvPr/>
          </p:nvSpPr>
          <p:spPr>
            <a:xfrm rot="3600000">
              <a:off x="9918294" y="284379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46B4355D-3548-4BE1-8577-7E256D717797}"/>
                </a:ext>
              </a:extLst>
            </p:cNvPr>
            <p:cNvSpPr/>
            <p:nvPr/>
          </p:nvSpPr>
          <p:spPr>
            <a:xfrm rot="19800000">
              <a:off x="2839430" y="57831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4780132-EF87-4401-B6CE-B65B63D1BA55}"/>
                </a:ext>
              </a:extLst>
            </p:cNvPr>
            <p:cNvSpPr/>
            <p:nvPr/>
          </p:nvSpPr>
          <p:spPr>
            <a:xfrm rot="9000000">
              <a:off x="7650301" y="9918294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97E2114-F814-42CD-B08D-9A20E97898B2}"/>
                </a:ext>
              </a:extLst>
            </p:cNvPr>
            <p:cNvSpPr/>
            <p:nvPr/>
          </p:nvSpPr>
          <p:spPr>
            <a:xfrm rot="11220000">
              <a:off x="4360142" y="1042459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0D0F9A2-06B0-4257-9AEF-F812619810BB}"/>
                </a:ext>
              </a:extLst>
            </p:cNvPr>
            <p:cNvSpPr/>
            <p:nvPr/>
          </p:nvSpPr>
          <p:spPr>
            <a:xfrm rot="420000">
              <a:off x="6138948" y="7010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F4BAB06-8577-4596-ABC4-A3DC509FA3D8}"/>
                </a:ext>
              </a:extLst>
            </p:cNvPr>
            <p:cNvSpPr/>
            <p:nvPr/>
          </p:nvSpPr>
          <p:spPr>
            <a:xfrm rot="16620000">
              <a:off x="69494" y="436014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3002280-3018-4B45-AE59-A63050B93501}"/>
                </a:ext>
              </a:extLst>
            </p:cNvPr>
            <p:cNvSpPr/>
            <p:nvPr/>
          </p:nvSpPr>
          <p:spPr>
            <a:xfrm rot="5820000">
              <a:off x="10423986" y="613894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C6E2AA2-1478-4E9F-B160-5425DBA23ED4}"/>
                </a:ext>
              </a:extLst>
            </p:cNvPr>
            <p:cNvSpPr/>
            <p:nvPr/>
          </p:nvSpPr>
          <p:spPr>
            <a:xfrm rot="13020000">
              <a:off x="1890189" y="928748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4016B95-2E83-4E0D-9717-DC2428D00F89}"/>
                </a:ext>
              </a:extLst>
            </p:cNvPr>
            <p:cNvSpPr/>
            <p:nvPr/>
          </p:nvSpPr>
          <p:spPr>
            <a:xfrm rot="2220000">
              <a:off x="8607926" y="120963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DEF0265-403F-422A-83D4-8D1E4D4ADD56}"/>
                </a:ext>
              </a:extLst>
            </p:cNvPr>
            <p:cNvSpPr/>
            <p:nvPr/>
          </p:nvSpPr>
          <p:spPr>
            <a:xfrm rot="18420000">
              <a:off x="1206606" y="1890190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EEC7C1E-2565-433D-9EEA-0EC73EA09796}"/>
                </a:ext>
              </a:extLst>
            </p:cNvPr>
            <p:cNvSpPr/>
            <p:nvPr/>
          </p:nvSpPr>
          <p:spPr>
            <a:xfrm rot="7620000">
              <a:off x="9284456" y="860792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1A3DEE6A-94A5-4428-8AFD-2497A4E90C09}"/>
                </a:ext>
              </a:extLst>
            </p:cNvPr>
            <p:cNvSpPr/>
            <p:nvPr/>
          </p:nvSpPr>
          <p:spPr>
            <a:xfrm rot="14820000">
              <a:off x="319702" y="706774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63C2021-40B6-4FE5-A7A5-5C0A012D9C46}"/>
                </a:ext>
              </a:extLst>
            </p:cNvPr>
            <p:cNvSpPr/>
            <p:nvPr/>
          </p:nvSpPr>
          <p:spPr>
            <a:xfrm rot="4020000">
              <a:off x="10176358" y="3430986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C86AA84-944A-4C2F-8177-CF6C74556B47}"/>
                </a:ext>
              </a:extLst>
            </p:cNvPr>
            <p:cNvSpPr/>
            <p:nvPr/>
          </p:nvSpPr>
          <p:spPr>
            <a:xfrm rot="20220000">
              <a:off x="3426351" y="319702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3732F3E3-6276-4EC7-A67F-F190AE2ED8DF}"/>
                </a:ext>
              </a:extLst>
            </p:cNvPr>
            <p:cNvSpPr/>
            <p:nvPr/>
          </p:nvSpPr>
          <p:spPr>
            <a:xfrm rot="9420000">
              <a:off x="7063106" y="10176358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74321BC-F3F4-4DAD-824D-DD830A26F316}"/>
              </a:ext>
            </a:extLst>
          </p:cNvPr>
          <p:cNvGrpSpPr/>
          <p:nvPr userDrawn="1"/>
        </p:nvGrpSpPr>
        <p:grpSpPr>
          <a:xfrm rot="20880000">
            <a:off x="6940296" y="-7342632"/>
            <a:ext cx="10674521" cy="10674521"/>
            <a:chOff x="0" y="0"/>
            <a:chExt cx="10674521" cy="10674521"/>
          </a:xfrm>
        </p:grpSpPr>
        <p:sp>
          <p:nvSpPr>
            <p:cNvPr id="249" name="Circle">
              <a:extLst>
                <a:ext uri="{FF2B5EF4-FFF2-40B4-BE49-F238E27FC236}">
                  <a16:creationId xmlns:a16="http://schemas.microsoft.com/office/drawing/2014/main" id="{418285AE-4255-4F6B-BB45-B0AA9F520E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460" y="82721"/>
              <a:ext cx="10515600" cy="105156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2CAEAF5-EA63-48A0-9E24-9EFE57D550C4}"/>
                </a:ext>
              </a:extLst>
            </p:cNvPr>
            <p:cNvSpPr/>
            <p:nvPr userDrawn="1"/>
          </p:nvSpPr>
          <p:spPr>
            <a:xfrm rot="10800000">
              <a:off x="4997738" y="1049409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EECDF8FF-85F8-4924-8D17-B91BC19AA410}"/>
                </a:ext>
              </a:extLst>
            </p:cNvPr>
            <p:cNvSpPr/>
            <p:nvPr userDrawn="1"/>
          </p:nvSpPr>
          <p:spPr>
            <a:xfrm>
              <a:off x="5501390" y="0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398B503-B29C-4E86-9ED9-951877198302}"/>
                </a:ext>
              </a:extLst>
            </p:cNvPr>
            <p:cNvSpPr/>
            <p:nvPr/>
          </p:nvSpPr>
          <p:spPr>
            <a:xfrm rot="16200000">
              <a:off x="0" y="499773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DD406C3C-86BB-4A58-9C4C-BB70729035D0}"/>
                </a:ext>
              </a:extLst>
            </p:cNvPr>
            <p:cNvSpPr/>
            <p:nvPr/>
          </p:nvSpPr>
          <p:spPr>
            <a:xfrm rot="5400000">
              <a:off x="10494093" y="550139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67D23F8-4DF9-40DA-A61F-6DAC98175FD2}"/>
                </a:ext>
              </a:extLst>
            </p:cNvPr>
            <p:cNvSpPr/>
            <p:nvPr/>
          </p:nvSpPr>
          <p:spPr>
            <a:xfrm rot="12600000">
              <a:off x="2407616" y="9666468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DB5CF1C-1067-4A83-8F5B-E6C7EA2E9605}"/>
                </a:ext>
              </a:extLst>
            </p:cNvPr>
            <p:cNvSpPr/>
            <p:nvPr/>
          </p:nvSpPr>
          <p:spPr>
            <a:xfrm rot="1800000">
              <a:off x="8090838" y="83014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457E941B-5F19-4600-92E8-EA0CB2E21974}"/>
                </a:ext>
              </a:extLst>
            </p:cNvPr>
            <p:cNvSpPr/>
            <p:nvPr/>
          </p:nvSpPr>
          <p:spPr>
            <a:xfrm rot="18000000">
              <a:off x="827625" y="240761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5079FFA-FE25-420A-A0AC-69676ED7228C}"/>
                </a:ext>
              </a:extLst>
            </p:cNvPr>
            <p:cNvSpPr/>
            <p:nvPr/>
          </p:nvSpPr>
          <p:spPr>
            <a:xfrm rot="7200000">
              <a:off x="9663950" y="809083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352DD2E0-C0BC-415F-860B-37D022E41F80}"/>
                </a:ext>
              </a:extLst>
            </p:cNvPr>
            <p:cNvSpPr/>
            <p:nvPr/>
          </p:nvSpPr>
          <p:spPr>
            <a:xfrm rot="14400000">
              <a:off x="578317" y="7654662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42231B-508E-44CA-AB30-AF16D52360D5}"/>
                </a:ext>
              </a:extLst>
            </p:cNvPr>
            <p:cNvSpPr/>
            <p:nvPr/>
          </p:nvSpPr>
          <p:spPr>
            <a:xfrm rot="3600000">
              <a:off x="9918294" y="284379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9468462-E5FB-4530-AB56-4F8A8D56FAA4}"/>
                </a:ext>
              </a:extLst>
            </p:cNvPr>
            <p:cNvSpPr/>
            <p:nvPr/>
          </p:nvSpPr>
          <p:spPr>
            <a:xfrm rot="19800000">
              <a:off x="2839430" y="57831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0B15EE13-2A6F-453E-AA59-0F3D29EE59E1}"/>
                </a:ext>
              </a:extLst>
            </p:cNvPr>
            <p:cNvSpPr/>
            <p:nvPr/>
          </p:nvSpPr>
          <p:spPr>
            <a:xfrm rot="9000000">
              <a:off x="7650301" y="9918294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4B50F0A-3E89-48D0-A9DF-4DEA16B109C6}"/>
                </a:ext>
              </a:extLst>
            </p:cNvPr>
            <p:cNvSpPr/>
            <p:nvPr/>
          </p:nvSpPr>
          <p:spPr>
            <a:xfrm rot="11220000">
              <a:off x="4360142" y="1042459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BD19CD9-D300-41A4-91A5-D70872444885}"/>
                </a:ext>
              </a:extLst>
            </p:cNvPr>
            <p:cNvSpPr/>
            <p:nvPr/>
          </p:nvSpPr>
          <p:spPr>
            <a:xfrm rot="420000">
              <a:off x="6138948" y="7010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71859452-CFFE-4CBB-B5F8-BB4975E6F2BD}"/>
                </a:ext>
              </a:extLst>
            </p:cNvPr>
            <p:cNvSpPr/>
            <p:nvPr/>
          </p:nvSpPr>
          <p:spPr>
            <a:xfrm rot="16620000">
              <a:off x="69494" y="436014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A435E52-404A-49D6-98AF-9F80826AED77}"/>
                </a:ext>
              </a:extLst>
            </p:cNvPr>
            <p:cNvSpPr/>
            <p:nvPr/>
          </p:nvSpPr>
          <p:spPr>
            <a:xfrm rot="5820000">
              <a:off x="10423986" y="613894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D9F8158-23AD-4C90-97D2-E54615FD7FAA}"/>
                </a:ext>
              </a:extLst>
            </p:cNvPr>
            <p:cNvSpPr/>
            <p:nvPr/>
          </p:nvSpPr>
          <p:spPr>
            <a:xfrm rot="13020000">
              <a:off x="1890189" y="928748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4F95176-DB3E-4610-B3E6-DF6E09E40173}"/>
                </a:ext>
              </a:extLst>
            </p:cNvPr>
            <p:cNvSpPr/>
            <p:nvPr/>
          </p:nvSpPr>
          <p:spPr>
            <a:xfrm rot="2220000">
              <a:off x="8607926" y="120963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7DA7358-F019-4619-BC92-F0367C4B1A80}"/>
                </a:ext>
              </a:extLst>
            </p:cNvPr>
            <p:cNvSpPr/>
            <p:nvPr/>
          </p:nvSpPr>
          <p:spPr>
            <a:xfrm rot="18420000">
              <a:off x="1206606" y="1890190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A644A59-5C1D-49C5-865C-10525C1C35C2}"/>
                </a:ext>
              </a:extLst>
            </p:cNvPr>
            <p:cNvSpPr/>
            <p:nvPr/>
          </p:nvSpPr>
          <p:spPr>
            <a:xfrm rot="7620000">
              <a:off x="9284456" y="860792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2814A0A-435B-46B4-AE47-875CE17873AE}"/>
                </a:ext>
              </a:extLst>
            </p:cNvPr>
            <p:cNvSpPr/>
            <p:nvPr/>
          </p:nvSpPr>
          <p:spPr>
            <a:xfrm rot="14820000">
              <a:off x="319702" y="706774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7C63FEFB-DFB9-4EAE-A6DA-C84662758C14}"/>
                </a:ext>
              </a:extLst>
            </p:cNvPr>
            <p:cNvSpPr/>
            <p:nvPr/>
          </p:nvSpPr>
          <p:spPr>
            <a:xfrm rot="4020000">
              <a:off x="10176358" y="3430986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0BA8485E-8C23-407C-B01D-67906FA9F8C6}"/>
                </a:ext>
              </a:extLst>
            </p:cNvPr>
            <p:cNvSpPr/>
            <p:nvPr/>
          </p:nvSpPr>
          <p:spPr>
            <a:xfrm rot="20220000">
              <a:off x="3426351" y="319702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30DE372-E0FD-498D-8DCD-0F9BA361F57B}"/>
                </a:ext>
              </a:extLst>
            </p:cNvPr>
            <p:cNvSpPr/>
            <p:nvPr/>
          </p:nvSpPr>
          <p:spPr>
            <a:xfrm rot="9420000">
              <a:off x="7063106" y="10176358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9D245E7-E534-436B-9A73-8D314AC3F268}"/>
              </a:ext>
            </a:extLst>
          </p:cNvPr>
          <p:cNvGrpSpPr/>
          <p:nvPr userDrawn="1"/>
        </p:nvGrpSpPr>
        <p:grpSpPr>
          <a:xfrm rot="20880000">
            <a:off x="-5239512" y="3593592"/>
            <a:ext cx="10674521" cy="10674521"/>
            <a:chOff x="0" y="0"/>
            <a:chExt cx="10674521" cy="10674521"/>
          </a:xfrm>
        </p:grpSpPr>
        <p:sp>
          <p:nvSpPr>
            <p:cNvPr id="275" name="Circle">
              <a:extLst>
                <a:ext uri="{FF2B5EF4-FFF2-40B4-BE49-F238E27FC236}">
                  <a16:creationId xmlns:a16="http://schemas.microsoft.com/office/drawing/2014/main" id="{3915E75B-88D9-42E6-B81B-FC9B672BB3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460" y="82721"/>
              <a:ext cx="10515600" cy="105156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5B73FEB-6D69-418F-BF44-EC7FA8B10196}"/>
                </a:ext>
              </a:extLst>
            </p:cNvPr>
            <p:cNvSpPr/>
            <p:nvPr userDrawn="1"/>
          </p:nvSpPr>
          <p:spPr>
            <a:xfrm rot="10800000">
              <a:off x="4997738" y="1049409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53700DF-CD8B-43C0-8644-480CBC6A3570}"/>
                </a:ext>
              </a:extLst>
            </p:cNvPr>
            <p:cNvSpPr/>
            <p:nvPr userDrawn="1"/>
          </p:nvSpPr>
          <p:spPr>
            <a:xfrm>
              <a:off x="5501390" y="0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65C9139-0F7F-40A6-B1CE-397519C22AF9}"/>
                </a:ext>
              </a:extLst>
            </p:cNvPr>
            <p:cNvSpPr/>
            <p:nvPr/>
          </p:nvSpPr>
          <p:spPr>
            <a:xfrm rot="16200000">
              <a:off x="0" y="499773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AC2CE4D-0A43-4B16-998C-2A9FD306A232}"/>
                </a:ext>
              </a:extLst>
            </p:cNvPr>
            <p:cNvSpPr/>
            <p:nvPr/>
          </p:nvSpPr>
          <p:spPr>
            <a:xfrm rot="5400000">
              <a:off x="10494093" y="550139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474921E-42D0-4DE9-B33C-729AC647042C}"/>
                </a:ext>
              </a:extLst>
            </p:cNvPr>
            <p:cNvSpPr/>
            <p:nvPr/>
          </p:nvSpPr>
          <p:spPr>
            <a:xfrm rot="12600000">
              <a:off x="2407616" y="9666468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4757D29-448D-4AAE-B75A-29A6E1085D2F}"/>
                </a:ext>
              </a:extLst>
            </p:cNvPr>
            <p:cNvSpPr/>
            <p:nvPr/>
          </p:nvSpPr>
          <p:spPr>
            <a:xfrm rot="1800000">
              <a:off x="8090838" y="83014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835E006-32E3-4A8E-B8E3-886249FA7857}"/>
                </a:ext>
              </a:extLst>
            </p:cNvPr>
            <p:cNvSpPr/>
            <p:nvPr/>
          </p:nvSpPr>
          <p:spPr>
            <a:xfrm rot="18000000">
              <a:off x="827625" y="240761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31A591F-B8EF-40FE-A079-2EDD5A21275E}"/>
                </a:ext>
              </a:extLst>
            </p:cNvPr>
            <p:cNvSpPr/>
            <p:nvPr/>
          </p:nvSpPr>
          <p:spPr>
            <a:xfrm rot="7200000">
              <a:off x="9663950" y="809083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E1066-EBF2-479A-A8FC-899CA1C2D8B9}"/>
                </a:ext>
              </a:extLst>
            </p:cNvPr>
            <p:cNvSpPr/>
            <p:nvPr/>
          </p:nvSpPr>
          <p:spPr>
            <a:xfrm rot="14400000">
              <a:off x="578317" y="7654662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307FD8A4-820F-427E-96C8-6771CAAF2F3D}"/>
                </a:ext>
              </a:extLst>
            </p:cNvPr>
            <p:cNvSpPr/>
            <p:nvPr/>
          </p:nvSpPr>
          <p:spPr>
            <a:xfrm rot="3600000">
              <a:off x="9918294" y="284379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99C2035A-ECED-4FF0-A306-643C42709022}"/>
                </a:ext>
              </a:extLst>
            </p:cNvPr>
            <p:cNvSpPr/>
            <p:nvPr/>
          </p:nvSpPr>
          <p:spPr>
            <a:xfrm rot="19800000">
              <a:off x="2839430" y="57831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0478AF8-AF9E-45DC-BEE8-2A488F48F8B7}"/>
                </a:ext>
              </a:extLst>
            </p:cNvPr>
            <p:cNvSpPr/>
            <p:nvPr/>
          </p:nvSpPr>
          <p:spPr>
            <a:xfrm rot="9000000">
              <a:off x="7650301" y="9918294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5DD25048-D737-4439-B694-0824F3E7D892}"/>
                </a:ext>
              </a:extLst>
            </p:cNvPr>
            <p:cNvSpPr/>
            <p:nvPr/>
          </p:nvSpPr>
          <p:spPr>
            <a:xfrm rot="11220000">
              <a:off x="4360142" y="1042459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C050D60-DFB0-4566-8D0B-18BA6ECEAB6D}"/>
                </a:ext>
              </a:extLst>
            </p:cNvPr>
            <p:cNvSpPr/>
            <p:nvPr/>
          </p:nvSpPr>
          <p:spPr>
            <a:xfrm rot="420000">
              <a:off x="6138948" y="7010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C7EC839-73D3-418D-AF5D-A4435FB7DB3E}"/>
                </a:ext>
              </a:extLst>
            </p:cNvPr>
            <p:cNvSpPr/>
            <p:nvPr/>
          </p:nvSpPr>
          <p:spPr>
            <a:xfrm rot="16620000">
              <a:off x="69494" y="436014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3596D24-5B74-4895-B36B-566FCFBBEA3A}"/>
                </a:ext>
              </a:extLst>
            </p:cNvPr>
            <p:cNvSpPr/>
            <p:nvPr/>
          </p:nvSpPr>
          <p:spPr>
            <a:xfrm rot="5820000">
              <a:off x="10423986" y="613894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4AEC05A3-4934-4F59-A7EA-84D390E41693}"/>
                </a:ext>
              </a:extLst>
            </p:cNvPr>
            <p:cNvSpPr/>
            <p:nvPr/>
          </p:nvSpPr>
          <p:spPr>
            <a:xfrm rot="13020000">
              <a:off x="1890189" y="928748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CCD293FE-369E-4FBE-84E1-EDECCF2F240E}"/>
                </a:ext>
              </a:extLst>
            </p:cNvPr>
            <p:cNvSpPr/>
            <p:nvPr/>
          </p:nvSpPr>
          <p:spPr>
            <a:xfrm rot="2220000">
              <a:off x="8607926" y="120963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76D17BE-B567-4D7A-AB48-E4893A0A6717}"/>
                </a:ext>
              </a:extLst>
            </p:cNvPr>
            <p:cNvSpPr/>
            <p:nvPr/>
          </p:nvSpPr>
          <p:spPr>
            <a:xfrm rot="18420000">
              <a:off x="1206606" y="1890190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3F76187-5155-44DC-A91C-CC7979DB225C}"/>
                </a:ext>
              </a:extLst>
            </p:cNvPr>
            <p:cNvSpPr/>
            <p:nvPr/>
          </p:nvSpPr>
          <p:spPr>
            <a:xfrm rot="7620000">
              <a:off x="9284456" y="860792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AD2EC19-4C75-475B-BE1D-8B81C02347F6}"/>
                </a:ext>
              </a:extLst>
            </p:cNvPr>
            <p:cNvSpPr/>
            <p:nvPr/>
          </p:nvSpPr>
          <p:spPr>
            <a:xfrm rot="14820000">
              <a:off x="319702" y="706774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BE69A44D-881D-41EE-86C2-6105F29FCAFC}"/>
                </a:ext>
              </a:extLst>
            </p:cNvPr>
            <p:cNvSpPr/>
            <p:nvPr/>
          </p:nvSpPr>
          <p:spPr>
            <a:xfrm rot="4020000">
              <a:off x="10176358" y="3430986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C3639A7-6850-4E3C-936B-50812E08AA6C}"/>
                </a:ext>
              </a:extLst>
            </p:cNvPr>
            <p:cNvSpPr/>
            <p:nvPr/>
          </p:nvSpPr>
          <p:spPr>
            <a:xfrm rot="20220000">
              <a:off x="3426351" y="319702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1E4225D-ECC3-455A-ACA5-C0280CAA2985}"/>
                </a:ext>
              </a:extLst>
            </p:cNvPr>
            <p:cNvSpPr/>
            <p:nvPr/>
          </p:nvSpPr>
          <p:spPr>
            <a:xfrm rot="9420000">
              <a:off x="7063106" y="10176358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C32C52C-0D21-4484-B586-BAA8DD581527}"/>
              </a:ext>
            </a:extLst>
          </p:cNvPr>
          <p:cNvGrpSpPr/>
          <p:nvPr userDrawn="1"/>
        </p:nvGrpSpPr>
        <p:grpSpPr>
          <a:xfrm>
            <a:off x="6940296" y="3593592"/>
            <a:ext cx="10674521" cy="10674521"/>
            <a:chOff x="0" y="0"/>
            <a:chExt cx="10674521" cy="10674521"/>
          </a:xfrm>
        </p:grpSpPr>
        <p:sp>
          <p:nvSpPr>
            <p:cNvPr id="301" name="Circle">
              <a:extLst>
                <a:ext uri="{FF2B5EF4-FFF2-40B4-BE49-F238E27FC236}">
                  <a16:creationId xmlns:a16="http://schemas.microsoft.com/office/drawing/2014/main" id="{98318F0C-1CDA-4B21-BBFE-925C9D15CF5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460" y="82721"/>
              <a:ext cx="10515600" cy="105156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E4AB0723-233B-4469-89D3-3F504201E0B7}"/>
                </a:ext>
              </a:extLst>
            </p:cNvPr>
            <p:cNvSpPr/>
            <p:nvPr userDrawn="1"/>
          </p:nvSpPr>
          <p:spPr>
            <a:xfrm rot="10800000">
              <a:off x="4997738" y="1049409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3100B599-C69B-4F0B-8B67-1AB9AFCEC170}"/>
                </a:ext>
              </a:extLst>
            </p:cNvPr>
            <p:cNvSpPr/>
            <p:nvPr userDrawn="1"/>
          </p:nvSpPr>
          <p:spPr>
            <a:xfrm>
              <a:off x="5501390" y="0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C9861FB-CD68-4E22-B719-DCA07FC98EA1}"/>
                </a:ext>
              </a:extLst>
            </p:cNvPr>
            <p:cNvSpPr/>
            <p:nvPr/>
          </p:nvSpPr>
          <p:spPr>
            <a:xfrm rot="16200000">
              <a:off x="0" y="499773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548BC738-F9E1-4C8B-A4FE-9DAC44127368}"/>
                </a:ext>
              </a:extLst>
            </p:cNvPr>
            <p:cNvSpPr/>
            <p:nvPr/>
          </p:nvSpPr>
          <p:spPr>
            <a:xfrm rot="5400000">
              <a:off x="10494093" y="550139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8FB5F7B-C807-4CA4-9BF9-6705FDBC0CF1}"/>
                </a:ext>
              </a:extLst>
            </p:cNvPr>
            <p:cNvSpPr/>
            <p:nvPr/>
          </p:nvSpPr>
          <p:spPr>
            <a:xfrm rot="12600000">
              <a:off x="2407616" y="9666468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F250B146-C5AA-41D1-A361-953FE990CC17}"/>
                </a:ext>
              </a:extLst>
            </p:cNvPr>
            <p:cNvSpPr/>
            <p:nvPr/>
          </p:nvSpPr>
          <p:spPr>
            <a:xfrm rot="1800000">
              <a:off x="8090838" y="83014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B5C2493A-C8F8-48D1-BD1F-BDB5BED3FD60}"/>
                </a:ext>
              </a:extLst>
            </p:cNvPr>
            <p:cNvSpPr/>
            <p:nvPr/>
          </p:nvSpPr>
          <p:spPr>
            <a:xfrm rot="18000000">
              <a:off x="827625" y="240761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AC39DE6-30AC-433A-BB1C-BF5E7B2066BF}"/>
                </a:ext>
              </a:extLst>
            </p:cNvPr>
            <p:cNvSpPr/>
            <p:nvPr/>
          </p:nvSpPr>
          <p:spPr>
            <a:xfrm rot="7200000">
              <a:off x="9663950" y="809083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32D6A3F7-EC7E-4ABF-B3BA-F5B736682AA5}"/>
                </a:ext>
              </a:extLst>
            </p:cNvPr>
            <p:cNvSpPr/>
            <p:nvPr/>
          </p:nvSpPr>
          <p:spPr>
            <a:xfrm rot="14400000">
              <a:off x="578317" y="7654662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6678F6FD-C3DD-49EE-A125-15175B41FEA7}"/>
                </a:ext>
              </a:extLst>
            </p:cNvPr>
            <p:cNvSpPr/>
            <p:nvPr/>
          </p:nvSpPr>
          <p:spPr>
            <a:xfrm rot="3600000">
              <a:off x="9918294" y="284379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77F0C187-9AC0-485C-8C0E-2C67D7AC573F}"/>
                </a:ext>
              </a:extLst>
            </p:cNvPr>
            <p:cNvSpPr/>
            <p:nvPr/>
          </p:nvSpPr>
          <p:spPr>
            <a:xfrm rot="19800000">
              <a:off x="2839430" y="57831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4CB51CF8-1945-4BBA-B605-2F80834316CB}"/>
                </a:ext>
              </a:extLst>
            </p:cNvPr>
            <p:cNvSpPr/>
            <p:nvPr/>
          </p:nvSpPr>
          <p:spPr>
            <a:xfrm rot="9000000">
              <a:off x="7650301" y="9918294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DAE77B60-9EE6-47E5-8B0E-18938E9B3E3C}"/>
                </a:ext>
              </a:extLst>
            </p:cNvPr>
            <p:cNvSpPr/>
            <p:nvPr/>
          </p:nvSpPr>
          <p:spPr>
            <a:xfrm rot="11220000">
              <a:off x="4360142" y="1042459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5E14AEC-8899-49BB-9920-1AEFA8A90524}"/>
                </a:ext>
              </a:extLst>
            </p:cNvPr>
            <p:cNvSpPr/>
            <p:nvPr/>
          </p:nvSpPr>
          <p:spPr>
            <a:xfrm rot="420000">
              <a:off x="6138948" y="7010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32BDB197-6394-4BB6-91B2-AE214E99E43D}"/>
                </a:ext>
              </a:extLst>
            </p:cNvPr>
            <p:cNvSpPr/>
            <p:nvPr/>
          </p:nvSpPr>
          <p:spPr>
            <a:xfrm rot="16620000">
              <a:off x="69494" y="4360143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9E681C9-11A8-4789-A031-A76A1ED86CF3}"/>
                </a:ext>
              </a:extLst>
            </p:cNvPr>
            <p:cNvSpPr/>
            <p:nvPr/>
          </p:nvSpPr>
          <p:spPr>
            <a:xfrm rot="5820000">
              <a:off x="10423986" y="6138949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34CC4BD0-3C4A-42C9-8D9A-6BB08C948D32}"/>
                </a:ext>
              </a:extLst>
            </p:cNvPr>
            <p:cNvSpPr/>
            <p:nvPr/>
          </p:nvSpPr>
          <p:spPr>
            <a:xfrm rot="13020000">
              <a:off x="1890189" y="928748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9A700B1B-0B26-410F-BF9D-091FB5D5685F}"/>
                </a:ext>
              </a:extLst>
            </p:cNvPr>
            <p:cNvSpPr/>
            <p:nvPr/>
          </p:nvSpPr>
          <p:spPr>
            <a:xfrm rot="2220000">
              <a:off x="8607926" y="120963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CF3D10FF-3788-418F-8E12-87116A977D60}"/>
                </a:ext>
              </a:extLst>
            </p:cNvPr>
            <p:cNvSpPr/>
            <p:nvPr/>
          </p:nvSpPr>
          <p:spPr>
            <a:xfrm rot="18420000">
              <a:off x="1206606" y="1890190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C05B1BED-2BA8-4F28-AFA9-1D27937AA7D8}"/>
                </a:ext>
              </a:extLst>
            </p:cNvPr>
            <p:cNvSpPr/>
            <p:nvPr/>
          </p:nvSpPr>
          <p:spPr>
            <a:xfrm rot="7620000">
              <a:off x="9284456" y="8607927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151DDC2-EA69-4D70-BABF-70BDA715CA0C}"/>
                </a:ext>
              </a:extLst>
            </p:cNvPr>
            <p:cNvSpPr/>
            <p:nvPr/>
          </p:nvSpPr>
          <p:spPr>
            <a:xfrm rot="14820000">
              <a:off x="319702" y="7067741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16C94D0-94FC-49AB-A5B2-B01914C6AFD6}"/>
                </a:ext>
              </a:extLst>
            </p:cNvPr>
            <p:cNvSpPr/>
            <p:nvPr/>
          </p:nvSpPr>
          <p:spPr>
            <a:xfrm rot="4020000">
              <a:off x="10176358" y="3430986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7BE7E1CB-4CF8-405C-8C96-FC820B280D17}"/>
                </a:ext>
              </a:extLst>
            </p:cNvPr>
            <p:cNvSpPr/>
            <p:nvPr/>
          </p:nvSpPr>
          <p:spPr>
            <a:xfrm rot="20220000">
              <a:off x="3426351" y="319702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279358C2-E50B-471E-B8BA-BA5B23EF7CC0}"/>
                </a:ext>
              </a:extLst>
            </p:cNvPr>
            <p:cNvSpPr/>
            <p:nvPr/>
          </p:nvSpPr>
          <p:spPr>
            <a:xfrm rot="9420000">
              <a:off x="7063106" y="10176358"/>
              <a:ext cx="180428" cy="18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83A3E279-C89D-0B45-847D-092A550871E4}"/>
              </a:ext>
            </a:extLst>
          </p:cNvPr>
          <p:cNvSpPr/>
          <p:nvPr userDrawn="1"/>
        </p:nvSpPr>
        <p:spPr>
          <a:xfrm>
            <a:off x="-1804836" y="1589005"/>
            <a:ext cx="3609671" cy="3679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3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C1CAB7-69E3-614F-A576-78859BB45B66}"/>
              </a:ext>
            </a:extLst>
          </p:cNvPr>
          <p:cNvSpPr/>
          <p:nvPr userDrawn="1"/>
        </p:nvSpPr>
        <p:spPr>
          <a:xfrm>
            <a:off x="10375677" y="1613394"/>
            <a:ext cx="3609671" cy="3679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3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8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8" presetClass="emp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7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1" dur="5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8" grpId="0" animBg="1"/>
      <p:bldP spid="18" grpId="1" animBg="1"/>
      <p:bldP spid="223" grpId="0"/>
      <p:bldP spid="223" grpId="1"/>
      <p:bldP spid="16" grpId="0" animBg="1"/>
      <p:bldP spid="16" grpId="1" animBg="1"/>
      <p:bldP spid="17" grpId="0" animBg="1"/>
      <p:bldP spid="17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65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E81CE-0E56-A642-A148-D0BF81F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Spiders fly?</a:t>
            </a:r>
          </a:p>
        </p:txBody>
      </p:sp>
    </p:spTree>
    <p:extLst>
      <p:ext uri="{BB962C8B-B14F-4D97-AF65-F5344CB8AC3E}">
        <p14:creationId xmlns:p14="http://schemas.microsoft.com/office/powerpoint/2010/main" val="17107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46E-E1F2-4AE2-8218-DCBE06F0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27587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76AD-525A-4865-9E27-E75805C4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lose up of a spider&#10;&#10;Description automatically generated">
            <a:extLst>
              <a:ext uri="{FF2B5EF4-FFF2-40B4-BE49-F238E27FC236}">
                <a16:creationId xmlns:a16="http://schemas.microsoft.com/office/drawing/2014/main" id="{C0B56200-8D96-42E6-B188-917D52B957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28800"/>
            <a:ext cx="6096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2C35-A870-418C-AF82-E2A3B73E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87291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DF7E-6761-4529-B178-B9EAD805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lose up of a flower&#10;&#10;Description automatically generated">
            <a:extLst>
              <a:ext uri="{FF2B5EF4-FFF2-40B4-BE49-F238E27FC236}">
                <a16:creationId xmlns:a16="http://schemas.microsoft.com/office/drawing/2014/main" id="{B4AFD487-F975-4AAD-B300-E83CF4B8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4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B948-B779-4ED9-B785-1F6117E6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69496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8494-8976-4AAF-97B5-AC7E0E9B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Electricity!</a:t>
            </a:r>
          </a:p>
        </p:txBody>
      </p:sp>
    </p:spTree>
    <p:extLst>
      <p:ext uri="{BB962C8B-B14F-4D97-AF65-F5344CB8AC3E}">
        <p14:creationId xmlns:p14="http://schemas.microsoft.com/office/powerpoint/2010/main" val="24302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C41-4287-4279-9B5B-E1FB2490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1B7CA94-8BAC-4C67-9F1B-1A0B1F79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14" y="1487606"/>
            <a:ext cx="5670590" cy="42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E2B4-89E2-43B8-9E9B-E91116E4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the end. </a:t>
            </a:r>
          </a:p>
        </p:txBody>
      </p:sp>
    </p:spTree>
    <p:extLst>
      <p:ext uri="{BB962C8B-B14F-4D97-AF65-F5344CB8AC3E}">
        <p14:creationId xmlns:p14="http://schemas.microsoft.com/office/powerpoint/2010/main" val="230475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7005E"/>
      </a:dk2>
      <a:lt2>
        <a:srgbClr val="EFFCE2"/>
      </a:lt2>
      <a:accent1>
        <a:srgbClr val="37005E"/>
      </a:accent1>
      <a:accent2>
        <a:srgbClr val="8F4197"/>
      </a:accent2>
      <a:accent3>
        <a:srgbClr val="BFACBF"/>
      </a:accent3>
      <a:accent4>
        <a:srgbClr val="88D0CF"/>
      </a:accent4>
      <a:accent5>
        <a:srgbClr val="C7F3D7"/>
      </a:accent5>
      <a:accent6>
        <a:srgbClr val="EFFCE2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820374_Animated title spirals_SL_V1.pptx" id="{3FB3F1A0-DEFB-4F2D-B831-3363A1E19010}" vid="{4D4630AB-0DBA-4F86-974E-635E294611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B57135-742C-4245-A982-9EA077451D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38F442-25A1-47C0-8202-735D751F3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4BA13-5768-4EE1-943F-666F8EABC75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spirals</Template>
  <TotalTime>0</TotalTime>
  <Words>18</Words>
  <Application>Microsoft Office PowerPoint</Application>
  <PresentationFormat>Widescreen</PresentationFormat>
  <Paragraphs>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Can Spiders fly?</vt:lpstr>
      <vt:lpstr>Yes!</vt:lpstr>
      <vt:lpstr>PowerPoint Presentation</vt:lpstr>
      <vt:lpstr>No!</vt:lpstr>
      <vt:lpstr>PowerPoint Presentation</vt:lpstr>
      <vt:lpstr>No!</vt:lpstr>
      <vt:lpstr>Electricity!</vt:lpstr>
      <vt:lpstr>PowerPoint Presentation</vt:lpstr>
      <vt:lpstr>This is the end.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2019-10-31T01:01:03Z</dcterms:created>
  <dcterms:modified xsi:type="dcterms:W3CDTF">2019-10-31T01:48:38Z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2018-08-09T19:57:57.1778852Z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0x01010079F111ED35F8CC479449609E8A0923A6</vt:lpwstr>
  </property>
</Properties>
</file>