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74" r:id="rId4"/>
    <p:sldId id="259" r:id="rId5"/>
    <p:sldId id="260" r:id="rId6"/>
    <p:sldId id="262" r:id="rId7"/>
    <p:sldId id="263" r:id="rId8"/>
    <p:sldId id="264" r:id="rId9"/>
    <p:sldId id="267" r:id="rId10"/>
    <p:sldId id="269" r:id="rId11"/>
    <p:sldId id="270" r:id="rId12"/>
    <p:sldId id="271" r:id="rId13"/>
    <p:sldId id="272" r:id="rId14"/>
    <p:sldId id="273" r:id="rId15"/>
    <p:sldId id="27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13DF43-233F-419A-B93D-1045AB67B662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BFBF7A-0106-4D54-BFB2-C51E9351586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PROJET S2 – BehindBars</a:t>
            </a:r>
            <a:endParaRPr lang="fr-FR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96035" y="4869160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/>
              <a:t>____________________________________________________________</a:t>
            </a:r>
          </a:p>
          <a:p>
            <a:r>
              <a:rPr lang="fr-FR" sz="1400" dirty="0" smtClean="0"/>
              <a:t>		LOGUT - AMILHAUD - JOURDAN - BLAZY – MONTCARMEL	2015/2016</a:t>
            </a:r>
            <a:endParaRPr lang="fr-FR" sz="1400" dirty="0"/>
          </a:p>
        </p:txBody>
      </p:sp>
      <p:pic>
        <p:nvPicPr>
          <p:cNvPr id="1026" name="Picture 2" descr="g:\Bureau\iutvale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836204" cy="110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Bureau\logo-u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3910"/>
            <a:ext cx="1698852" cy="10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75856" y="381865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JALON 4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6" name="Picture 2" descr="g:\Bureau\test\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7560"/>
            <a:ext cx="1243855" cy="124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G:\git\iutvalence-java-ProjetS2-Behind-bars\BehindBars\src\pictures\play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8" y="3503073"/>
            <a:ext cx="1168763" cy="11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79" y="342206"/>
            <a:ext cx="3924870" cy="1430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5868143" y="476672"/>
            <a:ext cx="2251967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Planning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483768" y="618044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167410" y="6180449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03150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555141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 descr="g:\Bureau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6" y="672828"/>
            <a:ext cx="4057618" cy="4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g:\Bureau\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59" y="2529458"/>
            <a:ext cx="4031790" cy="30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139434" y="6174777"/>
            <a:ext cx="720080" cy="1023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5332164" y="617881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533478" y="467412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 Gestion de projet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769618" y="625355"/>
            <a:ext cx="2251967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Coûts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483768" y="618044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167410" y="6180449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03150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555141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g:\Bureau\Cout de rev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3" y="2574758"/>
            <a:ext cx="8579436" cy="2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874409" y="6177613"/>
            <a:ext cx="720080" cy="1023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5388546" y="6177613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084168" y="617477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170238" y="477624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 Gestion de projet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289348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Réussites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30574" y="2920876"/>
            <a:ext cx="7735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 jeu fonctionnel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Ajout du « drag and drop 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Des graphismes personnalisés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Ajout d’un système de score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483768" y="618044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167410" y="6180449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03150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555141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5388546" y="6177613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084168" y="617477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594067" y="6177613"/>
            <a:ext cx="720080" cy="1023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6729971" y="6170381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170238" y="477624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 Gestion de projet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289348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Difficultés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30574" y="2920876"/>
            <a:ext cx="7735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Nombreux problèmes avec </a:t>
            </a:r>
            <a:r>
              <a:rPr lang="fr-F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Lier IHM et le déroulement du jeu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Répartition du travail concernant le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 temps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2483768" y="618044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3167410" y="6180449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403150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4555141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5388546" y="6177613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6084168" y="617477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594067" y="6177613"/>
            <a:ext cx="720080" cy="1023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729971" y="6170381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170238" y="477624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 Gestion de projet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289348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Solutions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30574" y="2920876"/>
            <a:ext cx="7735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Réimportation constante du projet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Restructuration du plan du jeu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Réunion pour se désigner des rôles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Augmentation du temps de travail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2483768" y="618044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3167410" y="6180449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403150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4555141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5388546" y="6177613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6084168" y="617477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94067" y="6177613"/>
            <a:ext cx="720080" cy="1023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6729971" y="6170381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170238" y="477624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 Gestion de projet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483768" y="657558"/>
            <a:ext cx="4968552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4) Démonstration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483768" y="618044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167410" y="6180449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03150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555141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5388546" y="6177613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084168" y="617477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8028384" y="6180450"/>
            <a:ext cx="864096" cy="10234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6952803" y="617477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23629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0" name="Picture 2" descr="g:\Bureau\de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18" y="2420888"/>
            <a:ext cx="4719910" cy="341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547664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Présentation de l’application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10333" y="6174777"/>
            <a:ext cx="720080" cy="1080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2622" y="2924944"/>
            <a:ext cx="7169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Jeu d’escape-room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Parcourir les salles d’une prison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Trouver des objets pour résoudre des quêtes et débloquer des salles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Arriver à la sortie avec le meilleur score</a:t>
            </a:r>
            <a:endParaRPr lang="fr-FR" sz="2000" dirty="0"/>
          </a:p>
          <a:p>
            <a:pPr marL="800100" lvl="1" indent="-342900">
              <a:buAutoNum type="arabicParenR" startAt="3"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6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9" name="Titre 1"/>
          <p:cNvSpPr txBox="1">
            <a:spLocks/>
          </p:cNvSpPr>
          <p:nvPr/>
        </p:nvSpPr>
        <p:spPr>
          <a:xfrm>
            <a:off x="1700064" y="652629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Présentation de l’application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547664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Présentation de l’application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50032" y="2636912"/>
            <a:ext cx="54413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 Analyse / Conception</a:t>
            </a:r>
          </a:p>
          <a:p>
            <a:pPr lvl="1"/>
            <a:endParaRPr lang="fr-FR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2) Développement / Tests</a:t>
            </a:r>
          </a:p>
          <a:p>
            <a:pPr lvl="1"/>
            <a:endParaRPr lang="fr-FR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3) Gestion de projet</a:t>
            </a:r>
          </a:p>
          <a:p>
            <a:pPr lvl="1"/>
            <a:endParaRPr lang="fr-FR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4) Démonstration</a:t>
            </a:r>
          </a:p>
        </p:txBody>
      </p:sp>
      <p:pic>
        <p:nvPicPr>
          <p:cNvPr id="16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65423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9" name="Titre 1"/>
          <p:cNvSpPr txBox="1">
            <a:spLocks/>
          </p:cNvSpPr>
          <p:nvPr/>
        </p:nvSpPr>
        <p:spPr>
          <a:xfrm>
            <a:off x="4058084" y="662831"/>
            <a:ext cx="1008112" cy="893961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10333" y="6174777"/>
            <a:ext cx="720080" cy="1080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823592" y="6174777"/>
            <a:ext cx="720080" cy="1080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038325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2895383" y="620684"/>
            <a:ext cx="3333514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Représentation 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6" name="Picture 2" descr="g:\Bureau\automate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2" y="3032139"/>
            <a:ext cx="3757841" cy="29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Bureau\automate_q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24" y="2996952"/>
            <a:ext cx="3552864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4562140" y="2514067"/>
            <a:ext cx="1" cy="34563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03809" y="2514067"/>
            <a:ext cx="8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Automate des salles				Automate de l’avancement du jeu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371664" y="498740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1) Analyse / Conception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Bureau\uml_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64" y="331938"/>
            <a:ext cx="6642270" cy="57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2" descr="g:\Bureau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7" y="188640"/>
            <a:ext cx="2974429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830413" y="6174777"/>
            <a:ext cx="720080" cy="1080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62325" y="6174777"/>
            <a:ext cx="720080" cy="1080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043608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830413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76387" y="331937"/>
            <a:ext cx="3312368" cy="893961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Diagrammes 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 classes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547664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Présentation de l’application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2" descr="g:\Bureau\uml_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6" y="208208"/>
            <a:ext cx="7249696" cy="592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à coins arrondis 12"/>
          <p:cNvSpPr/>
          <p:nvPr/>
        </p:nvSpPr>
        <p:spPr>
          <a:xfrm>
            <a:off x="111561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849066" y="6174777"/>
            <a:ext cx="864096" cy="10764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75856" y="6174411"/>
            <a:ext cx="720080" cy="1080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406477" y="6174411"/>
            <a:ext cx="864096" cy="1083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" descr="g:\Bureau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7" y="188640"/>
            <a:ext cx="2974429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Titre 1"/>
          <p:cNvSpPr txBox="1">
            <a:spLocks/>
          </p:cNvSpPr>
          <p:nvPr/>
        </p:nvSpPr>
        <p:spPr>
          <a:xfrm>
            <a:off x="176387" y="331937"/>
            <a:ext cx="3312368" cy="893961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Diagrammes 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 classes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547664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Présentation de l’application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098" name="Picture 2" descr="g:\Bureau\uml_charac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2" y="119980"/>
            <a:ext cx="7340846" cy="59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à coins arrondis 13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483768" y="6174777"/>
            <a:ext cx="864096" cy="10801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979194" y="6180449"/>
            <a:ext cx="720080" cy="1023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3167410" y="6174777"/>
            <a:ext cx="864096" cy="10801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 descr="g:\Bureau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7" y="188640"/>
            <a:ext cx="2974429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1" name="Titre 1"/>
          <p:cNvSpPr txBox="1">
            <a:spLocks/>
          </p:cNvSpPr>
          <p:nvPr/>
        </p:nvSpPr>
        <p:spPr>
          <a:xfrm>
            <a:off x="176387" y="331937"/>
            <a:ext cx="3312368" cy="893961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Diagrammes 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 classes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547664" y="620687"/>
            <a:ext cx="6667028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Organisation et déroulement 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483768" y="6174777"/>
            <a:ext cx="864096" cy="10801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3167410" y="6174777"/>
            <a:ext cx="864096" cy="10801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699274" y="6174777"/>
            <a:ext cx="720080" cy="1080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3835178" y="6174777"/>
            <a:ext cx="864096" cy="10801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03809" y="2780928"/>
            <a:ext cx="85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Répartition des tâches :	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81020"/>
              </p:ext>
            </p:extLst>
          </p:nvPr>
        </p:nvGraphicFramePr>
        <p:xfrm>
          <a:off x="1079135" y="3429000"/>
          <a:ext cx="70183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150"/>
                <a:gridCol w="3509150"/>
              </a:tblGrid>
              <a:tr h="303044">
                <a:tc>
                  <a:txBody>
                    <a:bodyPr/>
                    <a:lstStyle/>
                    <a:p>
                      <a:r>
                        <a:rPr lang="fr-FR" dirty="0" smtClean="0"/>
                        <a:t>NOMS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TACHES</a:t>
                      </a:r>
                      <a:endParaRPr lang="fr-FR" dirty="0"/>
                    </a:p>
                  </a:txBody>
                  <a:tcPr/>
                </a:tc>
              </a:tr>
              <a:tr h="348386">
                <a:tc>
                  <a:txBody>
                    <a:bodyPr/>
                    <a:lstStyle/>
                    <a:p>
                      <a:r>
                        <a:rPr lang="fr-FR" dirty="0" smtClean="0"/>
                        <a:t>JOURDAN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IHM</a:t>
                      </a:r>
                      <a:endParaRPr lang="fr-FR" dirty="0"/>
                    </a:p>
                  </a:txBody>
                  <a:tcPr/>
                </a:tc>
              </a:tr>
              <a:tr h="348386">
                <a:tc>
                  <a:txBody>
                    <a:bodyPr/>
                    <a:lstStyle/>
                    <a:p>
                      <a:r>
                        <a:rPr lang="fr-FR" dirty="0" smtClean="0"/>
                        <a:t>LOGUT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Inventaire</a:t>
                      </a:r>
                      <a:endParaRPr lang="fr-FR" dirty="0"/>
                    </a:p>
                  </a:txBody>
                  <a:tcPr/>
                </a:tc>
              </a:tr>
              <a:tr h="348386">
                <a:tc>
                  <a:txBody>
                    <a:bodyPr/>
                    <a:lstStyle/>
                    <a:p>
                      <a:r>
                        <a:rPr lang="fr-FR" dirty="0" smtClean="0"/>
                        <a:t>MONTCARMEL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Drag’n’drop</a:t>
                      </a:r>
                      <a:endParaRPr lang="fr-FR" dirty="0"/>
                    </a:p>
                  </a:txBody>
                  <a:tcPr/>
                </a:tc>
              </a:tr>
              <a:tr h="348386">
                <a:tc>
                  <a:txBody>
                    <a:bodyPr/>
                    <a:lstStyle/>
                    <a:p>
                      <a:r>
                        <a:rPr lang="fr-FR" dirty="0" smtClean="0"/>
                        <a:t>BLAZY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Tests</a:t>
                      </a:r>
                      <a:endParaRPr lang="fr-FR" dirty="0"/>
                    </a:p>
                  </a:txBody>
                  <a:tcPr/>
                </a:tc>
              </a:tr>
              <a:tr h="348386">
                <a:tc>
                  <a:txBody>
                    <a:bodyPr/>
                    <a:lstStyle/>
                    <a:p>
                      <a:r>
                        <a:rPr lang="fr-FR" dirty="0" smtClean="0"/>
                        <a:t>AMILHAUD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Dialogues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3371664" y="498740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2) Développement / Tests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08520" y="6151188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		LOGUT - AMILHAUD - JOURDAN - BLAZY – MONTCARMEL	2015/2016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g:\Bureau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332656"/>
            <a:ext cx="8516663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8466088" y="6381071"/>
            <a:ext cx="41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3809" y="6174777"/>
            <a:ext cx="8568952" cy="108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8526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536057" y="620687"/>
            <a:ext cx="4104456" cy="89396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Etat de réalisation</a:t>
            </a:r>
            <a:endParaRPr lang="fr-F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7704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483768" y="6180447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162622" y="6174777"/>
            <a:ext cx="864096" cy="1080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167410" y="6180449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419354" y="6180450"/>
            <a:ext cx="720080" cy="1023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031506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555141" y="6180450"/>
            <a:ext cx="864096" cy="1023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259632" y="2845261"/>
            <a:ext cx="68604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Fonctionnalités développées :</a:t>
            </a:r>
          </a:p>
          <a:p>
            <a:r>
              <a:rPr lang="fr-FR" dirty="0"/>
              <a:t>-L’initialisation complète d’une partie</a:t>
            </a:r>
          </a:p>
          <a:p>
            <a:r>
              <a:rPr lang="fr-FR" dirty="0"/>
              <a:t>-Le lancement de l’application avec une IHM complète</a:t>
            </a:r>
          </a:p>
          <a:p>
            <a:r>
              <a:rPr lang="fr-FR" dirty="0"/>
              <a:t>-Un système de Point and Click </a:t>
            </a:r>
            <a:endParaRPr lang="fr-FR" dirty="0" smtClean="0"/>
          </a:p>
          <a:p>
            <a:r>
              <a:rPr lang="fr-FR" dirty="0" smtClean="0"/>
              <a:t>-</a:t>
            </a:r>
            <a:r>
              <a:rPr lang="fr-FR" dirty="0"/>
              <a:t>Un système Drag and </a:t>
            </a:r>
            <a:r>
              <a:rPr lang="fr-FR" dirty="0" smtClean="0"/>
              <a:t>Drop</a:t>
            </a:r>
          </a:p>
          <a:p>
            <a:endParaRPr lang="fr-FR" dirty="0" smtClean="0"/>
          </a:p>
          <a:p>
            <a:r>
              <a:rPr lang="fr-FR" u="sng" dirty="0" smtClean="0"/>
              <a:t>Fonctionnalités abandonnées :</a:t>
            </a:r>
          </a:p>
          <a:p>
            <a:r>
              <a:rPr lang="fr-FR" dirty="0"/>
              <a:t>-Un système de Mini-Jeu </a:t>
            </a:r>
            <a:endParaRPr lang="fr-FR" dirty="0" smtClean="0"/>
          </a:p>
          <a:p>
            <a:r>
              <a:rPr lang="fr-FR" dirty="0" smtClean="0"/>
              <a:t>-</a:t>
            </a:r>
            <a:r>
              <a:rPr lang="fr-FR" dirty="0"/>
              <a:t>Un système </a:t>
            </a:r>
            <a:r>
              <a:rPr lang="fr-FR" dirty="0" smtClean="0"/>
              <a:t>d’argent</a:t>
            </a:r>
          </a:p>
          <a:p>
            <a:r>
              <a:rPr lang="fr-FR" dirty="0" smtClean="0"/>
              <a:t>-L’inventaire</a:t>
            </a:r>
            <a:endParaRPr lang="fr-FR" dirty="0"/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371664" y="498740"/>
            <a:ext cx="2586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2) Développement / Tests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417</TotalTime>
  <Words>252</Words>
  <Application>Microsoft Office PowerPoint</Application>
  <PresentationFormat>Affichage à l'écran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Capitaux</vt:lpstr>
      <vt:lpstr>PROJET S2 – BehindBars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 – BehindBars</dc:title>
  <dc:creator>Administrator</dc:creator>
  <cp:lastModifiedBy>Utilisateur</cp:lastModifiedBy>
  <cp:revision>39</cp:revision>
  <dcterms:created xsi:type="dcterms:W3CDTF">2016-06-14T12:29:33Z</dcterms:created>
  <dcterms:modified xsi:type="dcterms:W3CDTF">2016-06-15T12:42:36Z</dcterms:modified>
</cp:coreProperties>
</file>