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59" r:id="rId7"/>
    <p:sldId id="262" r:id="rId8"/>
    <p:sldId id="257" r:id="rId9"/>
    <p:sldId id="258" r:id="rId10"/>
    <p:sldId id="261" r:id="rId11"/>
    <p:sldId id="272" r:id="rId12"/>
    <p:sldId id="260" r:id="rId13"/>
    <p:sldId id="274" r:id="rId14"/>
    <p:sldId id="265" r:id="rId15"/>
    <p:sldId id="263" r:id="rId16"/>
    <p:sldId id="264" r:id="rId17"/>
    <p:sldId id="266" r:id="rId18"/>
    <p:sldId id="267" r:id="rId19"/>
    <p:sldId id="268" r:id="rId20"/>
    <p:sldId id="280" r:id="rId21"/>
    <p:sldId id="269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35"/>
    <a:srgbClr val="1D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909BB-FE44-4C8A-916A-840D648C2690}" v="24" dt="2020-07-07T05:26:2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Pauszek" userId="ebd8fcb3-e4ae-4dbd-b9da-b964d6c9d640" providerId="ADAL" clId="{6D001525-DD21-4F06-98F9-03EFA512F68F}"/>
    <pc:docChg chg="undo redo custSel addSld delSld modSld sldOrd modMainMaster">
      <pc:chgData name="Raymond Pauszek" userId="ebd8fcb3-e4ae-4dbd-b9da-b964d6c9d640" providerId="ADAL" clId="{6D001525-DD21-4F06-98F9-03EFA512F68F}" dt="2020-07-02T19:39:08.617" v="3266" actId="20577"/>
      <pc:docMkLst>
        <pc:docMk/>
      </pc:docMkLst>
      <pc:sldChg chg="modSp">
        <pc:chgData name="Raymond Pauszek" userId="ebd8fcb3-e4ae-4dbd-b9da-b964d6c9d640" providerId="ADAL" clId="{6D001525-DD21-4F06-98F9-03EFA512F68F}" dt="2020-07-01T22:29:10.966" v="1195"/>
        <pc:sldMkLst>
          <pc:docMk/>
          <pc:sldMk cId="591663850" sldId="256"/>
        </pc:sldMkLst>
        <pc:spChg chg="mod">
          <ac:chgData name="Raymond Pauszek" userId="ebd8fcb3-e4ae-4dbd-b9da-b964d6c9d640" providerId="ADAL" clId="{6D001525-DD21-4F06-98F9-03EFA512F68F}" dt="2020-07-01T22:29:10.966" v="1195"/>
          <ac:spMkLst>
            <pc:docMk/>
            <pc:sldMk cId="591663850" sldId="256"/>
            <ac:spMk id="4" creationId="{59AB8E27-0D4D-4E79-8337-A2649F45233C}"/>
          </ac:spMkLst>
        </pc:spChg>
      </pc:sldChg>
      <pc:sldChg chg="addSp delSp modSp modAnim">
        <pc:chgData name="Raymond Pauszek" userId="ebd8fcb3-e4ae-4dbd-b9da-b964d6c9d640" providerId="ADAL" clId="{6D001525-DD21-4F06-98F9-03EFA512F68F}" dt="2020-07-01T20:09:03.876" v="829"/>
        <pc:sldMkLst>
          <pc:docMk/>
          <pc:sldMk cId="3681195875" sldId="257"/>
        </pc:sldMkLst>
        <pc:spChg chg="mod">
          <ac:chgData name="Raymond Pauszek" userId="ebd8fcb3-e4ae-4dbd-b9da-b964d6c9d640" providerId="ADAL" clId="{6D001525-DD21-4F06-98F9-03EFA512F68F}" dt="2020-07-01T20:08:59.691" v="827" actId="1076"/>
          <ac:spMkLst>
            <pc:docMk/>
            <pc:sldMk cId="3681195875" sldId="257"/>
            <ac:spMk id="14" creationId="{30E1CEFB-63E3-4AE0-AA35-13D67E34A9C6}"/>
          </ac:spMkLst>
        </pc:spChg>
        <pc:spChg chg="mod">
          <ac:chgData name="Raymond Pauszek" userId="ebd8fcb3-e4ae-4dbd-b9da-b964d6c9d640" providerId="ADAL" clId="{6D001525-DD21-4F06-98F9-03EFA512F68F}" dt="2020-07-01T19:11:40.629" v="594" actId="20577"/>
          <ac:spMkLst>
            <pc:docMk/>
            <pc:sldMk cId="3681195875" sldId="257"/>
            <ac:spMk id="15" creationId="{09B9C323-A4E2-42BE-90B3-880446047F57}"/>
          </ac:spMkLst>
        </pc:spChg>
        <pc:picChg chg="add del mod">
          <ac:chgData name="Raymond Pauszek" userId="ebd8fcb3-e4ae-4dbd-b9da-b964d6c9d640" providerId="ADAL" clId="{6D001525-DD21-4F06-98F9-03EFA512F68F}" dt="2020-07-01T19:50:50.093" v="644" actId="478"/>
          <ac:picMkLst>
            <pc:docMk/>
            <pc:sldMk cId="3681195875" sldId="257"/>
            <ac:picMk id="5" creationId="{0D5632EB-7BF7-4A72-A29A-8D657C33727D}"/>
          </ac:picMkLst>
        </pc:picChg>
      </pc:sldChg>
      <pc:sldChg chg="addSp modSp modAnim">
        <pc:chgData name="Raymond Pauszek" userId="ebd8fcb3-e4ae-4dbd-b9da-b964d6c9d640" providerId="ADAL" clId="{6D001525-DD21-4F06-98F9-03EFA512F68F}" dt="2020-07-01T19:51:11.642" v="650"/>
        <pc:sldMkLst>
          <pc:docMk/>
          <pc:sldMk cId="2962496244" sldId="258"/>
        </pc:sldMkLst>
        <pc:spChg chg="add mod">
          <ac:chgData name="Raymond Pauszek" userId="ebd8fcb3-e4ae-4dbd-b9da-b964d6c9d640" providerId="ADAL" clId="{6D001525-DD21-4F06-98F9-03EFA512F68F}" dt="2020-07-01T19:51:04.150" v="647" actId="164"/>
          <ac:spMkLst>
            <pc:docMk/>
            <pc:sldMk cId="2962496244" sldId="258"/>
            <ac:spMk id="5" creationId="{06A1EE36-15F4-4656-9A16-FB843B4A1D6E}"/>
          </ac:spMkLst>
        </pc:spChg>
        <pc:spChg chg="add mod">
          <ac:chgData name="Raymond Pauszek" userId="ebd8fcb3-e4ae-4dbd-b9da-b964d6c9d640" providerId="ADAL" clId="{6D001525-DD21-4F06-98F9-03EFA512F68F}" dt="2020-07-01T19:51:06.574" v="648" actId="164"/>
          <ac:spMkLst>
            <pc:docMk/>
            <pc:sldMk cId="2962496244" sldId="258"/>
            <ac:spMk id="6" creationId="{D4EEC948-8C1D-46B1-BB6C-1D98960CF386}"/>
          </ac:spMkLst>
        </pc:spChg>
        <pc:spChg chg="mod">
          <ac:chgData name="Raymond Pauszek" userId="ebd8fcb3-e4ae-4dbd-b9da-b964d6c9d640" providerId="ADAL" clId="{6D001525-DD21-4F06-98F9-03EFA512F68F}" dt="2020-07-01T19:51:04.150" v="647" actId="164"/>
          <ac:spMkLst>
            <pc:docMk/>
            <pc:sldMk cId="2962496244" sldId="258"/>
            <ac:spMk id="14" creationId="{30E1CEFB-63E3-4AE0-AA35-13D67E34A9C6}"/>
          </ac:spMkLst>
        </pc:spChg>
        <pc:spChg chg="mod">
          <ac:chgData name="Raymond Pauszek" userId="ebd8fcb3-e4ae-4dbd-b9da-b964d6c9d640" providerId="ADAL" clId="{6D001525-DD21-4F06-98F9-03EFA512F68F}" dt="2020-07-01T19:51:06.574" v="648" actId="164"/>
          <ac:spMkLst>
            <pc:docMk/>
            <pc:sldMk cId="2962496244" sldId="258"/>
            <ac:spMk id="15" creationId="{09B9C323-A4E2-42BE-90B3-880446047F57}"/>
          </ac:spMkLst>
        </pc:spChg>
        <pc:grpChg chg="add mod">
          <ac:chgData name="Raymond Pauszek" userId="ebd8fcb3-e4ae-4dbd-b9da-b964d6c9d640" providerId="ADAL" clId="{6D001525-DD21-4F06-98F9-03EFA512F68F}" dt="2020-07-01T19:51:04.150" v="647" actId="164"/>
          <ac:grpSpMkLst>
            <pc:docMk/>
            <pc:sldMk cId="2962496244" sldId="258"/>
            <ac:grpSpMk id="2" creationId="{327F95CA-34D1-42A4-8E14-94FF222E1E21}"/>
          </ac:grpSpMkLst>
        </pc:grpChg>
        <pc:grpChg chg="add mod">
          <ac:chgData name="Raymond Pauszek" userId="ebd8fcb3-e4ae-4dbd-b9da-b964d6c9d640" providerId="ADAL" clId="{6D001525-DD21-4F06-98F9-03EFA512F68F}" dt="2020-07-01T19:51:06.574" v="648" actId="164"/>
          <ac:grpSpMkLst>
            <pc:docMk/>
            <pc:sldMk cId="2962496244" sldId="258"/>
            <ac:grpSpMk id="3" creationId="{CCF2B86D-32CF-4C29-9156-4BE0C8FAB724}"/>
          </ac:grpSpMkLst>
        </pc:grpChg>
      </pc:sldChg>
      <pc:sldChg chg="addSp modSp modAnim">
        <pc:chgData name="Raymond Pauszek" userId="ebd8fcb3-e4ae-4dbd-b9da-b964d6c9d640" providerId="ADAL" clId="{6D001525-DD21-4F06-98F9-03EFA512F68F}" dt="2020-07-01T19:03:29.881" v="492"/>
        <pc:sldMkLst>
          <pc:docMk/>
          <pc:sldMk cId="1796592750" sldId="259"/>
        </pc:sldMkLst>
        <pc:spChg chg="add mod">
          <ac:chgData name="Raymond Pauszek" userId="ebd8fcb3-e4ae-4dbd-b9da-b964d6c9d640" providerId="ADAL" clId="{6D001525-DD21-4F06-98F9-03EFA512F68F}" dt="2020-07-01T19:03:14.352" v="487" actId="164"/>
          <ac:spMkLst>
            <pc:docMk/>
            <pc:sldMk cId="1796592750" sldId="259"/>
            <ac:spMk id="2" creationId="{CF28DF21-E42A-4E27-A73F-D0181919D03F}"/>
          </ac:spMkLst>
        </pc:spChg>
        <pc:spChg chg="mod">
          <ac:chgData name="Raymond Pauszek" userId="ebd8fcb3-e4ae-4dbd-b9da-b964d6c9d640" providerId="ADAL" clId="{6D001525-DD21-4F06-98F9-03EFA512F68F}" dt="2020-07-01T19:03:14.352" v="487" actId="164"/>
          <ac:spMkLst>
            <pc:docMk/>
            <pc:sldMk cId="1796592750" sldId="259"/>
            <ac:spMk id="5" creationId="{D62D7DB3-124B-4962-8215-51AD54EE0CD7}"/>
          </ac:spMkLst>
        </pc:spChg>
        <pc:spChg chg="mod">
          <ac:chgData name="Raymond Pauszek" userId="ebd8fcb3-e4ae-4dbd-b9da-b964d6c9d640" providerId="ADAL" clId="{6D001525-DD21-4F06-98F9-03EFA512F68F}" dt="2020-07-01T19:03:16.152" v="488" actId="164"/>
          <ac:spMkLst>
            <pc:docMk/>
            <pc:sldMk cId="1796592750" sldId="259"/>
            <ac:spMk id="6" creationId="{8EFD41D3-D6C6-4F35-8368-A70A7FBB7E0F}"/>
          </ac:spMkLst>
        </pc:spChg>
        <pc:spChg chg="add mod">
          <ac:chgData name="Raymond Pauszek" userId="ebd8fcb3-e4ae-4dbd-b9da-b964d6c9d640" providerId="ADAL" clId="{6D001525-DD21-4F06-98F9-03EFA512F68F}" dt="2020-07-01T19:03:16.152" v="488" actId="164"/>
          <ac:spMkLst>
            <pc:docMk/>
            <pc:sldMk cId="1796592750" sldId="259"/>
            <ac:spMk id="7" creationId="{9728E62A-42D2-4DD4-B439-6D780A7F1A9D}"/>
          </ac:spMkLst>
        </pc:spChg>
        <pc:spChg chg="mod">
          <ac:chgData name="Raymond Pauszek" userId="ebd8fcb3-e4ae-4dbd-b9da-b964d6c9d640" providerId="ADAL" clId="{6D001525-DD21-4F06-98F9-03EFA512F68F}" dt="2020-07-01T18:59:12.997" v="59" actId="1076"/>
          <ac:spMkLst>
            <pc:docMk/>
            <pc:sldMk cId="1796592750" sldId="259"/>
            <ac:spMk id="8" creationId="{10EC4160-7E02-4E55-B8D2-C1B29ABAA4CB}"/>
          </ac:spMkLst>
        </pc:spChg>
        <pc:grpChg chg="add mod">
          <ac:chgData name="Raymond Pauszek" userId="ebd8fcb3-e4ae-4dbd-b9da-b964d6c9d640" providerId="ADAL" clId="{6D001525-DD21-4F06-98F9-03EFA512F68F}" dt="2020-07-01T19:03:14.352" v="487" actId="164"/>
          <ac:grpSpMkLst>
            <pc:docMk/>
            <pc:sldMk cId="1796592750" sldId="259"/>
            <ac:grpSpMk id="3" creationId="{509C464B-2838-4961-B210-D0CAD4D1A7B7}"/>
          </ac:grpSpMkLst>
        </pc:grpChg>
        <pc:grpChg chg="add mod">
          <ac:chgData name="Raymond Pauszek" userId="ebd8fcb3-e4ae-4dbd-b9da-b964d6c9d640" providerId="ADAL" clId="{6D001525-DD21-4F06-98F9-03EFA512F68F}" dt="2020-07-01T19:03:16.152" v="488" actId="164"/>
          <ac:grpSpMkLst>
            <pc:docMk/>
            <pc:sldMk cId="1796592750" sldId="259"/>
            <ac:grpSpMk id="9" creationId="{CD42E511-91AD-4C1A-AE5F-22A50F47CFDA}"/>
          </ac:grpSpMkLst>
        </pc:grpChg>
      </pc:sldChg>
      <pc:sldChg chg="modSp">
        <pc:chgData name="Raymond Pauszek" userId="ebd8fcb3-e4ae-4dbd-b9da-b964d6c9d640" providerId="ADAL" clId="{6D001525-DD21-4F06-98F9-03EFA512F68F}" dt="2020-07-01T22:29:10.966" v="1195"/>
        <pc:sldMkLst>
          <pc:docMk/>
          <pc:sldMk cId="2602637592" sldId="261"/>
        </pc:sldMkLst>
        <pc:spChg chg="mod">
          <ac:chgData name="Raymond Pauszek" userId="ebd8fcb3-e4ae-4dbd-b9da-b964d6c9d640" providerId="ADAL" clId="{6D001525-DD21-4F06-98F9-03EFA512F68F}" dt="2020-07-01T19:13:52.953" v="634" actId="20577"/>
          <ac:spMkLst>
            <pc:docMk/>
            <pc:sldMk cId="2602637592" sldId="261"/>
            <ac:spMk id="2" creationId="{41ECC9E8-999F-4B34-A016-56EC643452AD}"/>
          </ac:spMkLst>
        </pc:spChg>
        <pc:spChg chg="mod">
          <ac:chgData name="Raymond Pauszek" userId="ebd8fcb3-e4ae-4dbd-b9da-b964d6c9d640" providerId="ADAL" clId="{6D001525-DD21-4F06-98F9-03EFA512F68F}" dt="2020-07-01T22:29:10.966" v="1195"/>
          <ac:spMkLst>
            <pc:docMk/>
            <pc:sldMk cId="2602637592" sldId="261"/>
            <ac:spMk id="3" creationId="{EA5C5958-9A97-4F0B-9D7C-AFF82209AF37}"/>
          </ac:spMkLst>
        </pc:spChg>
      </pc:sldChg>
      <pc:sldChg chg="addSp delSp modSp modAnim">
        <pc:chgData name="Raymond Pauszek" userId="ebd8fcb3-e4ae-4dbd-b9da-b964d6c9d640" providerId="ADAL" clId="{6D001525-DD21-4F06-98F9-03EFA512F68F}" dt="2020-07-01T19:50:58.048" v="646"/>
        <pc:sldMkLst>
          <pc:docMk/>
          <pc:sldMk cId="2389585123" sldId="262"/>
        </pc:sldMkLst>
        <pc:spChg chg="add del mod topLvl">
          <ac:chgData name="Raymond Pauszek" userId="ebd8fcb3-e4ae-4dbd-b9da-b964d6c9d640" providerId="ADAL" clId="{6D001525-DD21-4F06-98F9-03EFA512F68F}" dt="2020-07-01T19:11:53.494" v="596"/>
          <ac:spMkLst>
            <pc:docMk/>
            <pc:sldMk cId="2389585123" sldId="262"/>
            <ac:spMk id="7" creationId="{94F829F0-A28B-47CB-BE9A-4A4F11DA75AA}"/>
          </ac:spMkLst>
        </pc:spChg>
        <pc:spChg chg="add del mod topLvl">
          <ac:chgData name="Raymond Pauszek" userId="ebd8fcb3-e4ae-4dbd-b9da-b964d6c9d640" providerId="ADAL" clId="{6D001525-DD21-4F06-98F9-03EFA512F68F}" dt="2020-07-01T19:11:53.494" v="596"/>
          <ac:spMkLst>
            <pc:docMk/>
            <pc:sldMk cId="2389585123" sldId="262"/>
            <ac:spMk id="8" creationId="{8316736B-7091-4DDA-878C-802D62B131EF}"/>
          </ac:spMkLst>
        </pc:spChg>
        <pc:spChg chg="mod">
          <ac:chgData name="Raymond Pauszek" userId="ebd8fcb3-e4ae-4dbd-b9da-b964d6c9d640" providerId="ADAL" clId="{6D001525-DD21-4F06-98F9-03EFA512F68F}" dt="2020-07-01T19:10:02.035" v="580" actId="164"/>
          <ac:spMkLst>
            <pc:docMk/>
            <pc:sldMk cId="2389585123" sldId="262"/>
            <ac:spMk id="14" creationId="{30E1CEFB-63E3-4AE0-AA35-13D67E34A9C6}"/>
          </ac:spMkLst>
        </pc:spChg>
        <pc:spChg chg="mod">
          <ac:chgData name="Raymond Pauszek" userId="ebd8fcb3-e4ae-4dbd-b9da-b964d6c9d640" providerId="ADAL" clId="{6D001525-DD21-4F06-98F9-03EFA512F68F}" dt="2020-07-01T19:10:04.309" v="581" actId="164"/>
          <ac:spMkLst>
            <pc:docMk/>
            <pc:sldMk cId="2389585123" sldId="262"/>
            <ac:spMk id="15" creationId="{09B9C323-A4E2-42BE-90B3-880446047F57}"/>
          </ac:spMkLst>
        </pc:spChg>
        <pc:grpChg chg="add mod topLvl">
          <ac:chgData name="Raymond Pauszek" userId="ebd8fcb3-e4ae-4dbd-b9da-b964d6c9d640" providerId="ADAL" clId="{6D001525-DD21-4F06-98F9-03EFA512F68F}" dt="2020-07-01T19:11:50.205" v="595" actId="165"/>
          <ac:grpSpMkLst>
            <pc:docMk/>
            <pc:sldMk cId="2389585123" sldId="262"/>
            <ac:grpSpMk id="2" creationId="{8A2F7FAC-D9AA-4FA0-A9E1-A989DBC81898}"/>
          </ac:grpSpMkLst>
        </pc:grpChg>
        <pc:grpChg chg="add mod topLvl">
          <ac:chgData name="Raymond Pauszek" userId="ebd8fcb3-e4ae-4dbd-b9da-b964d6c9d640" providerId="ADAL" clId="{6D001525-DD21-4F06-98F9-03EFA512F68F}" dt="2020-07-01T19:11:50.205" v="595" actId="165"/>
          <ac:grpSpMkLst>
            <pc:docMk/>
            <pc:sldMk cId="2389585123" sldId="262"/>
            <ac:grpSpMk id="4" creationId="{99412150-1427-41A2-9390-5D2828367D46}"/>
          </ac:grpSpMkLst>
        </pc:grpChg>
        <pc:grpChg chg="add del mod">
          <ac:chgData name="Raymond Pauszek" userId="ebd8fcb3-e4ae-4dbd-b9da-b964d6c9d640" providerId="ADAL" clId="{6D001525-DD21-4F06-98F9-03EFA512F68F}" dt="2020-07-01T19:11:50.205" v="595" actId="165"/>
          <ac:grpSpMkLst>
            <pc:docMk/>
            <pc:sldMk cId="2389585123" sldId="262"/>
            <ac:grpSpMk id="5" creationId="{C17AE83F-3232-4D94-A296-0D483E35AA4A}"/>
          </ac:grpSpMkLst>
        </pc:grpChg>
        <pc:grpChg chg="add del mod">
          <ac:chgData name="Raymond Pauszek" userId="ebd8fcb3-e4ae-4dbd-b9da-b964d6c9d640" providerId="ADAL" clId="{6D001525-DD21-4F06-98F9-03EFA512F68F}" dt="2020-07-01T19:11:50.205" v="595" actId="165"/>
          <ac:grpSpMkLst>
            <pc:docMk/>
            <pc:sldMk cId="2389585123" sldId="262"/>
            <ac:grpSpMk id="6" creationId="{0EE81662-3634-45AC-8E39-05C29BC4CD56}"/>
          </ac:grpSpMkLst>
        </pc:grpChg>
        <pc:picChg chg="add del">
          <ac:chgData name="Raymond Pauszek" userId="ebd8fcb3-e4ae-4dbd-b9da-b964d6c9d640" providerId="ADAL" clId="{6D001525-DD21-4F06-98F9-03EFA512F68F}" dt="2020-06-30T21:27:10.712" v="9" actId="478"/>
          <ac:picMkLst>
            <pc:docMk/>
            <pc:sldMk cId="2389585123" sldId="262"/>
            <ac:picMk id="2" creationId="{C276AD0B-DECF-4E3B-9DAE-9739FC8818FC}"/>
          </ac:picMkLst>
        </pc:picChg>
        <pc:picChg chg="add mod">
          <ac:chgData name="Raymond Pauszek" userId="ebd8fcb3-e4ae-4dbd-b9da-b964d6c9d640" providerId="ADAL" clId="{6D001525-DD21-4F06-98F9-03EFA512F68F}" dt="2020-07-01T19:10:04.309" v="581" actId="164"/>
          <ac:picMkLst>
            <pc:docMk/>
            <pc:sldMk cId="2389585123" sldId="262"/>
            <ac:picMk id="3" creationId="{2D134040-7C36-4947-B4E2-2D5356A330BC}"/>
          </ac:picMkLst>
        </pc:picChg>
        <pc:picChg chg="add mod">
          <ac:chgData name="Raymond Pauszek" userId="ebd8fcb3-e4ae-4dbd-b9da-b964d6c9d640" providerId="ADAL" clId="{6D001525-DD21-4F06-98F9-03EFA512F68F}" dt="2020-07-01T19:10:02.035" v="580" actId="164"/>
          <ac:picMkLst>
            <pc:docMk/>
            <pc:sldMk cId="2389585123" sldId="262"/>
            <ac:picMk id="1026" creationId="{49024F0F-3285-4C34-BFBC-CFD33875DF54}"/>
          </ac:picMkLst>
        </pc:picChg>
        <pc:picChg chg="add del">
          <ac:chgData name="Raymond Pauszek" userId="ebd8fcb3-e4ae-4dbd-b9da-b964d6c9d640" providerId="ADAL" clId="{6D001525-DD21-4F06-98F9-03EFA512F68F}" dt="2020-06-30T21:27:31.317" v="11" actId="478"/>
          <ac:picMkLst>
            <pc:docMk/>
            <pc:sldMk cId="2389585123" sldId="262"/>
            <ac:picMk id="1028" creationId="{C830545B-C815-4B6A-8F5C-1F5F4AE2BB99}"/>
          </ac:picMkLst>
        </pc:picChg>
        <pc:picChg chg="add del mod">
          <ac:chgData name="Raymond Pauszek" userId="ebd8fcb3-e4ae-4dbd-b9da-b964d6c9d640" providerId="ADAL" clId="{6D001525-DD21-4F06-98F9-03EFA512F68F}" dt="2020-06-30T21:28:28.700" v="14" actId="478"/>
          <ac:picMkLst>
            <pc:docMk/>
            <pc:sldMk cId="2389585123" sldId="262"/>
            <ac:picMk id="1030" creationId="{31F522C1-3607-4B49-8A11-5921D56B4EC3}"/>
          </ac:picMkLst>
        </pc:picChg>
        <pc:picChg chg="add del mod">
          <ac:chgData name="Raymond Pauszek" userId="ebd8fcb3-e4ae-4dbd-b9da-b964d6c9d640" providerId="ADAL" clId="{6D001525-DD21-4F06-98F9-03EFA512F68F}" dt="2020-06-30T21:29:02.980" v="17" actId="478"/>
          <ac:picMkLst>
            <pc:docMk/>
            <pc:sldMk cId="2389585123" sldId="262"/>
            <ac:picMk id="1032" creationId="{FDF37F52-DF89-42B3-90B7-5D49199A501E}"/>
          </ac:picMkLst>
        </pc:picChg>
        <pc:picChg chg="add del mod">
          <ac:chgData name="Raymond Pauszek" userId="ebd8fcb3-e4ae-4dbd-b9da-b964d6c9d640" providerId="ADAL" clId="{6D001525-DD21-4F06-98F9-03EFA512F68F}" dt="2020-06-30T21:30:15.635" v="23" actId="478"/>
          <ac:picMkLst>
            <pc:docMk/>
            <pc:sldMk cId="2389585123" sldId="262"/>
            <ac:picMk id="1034" creationId="{165F8939-8832-4556-81E3-73150466AFC4}"/>
          </ac:picMkLst>
        </pc:picChg>
      </pc:sldChg>
      <pc:sldChg chg="modAnim">
        <pc:chgData name="Raymond Pauszek" userId="ebd8fcb3-e4ae-4dbd-b9da-b964d6c9d640" providerId="ADAL" clId="{6D001525-DD21-4F06-98F9-03EFA512F68F}" dt="2020-07-01T19:51:59.299" v="658"/>
        <pc:sldMkLst>
          <pc:docMk/>
          <pc:sldMk cId="3170537798" sldId="263"/>
        </pc:sldMkLst>
      </pc:sldChg>
      <pc:sldChg chg="addSp delSp modSp">
        <pc:chgData name="Raymond Pauszek" userId="ebd8fcb3-e4ae-4dbd-b9da-b964d6c9d640" providerId="ADAL" clId="{6D001525-DD21-4F06-98F9-03EFA512F68F}" dt="2020-07-01T22:29:46.100" v="1197" actId="14100"/>
        <pc:sldMkLst>
          <pc:docMk/>
          <pc:sldMk cId="3295815153" sldId="264"/>
        </pc:sldMkLst>
        <pc:spChg chg="add del 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3" creationId="{FA8429F0-824B-4173-A12D-AE401D6E1B1D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4" creationId="{BE9ACE62-36DE-4970-890D-684689AF7D6D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5" creationId="{88642DE6-A4EC-4D8E-AFBE-AD6BC3653A38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6" creationId="{F7FA1B82-11B8-43EE-9E45-2E54E9D69D30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7" creationId="{5D7A60EB-9F2D-4BBD-AA01-4153344F09A4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10" creationId="{15318F1A-2607-4784-AC6B-558A948DAAD3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4" creationId="{4033D0B1-3061-40B2-B9AF-C66F538A3DB0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5" creationId="{6BA2EEBE-06B4-452F-A776-ED0049A02FF8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6" creationId="{BB82F83A-BD51-4A1B-ACB8-F7A24B41C098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7" creationId="{C09EE1A9-A2BA-48C3-9B1E-8ABCD2E033EF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8" creationId="{2688CE39-21D1-4057-8CF4-9F858DCE0F46}"/>
          </ac:spMkLst>
        </pc:spChg>
        <pc:spChg chg="add mod">
          <ac:chgData name="Raymond Pauszek" userId="ebd8fcb3-e4ae-4dbd-b9da-b964d6c9d640" providerId="ADAL" clId="{6D001525-DD21-4F06-98F9-03EFA512F68F}" dt="2020-07-01T20:08:35.695" v="826" actId="313"/>
          <ac:spMkLst>
            <pc:docMk/>
            <pc:sldMk cId="3295815153" sldId="264"/>
            <ac:spMk id="29" creationId="{ACCBE885-C1FF-4091-B14B-750EB3F4BD23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0" creationId="{ED568541-67F8-424C-B9F1-953C57D911BE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2" creationId="{C9E84738-D3B2-42DB-A2B3-43F0A76D5157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3" creationId="{15045A4F-ADA7-4CFE-B96A-363ECC241C0F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5" creationId="{96776A09-A68C-49D7-99D1-781EF5E167CC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6" creationId="{5FBD999F-3570-4942-A921-3368323AE276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7" creationId="{4A2B28E1-1184-4123-84A0-F4309ACAB937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8" creationId="{0E2FBB05-DF8B-4E13-A757-6BD360CB7667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9" creationId="{3DBAD9DD-DDBD-4DF9-971B-7F4737D48ED8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40" creationId="{BC8D2989-5613-44A4-9931-05761FA8C34C}"/>
          </ac:spMkLst>
        </pc:spChg>
        <pc:grpChg chg="add mod">
          <ac:chgData name="Raymond Pauszek" userId="ebd8fcb3-e4ae-4dbd-b9da-b964d6c9d640" providerId="ADAL" clId="{6D001525-DD21-4F06-98F9-03EFA512F68F}" dt="2020-07-01T22:29:46.100" v="1197" actId="14100"/>
          <ac:grpSpMkLst>
            <pc:docMk/>
            <pc:sldMk cId="3295815153" sldId="264"/>
            <ac:grpSpMk id="8" creationId="{2BE73752-E6A0-468C-9F4D-F99C00A87AE2}"/>
          </ac:grpSpMkLst>
        </pc:grpChg>
        <pc:grpChg chg="add mod">
          <ac:chgData name="Raymond Pauszek" userId="ebd8fcb3-e4ae-4dbd-b9da-b964d6c9d640" providerId="ADAL" clId="{6D001525-DD21-4F06-98F9-03EFA512F68F}" dt="2020-07-01T19:52:23.649" v="666" actId="1076"/>
          <ac:grpSpMkLst>
            <pc:docMk/>
            <pc:sldMk cId="3295815153" sldId="264"/>
            <ac:grpSpMk id="9" creationId="{CA014F5B-11D5-42FE-B04B-A1FC07C54190}"/>
          </ac:grpSpMkLst>
        </pc:grpChg>
        <pc:picChg chg="add mod">
          <ac:chgData name="Raymond Pauszek" userId="ebd8fcb3-e4ae-4dbd-b9da-b964d6c9d640" providerId="ADAL" clId="{6D001525-DD21-4F06-98F9-03EFA512F68F}" dt="2020-07-01T20:07:30.079" v="716" actId="1076"/>
          <ac:picMkLst>
            <pc:docMk/>
            <pc:sldMk cId="3295815153" sldId="264"/>
            <ac:picMk id="1026" creationId="{321DBE09-E34C-4BF4-9F96-C5DB0423A7AF}"/>
          </ac:picMkLst>
        </pc:picChg>
      </pc:sldChg>
      <pc:sldChg chg="addSp modSp modAnim">
        <pc:chgData name="Raymond Pauszek" userId="ebd8fcb3-e4ae-4dbd-b9da-b964d6c9d640" providerId="ADAL" clId="{6D001525-DD21-4F06-98F9-03EFA512F68F}" dt="2020-07-01T19:51:41.308" v="655"/>
        <pc:sldMkLst>
          <pc:docMk/>
          <pc:sldMk cId="1242159392" sldId="265"/>
        </pc:sldMkLst>
        <pc:grpChg chg="add mod">
          <ac:chgData name="Raymond Pauszek" userId="ebd8fcb3-e4ae-4dbd-b9da-b964d6c9d640" providerId="ADAL" clId="{6D001525-DD21-4F06-98F9-03EFA512F68F}" dt="2020-07-01T19:51:38.238" v="654" actId="164"/>
          <ac:grpSpMkLst>
            <pc:docMk/>
            <pc:sldMk cId="1242159392" sldId="265"/>
            <ac:grpSpMk id="6" creationId="{9F90340E-C2FB-4248-8828-7A892AF9E0FC}"/>
          </ac:grpSpMkLst>
        </pc:grpChg>
        <pc:grpChg chg="mod">
          <ac:chgData name="Raymond Pauszek" userId="ebd8fcb3-e4ae-4dbd-b9da-b964d6c9d640" providerId="ADAL" clId="{6D001525-DD21-4F06-98F9-03EFA512F68F}" dt="2020-07-01T19:51:38.238" v="654" actId="164"/>
          <ac:grpSpMkLst>
            <pc:docMk/>
            <pc:sldMk cId="1242159392" sldId="265"/>
            <ac:grpSpMk id="23" creationId="{C7428275-7E37-4AFE-A941-AA9A8A3B296E}"/>
          </ac:grpSpMkLst>
        </pc:grpChg>
        <pc:cxnChg chg="mod">
          <ac:chgData name="Raymond Pauszek" userId="ebd8fcb3-e4ae-4dbd-b9da-b964d6c9d640" providerId="ADAL" clId="{6D001525-DD21-4F06-98F9-03EFA512F68F}" dt="2020-07-01T19:51:38.238" v="654" actId="164"/>
          <ac:cxnSpMkLst>
            <pc:docMk/>
            <pc:sldMk cId="1242159392" sldId="265"/>
            <ac:cxnSpMk id="14" creationId="{2F50CACD-AFFC-4B45-BC44-6F2B39C7C335}"/>
          </ac:cxnSpMkLst>
        </pc:cxnChg>
      </pc:sldChg>
      <pc:sldChg chg="addSp modSp modAnim">
        <pc:chgData name="Raymond Pauszek" userId="ebd8fcb3-e4ae-4dbd-b9da-b964d6c9d640" providerId="ADAL" clId="{6D001525-DD21-4F06-98F9-03EFA512F68F}" dt="2020-07-01T19:53:14.750" v="708"/>
        <pc:sldMkLst>
          <pc:docMk/>
          <pc:sldMk cId="3575639872" sldId="266"/>
        </pc:sldMkLst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0" creationId="{75401D2D-D473-45C5-847C-28332E758F95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1" creationId="{CF430956-9E0A-43DB-855B-62DAF9531076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2" creationId="{C51DFDA4-A372-4689-8FF1-6ABF54E1E5FE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3" creationId="{1078AC53-C085-4E76-880D-28B59EB5DA83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4" creationId="{2D8FFA0A-0130-4EFB-ADE7-A2F679C0E057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5" creationId="{E1FF59E2-B255-4D34-8FFC-43A4DA3383FF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6" creationId="{F34F056B-9D10-4BCC-9964-3A5867106C5B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17" creationId="{89570081-C139-436D-9060-FA04D95F1336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18" creationId="{65914CC7-2CBF-4617-9827-6DC29D369A1B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19" creationId="{D29EEC50-B477-4DA4-9385-77EDD0881B6D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0" creationId="{507886B1-DF89-4D09-8918-DECE88C837E9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1" creationId="{16800FA2-3303-4215-9AC1-52ACC662F209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2" creationId="{8874E175-4D7E-4055-A3F9-21F4DA539915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3" creationId="{58C13017-F85D-4D35-917A-FC0C07BC7105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4" creationId="{2048825E-3995-4F12-84BE-469415F3F1F2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5" creationId="{DD47F8C0-336E-4AE2-A5FD-E8F9C68919FF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6" creationId="{CB2FC74C-0D15-4C7D-850B-4DD4113434F1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27" creationId="{170C4118-2674-47BD-934C-60A304906159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28" creationId="{5980334D-BF87-4CC3-8356-A454AEEEEF4D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30" creationId="{3AABE052-27E9-4DA2-9D48-95E3C2BDA3B2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31" creationId="{B42FD246-C9CB-41B2-94CC-174635D7544B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32" creationId="{A6608DD4-2886-4C4D-89CB-82515CB7CBBF}"/>
          </ac:spMkLst>
        </pc:spChg>
        <pc:grpChg chg="add mod">
          <ac:chgData name="Raymond Pauszek" userId="ebd8fcb3-e4ae-4dbd-b9da-b964d6c9d640" providerId="ADAL" clId="{6D001525-DD21-4F06-98F9-03EFA512F68F}" dt="2020-07-01T19:52:45.049" v="685" actId="1035"/>
          <ac:grpSpMkLst>
            <pc:docMk/>
            <pc:sldMk cId="3575639872" sldId="266"/>
            <ac:grpSpMk id="9" creationId="{4F0CDACB-9866-4C73-967C-E0B1AD5C2BB6}"/>
          </ac:grpSpMkLst>
        </pc:grpChg>
        <pc:grpChg chg="add mod">
          <ac:chgData name="Raymond Pauszek" userId="ebd8fcb3-e4ae-4dbd-b9da-b964d6c9d640" providerId="ADAL" clId="{6D001525-DD21-4F06-98F9-03EFA512F68F}" dt="2020-07-01T19:52:35.501" v="668" actId="164"/>
          <ac:grpSpMkLst>
            <pc:docMk/>
            <pc:sldMk cId="3575639872" sldId="266"/>
            <ac:grpSpMk id="29" creationId="{C1B25504-E094-4C33-BAC9-9EEA356F0A0E}"/>
          </ac:grpSpMkLst>
        </pc:grpChg>
        <pc:grpChg chg="add mod">
          <ac:chgData name="Raymond Pauszek" userId="ebd8fcb3-e4ae-4dbd-b9da-b964d6c9d640" providerId="ADAL" clId="{6D001525-DD21-4F06-98F9-03EFA512F68F}" dt="2020-07-01T19:52:59.871" v="706" actId="1036"/>
          <ac:grpSpMkLst>
            <pc:docMk/>
            <pc:sldMk cId="3575639872" sldId="266"/>
            <ac:grpSpMk id="33" creationId="{6C7F2004-522D-4302-9186-0BA5F834900E}"/>
          </ac:grpSpMkLst>
        </pc:grpChg>
        <pc:cxnChg chg="mod">
          <ac:chgData name="Raymond Pauszek" userId="ebd8fcb3-e4ae-4dbd-b9da-b964d6c9d640" providerId="ADAL" clId="{6D001525-DD21-4F06-98F9-03EFA512F68F}" dt="2020-07-01T19:52:59.871" v="706" actId="1036"/>
          <ac:cxnSpMkLst>
            <pc:docMk/>
            <pc:sldMk cId="3575639872" sldId="266"/>
            <ac:cxnSpMk id="35" creationId="{CBFCE770-B5F0-472F-B287-7CC240F42033}"/>
          </ac:cxnSpMkLst>
        </pc:cxnChg>
        <pc:cxnChg chg="mod">
          <ac:chgData name="Raymond Pauszek" userId="ebd8fcb3-e4ae-4dbd-b9da-b964d6c9d640" providerId="ADAL" clId="{6D001525-DD21-4F06-98F9-03EFA512F68F}" dt="2020-07-01T19:52:45.049" v="685" actId="1035"/>
          <ac:cxnSpMkLst>
            <pc:docMk/>
            <pc:sldMk cId="3575639872" sldId="266"/>
            <ac:cxnSpMk id="37" creationId="{47A76181-1AAD-437D-97C8-EE53BEF8EFC4}"/>
          </ac:cxnSpMkLst>
        </pc:cxnChg>
      </pc:sldChg>
      <pc:sldChg chg="addSp delSp modSp modAnim">
        <pc:chgData name="Raymond Pauszek" userId="ebd8fcb3-e4ae-4dbd-b9da-b964d6c9d640" providerId="ADAL" clId="{6D001525-DD21-4F06-98F9-03EFA512F68F}" dt="2020-07-01T22:37:42.674" v="1247"/>
        <pc:sldMkLst>
          <pc:docMk/>
          <pc:sldMk cId="2634199403" sldId="267"/>
        </pc:sldMkLst>
        <pc:spChg chg="mod">
          <ac:chgData name="Raymond Pauszek" userId="ebd8fcb3-e4ae-4dbd-b9da-b964d6c9d640" providerId="ADAL" clId="{6D001525-DD21-4F06-98F9-03EFA512F68F}" dt="2020-07-01T19:53:28.832" v="710" actId="164"/>
          <ac:spMkLst>
            <pc:docMk/>
            <pc:sldMk cId="2634199403" sldId="267"/>
            <ac:spMk id="19" creationId="{58408F69-3750-45E9-AA9F-3C20CDD291FA}"/>
          </ac:spMkLst>
        </pc:spChg>
        <pc:spChg chg="mod">
          <ac:chgData name="Raymond Pauszek" userId="ebd8fcb3-e4ae-4dbd-b9da-b964d6c9d640" providerId="ADAL" clId="{6D001525-DD21-4F06-98F9-03EFA512F68F}" dt="2020-07-01T19:53:28.832" v="710" actId="164"/>
          <ac:spMkLst>
            <pc:docMk/>
            <pc:sldMk cId="2634199403" sldId="267"/>
            <ac:spMk id="20" creationId="{9F7E63A9-D94F-4FBB-8D13-FFA7AAB62B4F}"/>
          </ac:spMkLst>
        </pc:spChg>
        <pc:spChg chg="add del mod">
          <ac:chgData name="Raymond Pauszek" userId="ebd8fcb3-e4ae-4dbd-b9da-b964d6c9d640" providerId="ADAL" clId="{6D001525-DD21-4F06-98F9-03EFA512F68F}" dt="2020-07-01T22:37:42.674" v="1247"/>
          <ac:spMkLst>
            <pc:docMk/>
            <pc:sldMk cId="2634199403" sldId="267"/>
            <ac:spMk id="22" creationId="{80D6D968-A98D-424D-9163-56D14FFDCCAD}"/>
          </ac:spMkLst>
        </pc:spChg>
        <pc:spChg chg="mod">
          <ac:chgData name="Raymond Pauszek" userId="ebd8fcb3-e4ae-4dbd-b9da-b964d6c9d640" providerId="ADAL" clId="{6D001525-DD21-4F06-98F9-03EFA512F68F}" dt="2020-07-01T19:53:28.832" v="710" actId="164"/>
          <ac:spMkLst>
            <pc:docMk/>
            <pc:sldMk cId="2634199403" sldId="267"/>
            <ac:spMk id="26" creationId="{8AFBF9DA-5ADC-4CA8-B70A-9064CF84F1DD}"/>
          </ac:spMkLst>
        </pc:spChg>
        <pc:spChg chg="mod">
          <ac:chgData name="Raymond Pauszek" userId="ebd8fcb3-e4ae-4dbd-b9da-b964d6c9d640" providerId="ADAL" clId="{6D001525-DD21-4F06-98F9-03EFA512F68F}" dt="2020-07-01T19:53:28.832" v="710" actId="164"/>
          <ac:spMkLst>
            <pc:docMk/>
            <pc:sldMk cId="2634199403" sldId="267"/>
            <ac:spMk id="27" creationId="{144CB222-BB85-4A0B-80D9-A78232EB4F00}"/>
          </ac:spMkLst>
        </pc:spChg>
        <pc:grpChg chg="add mod">
          <ac:chgData name="Raymond Pauszek" userId="ebd8fcb3-e4ae-4dbd-b9da-b964d6c9d640" providerId="ADAL" clId="{6D001525-DD21-4F06-98F9-03EFA512F68F}" dt="2020-07-01T22:37:42.674" v="1247"/>
          <ac:grpSpMkLst>
            <pc:docMk/>
            <pc:sldMk cId="2634199403" sldId="267"/>
            <ac:grpSpMk id="5" creationId="{1868E0B5-F210-4631-97D0-8F2DFFA038B7}"/>
          </ac:grpSpMkLst>
        </pc:grpChg>
      </pc:sldChg>
      <pc:sldChg chg="modSp">
        <pc:chgData name="Raymond Pauszek" userId="ebd8fcb3-e4ae-4dbd-b9da-b964d6c9d640" providerId="ADAL" clId="{6D001525-DD21-4F06-98F9-03EFA512F68F}" dt="2020-07-02T19:38:58.241" v="3245" actId="20577"/>
        <pc:sldMkLst>
          <pc:docMk/>
          <pc:sldMk cId="102305112" sldId="268"/>
        </pc:sldMkLst>
        <pc:spChg chg="mod">
          <ac:chgData name="Raymond Pauszek" userId="ebd8fcb3-e4ae-4dbd-b9da-b964d6c9d640" providerId="ADAL" clId="{6D001525-DD21-4F06-98F9-03EFA512F68F}" dt="2020-07-02T19:38:58.241" v="3245" actId="20577"/>
          <ac:spMkLst>
            <pc:docMk/>
            <pc:sldMk cId="102305112" sldId="268"/>
            <ac:spMk id="2" creationId="{4CE86907-4C35-4255-B3BD-42368C8C17C3}"/>
          </ac:spMkLst>
        </pc:spChg>
      </pc:sldChg>
      <pc:sldChg chg="addSp delSp modSp modAnim">
        <pc:chgData name="Raymond Pauszek" userId="ebd8fcb3-e4ae-4dbd-b9da-b964d6c9d640" providerId="ADAL" clId="{6D001525-DD21-4F06-98F9-03EFA512F68F}" dt="2020-07-01T23:02:06.922" v="1643"/>
        <pc:sldMkLst>
          <pc:docMk/>
          <pc:sldMk cId="3781731447" sldId="269"/>
        </pc:sldMkLst>
        <pc:spChg chg="mod">
          <ac:chgData name="Raymond Pauszek" userId="ebd8fcb3-e4ae-4dbd-b9da-b964d6c9d640" providerId="ADAL" clId="{6D001525-DD21-4F06-98F9-03EFA512F68F}" dt="2020-07-01T22:58:21.138" v="1593" actId="20577"/>
          <ac:spMkLst>
            <pc:docMk/>
            <pc:sldMk cId="3781731447" sldId="269"/>
            <ac:spMk id="2" creationId="{1859740A-3393-40EC-98A8-960657A8C7B4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3" creationId="{421D179D-1AA4-42A8-8E38-FFDE34C1C2F1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4" creationId="{BA8A39DA-846F-44EB-ACF8-F9C61203401E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" creationId="{C6533DEB-C6A4-49E0-8FF3-D7F5E38C76DD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" creationId="{D4B7D08F-9E20-4E58-AD27-6C2045015ADC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" creationId="{C775AD5C-C4C2-4AA7-A7A1-E0FA5D6C68CB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8" creationId="{3AA0E5AA-0D97-4CF5-ACEB-3B220DD67613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9" creationId="{B84997DC-E67D-4C06-8540-FDF5555E928E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0" creationId="{D33B963F-348B-4F2C-B27C-6CD0093058FA}"/>
          </ac:spMkLst>
        </pc:spChg>
        <pc:spChg chg="add del mod topLvl">
          <ac:chgData name="Raymond Pauszek" userId="ebd8fcb3-e4ae-4dbd-b9da-b964d6c9d640" providerId="ADAL" clId="{6D001525-DD21-4F06-98F9-03EFA512F68F}" dt="2020-07-01T22:51:35.169" v="1463" actId="478"/>
          <ac:spMkLst>
            <pc:docMk/>
            <pc:sldMk cId="3781731447" sldId="269"/>
            <ac:spMk id="11" creationId="{E54CC980-A071-4AE8-980D-569FAD87AE88}"/>
          </ac:spMkLst>
        </pc:spChg>
        <pc:spChg chg="add del mod topLvl">
          <ac:chgData name="Raymond Pauszek" userId="ebd8fcb3-e4ae-4dbd-b9da-b964d6c9d640" providerId="ADAL" clId="{6D001525-DD21-4F06-98F9-03EFA512F68F}" dt="2020-07-01T22:51:35.169" v="1463" actId="478"/>
          <ac:spMkLst>
            <pc:docMk/>
            <pc:sldMk cId="3781731447" sldId="269"/>
            <ac:spMk id="12" creationId="{5946F777-CFA9-4FED-9EEA-8E9F3B358129}"/>
          </ac:spMkLst>
        </pc:spChg>
        <pc:spChg chg="add del mod topLvl">
          <ac:chgData name="Raymond Pauszek" userId="ebd8fcb3-e4ae-4dbd-b9da-b964d6c9d640" providerId="ADAL" clId="{6D001525-DD21-4F06-98F9-03EFA512F68F}" dt="2020-07-01T22:51:35.169" v="1463" actId="478"/>
          <ac:spMkLst>
            <pc:docMk/>
            <pc:sldMk cId="3781731447" sldId="269"/>
            <ac:spMk id="13" creationId="{7A2D3BC1-EED9-499B-9013-A20FD70E1F14}"/>
          </ac:spMkLst>
        </pc:spChg>
        <pc:spChg chg="add del mod topLvl">
          <ac:chgData name="Raymond Pauszek" userId="ebd8fcb3-e4ae-4dbd-b9da-b964d6c9d640" providerId="ADAL" clId="{6D001525-DD21-4F06-98F9-03EFA512F68F}" dt="2020-07-01T22:51:35.169" v="1463" actId="478"/>
          <ac:spMkLst>
            <pc:docMk/>
            <pc:sldMk cId="3781731447" sldId="269"/>
            <ac:spMk id="14" creationId="{98785143-1070-4014-BAA4-52FAEE09EBAA}"/>
          </ac:spMkLst>
        </pc:spChg>
        <pc:spChg chg="add mod">
          <ac:chgData name="Raymond Pauszek" userId="ebd8fcb3-e4ae-4dbd-b9da-b964d6c9d640" providerId="ADAL" clId="{6D001525-DD21-4F06-98F9-03EFA512F68F}" dt="2020-07-01T22:58:06.166" v="1575" actId="6549"/>
          <ac:spMkLst>
            <pc:docMk/>
            <pc:sldMk cId="3781731447" sldId="269"/>
            <ac:spMk id="16" creationId="{AD56AFA3-89E2-45FC-9946-9E214CA68DA8}"/>
          </ac:spMkLst>
        </pc:spChg>
        <pc:spChg chg="add mod">
          <ac:chgData name="Raymond Pauszek" userId="ebd8fcb3-e4ae-4dbd-b9da-b964d6c9d640" providerId="ADAL" clId="{6D001525-DD21-4F06-98F9-03EFA512F68F}" dt="2020-07-01T22:54:34.613" v="1502" actId="164"/>
          <ac:spMkLst>
            <pc:docMk/>
            <pc:sldMk cId="3781731447" sldId="269"/>
            <ac:spMk id="17" creationId="{103FCFC0-FAAD-4CDE-B9C5-A6E5BB39BE91}"/>
          </ac:spMkLst>
        </pc:spChg>
        <pc:spChg chg="add del mod">
          <ac:chgData name="Raymond Pauszek" userId="ebd8fcb3-e4ae-4dbd-b9da-b964d6c9d640" providerId="ADAL" clId="{6D001525-DD21-4F06-98F9-03EFA512F68F}" dt="2020-07-01T22:47:04.015" v="1411" actId="478"/>
          <ac:spMkLst>
            <pc:docMk/>
            <pc:sldMk cId="3781731447" sldId="269"/>
            <ac:spMk id="18" creationId="{BB70B883-60CF-4DDD-AA51-F1D98037301A}"/>
          </ac:spMkLst>
        </pc:spChg>
        <pc:spChg chg="add del mod">
          <ac:chgData name="Raymond Pauszek" userId="ebd8fcb3-e4ae-4dbd-b9da-b964d6c9d640" providerId="ADAL" clId="{6D001525-DD21-4F06-98F9-03EFA512F68F}" dt="2020-07-01T22:42:22.630" v="1300" actId="478"/>
          <ac:spMkLst>
            <pc:docMk/>
            <pc:sldMk cId="3781731447" sldId="269"/>
            <ac:spMk id="19" creationId="{F4222418-5A83-402E-8124-ED695017C05D}"/>
          </ac:spMkLst>
        </pc:spChg>
        <pc:spChg chg="mod">
          <ac:chgData name="Raymond Pauszek" userId="ebd8fcb3-e4ae-4dbd-b9da-b964d6c9d640" providerId="ADAL" clId="{6D001525-DD21-4F06-98F9-03EFA512F68F}" dt="2020-07-01T22:42:53.668" v="1307" actId="20577"/>
          <ac:spMkLst>
            <pc:docMk/>
            <pc:sldMk cId="3781731447" sldId="269"/>
            <ac:spMk id="24" creationId="{C8B87DEE-4D44-45E9-8102-50AE981D1C47}"/>
          </ac:spMkLst>
        </pc:spChg>
        <pc:spChg chg="add del mod">
          <ac:chgData name="Raymond Pauszek" userId="ebd8fcb3-e4ae-4dbd-b9da-b964d6c9d640" providerId="ADAL" clId="{6D001525-DD21-4F06-98F9-03EFA512F68F}" dt="2020-07-01T22:47:04.015" v="1411" actId="478"/>
          <ac:spMkLst>
            <pc:docMk/>
            <pc:sldMk cId="3781731447" sldId="269"/>
            <ac:spMk id="34" creationId="{B17D1B8C-71FF-4F43-83AE-ED33E15CBC33}"/>
          </ac:spMkLst>
        </pc:spChg>
        <pc:spChg chg="add del mod">
          <ac:chgData name="Raymond Pauszek" userId="ebd8fcb3-e4ae-4dbd-b9da-b964d6c9d640" providerId="ADAL" clId="{6D001525-DD21-4F06-98F9-03EFA512F68F}" dt="2020-07-01T22:47:04.015" v="1411" actId="478"/>
          <ac:spMkLst>
            <pc:docMk/>
            <pc:sldMk cId="3781731447" sldId="269"/>
            <ac:spMk id="35" creationId="{393D66DD-124E-41A3-A2EC-F5BAB1318F2B}"/>
          </ac:spMkLst>
        </pc:spChg>
        <pc:spChg chg="mod">
          <ac:chgData name="Raymond Pauszek" userId="ebd8fcb3-e4ae-4dbd-b9da-b964d6c9d640" providerId="ADAL" clId="{6D001525-DD21-4F06-98F9-03EFA512F68F}" dt="2020-07-01T22:43:07.719" v="1310" actId="20577"/>
          <ac:spMkLst>
            <pc:docMk/>
            <pc:sldMk cId="3781731447" sldId="269"/>
            <ac:spMk id="37" creationId="{4363D011-C874-491B-9434-7FE7CBBBFDE2}"/>
          </ac:spMkLst>
        </pc:spChg>
        <pc:spChg chg="add del mod">
          <ac:chgData name="Raymond Pauszek" userId="ebd8fcb3-e4ae-4dbd-b9da-b964d6c9d640" providerId="ADAL" clId="{6D001525-DD21-4F06-98F9-03EFA512F68F}" dt="2020-07-01T22:47:04.015" v="1411" actId="478"/>
          <ac:spMkLst>
            <pc:docMk/>
            <pc:sldMk cId="3781731447" sldId="269"/>
            <ac:spMk id="49" creationId="{D697C4F7-C77C-48D4-B62F-7E25E5D71CDB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6" creationId="{18995029-5D3E-48E9-8180-5710CE3E5BA6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7" creationId="{067B6F4A-3787-4D15-831D-389881ED1FEE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8" creationId="{6832AB7C-6BF7-45EE-BFE6-52EDA40BA412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9" creationId="{DA0DAF36-48E4-4083-BE98-F524D71C1440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0" creationId="{9FC290A0-FF9B-4401-ADC9-17E0852DE58E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1" creationId="{26B4F698-674D-4F1D-9765-6900CBF3F57A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2" creationId="{DD2F3429-6117-4493-879A-E5AAF7CD813E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3" creationId="{77E6158E-7D58-4263-BF46-45CAE0E12BF0}"/>
          </ac:spMkLst>
        </pc:spChg>
        <pc:spChg chg="del mod topLvl">
          <ac:chgData name="Raymond Pauszek" userId="ebd8fcb3-e4ae-4dbd-b9da-b964d6c9d640" providerId="ADAL" clId="{6D001525-DD21-4F06-98F9-03EFA512F68F}" dt="2020-07-01T22:51:27.921" v="1461" actId="478"/>
          <ac:spMkLst>
            <pc:docMk/>
            <pc:sldMk cId="3781731447" sldId="269"/>
            <ac:spMk id="64" creationId="{481290A7-A3F0-4FCF-A1B9-5A1586D67BCE}"/>
          </ac:spMkLst>
        </pc:spChg>
        <pc:spChg chg="del mod topLvl">
          <ac:chgData name="Raymond Pauszek" userId="ebd8fcb3-e4ae-4dbd-b9da-b964d6c9d640" providerId="ADAL" clId="{6D001525-DD21-4F06-98F9-03EFA512F68F}" dt="2020-07-01T22:51:27.921" v="1461" actId="478"/>
          <ac:spMkLst>
            <pc:docMk/>
            <pc:sldMk cId="3781731447" sldId="269"/>
            <ac:spMk id="65" creationId="{BB88A7CD-2357-4F62-B385-DE25F868E42C}"/>
          </ac:spMkLst>
        </pc:spChg>
        <pc:spChg chg="del mod topLvl">
          <ac:chgData name="Raymond Pauszek" userId="ebd8fcb3-e4ae-4dbd-b9da-b964d6c9d640" providerId="ADAL" clId="{6D001525-DD21-4F06-98F9-03EFA512F68F}" dt="2020-07-01T22:51:27.921" v="1461" actId="478"/>
          <ac:spMkLst>
            <pc:docMk/>
            <pc:sldMk cId="3781731447" sldId="269"/>
            <ac:spMk id="66" creationId="{AACF804C-9A03-49F5-94E4-1EBB42A5F7DB}"/>
          </ac:spMkLst>
        </pc:spChg>
        <pc:spChg chg="del mod topLvl">
          <ac:chgData name="Raymond Pauszek" userId="ebd8fcb3-e4ae-4dbd-b9da-b964d6c9d640" providerId="ADAL" clId="{6D001525-DD21-4F06-98F9-03EFA512F68F}" dt="2020-07-01T22:51:27.921" v="1461" actId="478"/>
          <ac:spMkLst>
            <pc:docMk/>
            <pc:sldMk cId="3781731447" sldId="269"/>
            <ac:spMk id="67" creationId="{66E4DF9A-B1AC-4255-83A4-25CE9AF14EF9}"/>
          </ac:spMkLst>
        </pc:spChg>
        <pc:spChg chg="add mod">
          <ac:chgData name="Raymond Pauszek" userId="ebd8fcb3-e4ae-4dbd-b9da-b964d6c9d640" providerId="ADAL" clId="{6D001525-DD21-4F06-98F9-03EFA512F68F}" dt="2020-07-01T22:54:37.079" v="1503" actId="164"/>
          <ac:spMkLst>
            <pc:docMk/>
            <pc:sldMk cId="3781731447" sldId="269"/>
            <ac:spMk id="68" creationId="{A3398EEB-5C11-4AA5-829E-90C5A1596D52}"/>
          </ac:spMkLst>
        </pc:spChg>
        <pc:spChg chg="add mod">
          <ac:chgData name="Raymond Pauszek" userId="ebd8fcb3-e4ae-4dbd-b9da-b964d6c9d640" providerId="ADAL" clId="{6D001525-DD21-4F06-98F9-03EFA512F68F}" dt="2020-07-01T22:54:37.079" v="1503" actId="164"/>
          <ac:spMkLst>
            <pc:docMk/>
            <pc:sldMk cId="3781731447" sldId="269"/>
            <ac:spMk id="70" creationId="{9E82C033-CD1B-461D-AC43-D400EA993EF2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4" creationId="{03676464-688C-4B19-9854-D5A6F6549F03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5" creationId="{3C9DD38D-FED2-4696-9C44-B46B1219C393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6" creationId="{4863EC1B-6F1F-4989-8FFD-60C973736563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7" creationId="{F311E10D-EEB7-4926-B7E0-60C09171B85D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8" creationId="{62D8F647-ABF5-4396-BF40-E4A76E054F08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9" creationId="{566F1494-3170-482A-AA1F-B357369F6712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80" creationId="{6AE986F9-1720-4554-9148-6491761865C6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81" creationId="{8B76FFDC-2692-418A-92AE-D4980E88B665}"/>
          </ac:spMkLst>
        </pc:spChg>
        <pc:spChg chg="del mod topLvl">
          <ac:chgData name="Raymond Pauszek" userId="ebd8fcb3-e4ae-4dbd-b9da-b964d6c9d640" providerId="ADAL" clId="{6D001525-DD21-4F06-98F9-03EFA512F68F}" dt="2020-07-01T22:51:31.688" v="1462" actId="478"/>
          <ac:spMkLst>
            <pc:docMk/>
            <pc:sldMk cId="3781731447" sldId="269"/>
            <ac:spMk id="82" creationId="{3A1C27ED-F649-4CA5-8C00-2C38027D52E3}"/>
          </ac:spMkLst>
        </pc:spChg>
        <pc:spChg chg="del mod topLvl">
          <ac:chgData name="Raymond Pauszek" userId="ebd8fcb3-e4ae-4dbd-b9da-b964d6c9d640" providerId="ADAL" clId="{6D001525-DD21-4F06-98F9-03EFA512F68F}" dt="2020-07-01T22:51:31.688" v="1462" actId="478"/>
          <ac:spMkLst>
            <pc:docMk/>
            <pc:sldMk cId="3781731447" sldId="269"/>
            <ac:spMk id="83" creationId="{3F2B4C22-A202-4EF4-9640-1A7897CDFF92}"/>
          </ac:spMkLst>
        </pc:spChg>
        <pc:spChg chg="del mod topLvl">
          <ac:chgData name="Raymond Pauszek" userId="ebd8fcb3-e4ae-4dbd-b9da-b964d6c9d640" providerId="ADAL" clId="{6D001525-DD21-4F06-98F9-03EFA512F68F}" dt="2020-07-01T22:51:31.688" v="1462" actId="478"/>
          <ac:spMkLst>
            <pc:docMk/>
            <pc:sldMk cId="3781731447" sldId="269"/>
            <ac:spMk id="84" creationId="{31C9834A-72FE-47D4-BB44-33101DC085FB}"/>
          </ac:spMkLst>
        </pc:spChg>
        <pc:spChg chg="del mod topLvl">
          <ac:chgData name="Raymond Pauszek" userId="ebd8fcb3-e4ae-4dbd-b9da-b964d6c9d640" providerId="ADAL" clId="{6D001525-DD21-4F06-98F9-03EFA512F68F}" dt="2020-07-01T22:51:31.688" v="1462" actId="478"/>
          <ac:spMkLst>
            <pc:docMk/>
            <pc:sldMk cId="3781731447" sldId="269"/>
            <ac:spMk id="85" creationId="{ECED1DC6-9D02-4B2B-B53D-232E0C048316}"/>
          </ac:spMkLst>
        </pc:spChg>
        <pc:spChg chg="add mod">
          <ac:chgData name="Raymond Pauszek" userId="ebd8fcb3-e4ae-4dbd-b9da-b964d6c9d640" providerId="ADAL" clId="{6D001525-DD21-4F06-98F9-03EFA512F68F}" dt="2020-07-01T22:54:39.256" v="1504" actId="164"/>
          <ac:spMkLst>
            <pc:docMk/>
            <pc:sldMk cId="3781731447" sldId="269"/>
            <ac:spMk id="86" creationId="{42D7E068-5F39-4470-859A-D6C26A1323AE}"/>
          </ac:spMkLst>
        </pc:spChg>
        <pc:spChg chg="add mod">
          <ac:chgData name="Raymond Pauszek" userId="ebd8fcb3-e4ae-4dbd-b9da-b964d6c9d640" providerId="ADAL" clId="{6D001525-DD21-4F06-98F9-03EFA512F68F}" dt="2020-07-01T22:54:39.256" v="1504" actId="164"/>
          <ac:spMkLst>
            <pc:docMk/>
            <pc:sldMk cId="3781731447" sldId="269"/>
            <ac:spMk id="88" creationId="{A24EAE98-4D98-4A5D-8575-51142FCFCB34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03" creationId="{159F75CC-BAE9-492B-AB9F-09B7CD939383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18" creationId="{B37EA80B-E78A-485B-A128-12E93D944574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20" creationId="{FD79FED2-C2A0-4F70-92F0-A780FF63793C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35" creationId="{8D237727-B2E7-41CD-BBC1-D57BD55703E3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37" creationId="{1C8327C5-D418-4480-A800-9ABED0580877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51" creationId="{ADAF9A3A-9253-4BEA-8127-D2B0F209838D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62" creationId="{F1BA8FFA-59F5-49FE-A6F8-9F02507C96AA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64" creationId="{E1E933A9-556E-4CD8-84FB-EC71BFDBE5A1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75" creationId="{0D075289-7DA5-43ED-A6E4-9B7C444F04A9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77" creationId="{B17AC4EE-94B6-4A65-9775-CA691AAD14B1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0" creationId="{FE4DEF68-7223-460D-BC43-C6AF8D8DABF8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1" creationId="{12347C71-A92D-49C9-A85B-E7EED9F7D00B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2" creationId="{65F85596-98F7-4C63-AACE-FF5F708E82E8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3" creationId="{A5B2D204-F019-45F3-AF8B-958644007AA9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4" creationId="{2368BC73-E2B7-4760-A26E-184BBB15C47B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5" creationId="{127F3A3E-BBBB-4872-91B5-D4F80D8DDA01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6" creationId="{9D4A60D7-ED61-4D76-BEF7-9DAC678417BF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7" creationId="{4AD0401F-1A27-409B-B893-3F6BE20A14A6}"/>
          </ac:spMkLst>
        </pc:spChg>
        <pc:spChg chg="add mod">
          <ac:chgData name="Raymond Pauszek" userId="ebd8fcb3-e4ae-4dbd-b9da-b964d6c9d640" providerId="ADAL" clId="{6D001525-DD21-4F06-98F9-03EFA512F68F}" dt="2020-07-01T22:54:53.063" v="1508" actId="164"/>
          <ac:spMkLst>
            <pc:docMk/>
            <pc:sldMk cId="3781731447" sldId="269"/>
            <ac:spMk id="188" creationId="{E40A45F5-13A5-408D-8D07-AA3EBB5530BD}"/>
          </ac:spMkLst>
        </pc:spChg>
        <pc:spChg chg="add mod">
          <ac:chgData name="Raymond Pauszek" userId="ebd8fcb3-e4ae-4dbd-b9da-b964d6c9d640" providerId="ADAL" clId="{6D001525-DD21-4F06-98F9-03EFA512F68F}" dt="2020-07-01T22:54:53.063" v="1508" actId="164"/>
          <ac:spMkLst>
            <pc:docMk/>
            <pc:sldMk cId="3781731447" sldId="269"/>
            <ac:spMk id="190" creationId="{AF2F6159-09AB-4D13-82D4-747047745FCB}"/>
          </ac:spMkLst>
        </pc:spChg>
        <pc:spChg chg="add mod">
          <ac:chgData name="Raymond Pauszek" userId="ebd8fcb3-e4ae-4dbd-b9da-b964d6c9d640" providerId="ADAL" clId="{6D001525-DD21-4F06-98F9-03EFA512F68F}" dt="2020-07-01T22:54:53.063" v="1508" actId="164"/>
          <ac:spMkLst>
            <pc:docMk/>
            <pc:sldMk cId="3781731447" sldId="269"/>
            <ac:spMk id="192" creationId="{37E283A7-E149-47FE-848E-819E7FA61D4B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96" creationId="{A0B75163-00DA-4505-A697-EB4DA41798D0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97" creationId="{1AFE5F99-3963-49BE-9A4F-2F3EF10BD3A1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98" creationId="{A6068F2A-64BC-47E4-B977-854497EC1152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99" creationId="{AAFA94D0-CA22-4ED3-BAE7-205FBBD2BA03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00" creationId="{4FEABB27-642E-4B63-99F2-D1BFF97067DA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01" creationId="{B4A6BCBD-580A-40E0-899D-1722B0A6CBDF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02" creationId="{09C2778D-8311-483F-A9CF-63C8F4EB1314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03" creationId="{4B2185D0-0468-4F0E-A04C-8A397C5D5FEE}"/>
          </ac:spMkLst>
        </pc:spChg>
        <pc:spChg chg="add mod">
          <ac:chgData name="Raymond Pauszek" userId="ebd8fcb3-e4ae-4dbd-b9da-b964d6c9d640" providerId="ADAL" clId="{6D001525-DD21-4F06-98F9-03EFA512F68F}" dt="2020-07-01T22:54:55.602" v="1509" actId="164"/>
          <ac:spMkLst>
            <pc:docMk/>
            <pc:sldMk cId="3781731447" sldId="269"/>
            <ac:spMk id="204" creationId="{0F43D8B5-D7B0-4D79-AF3D-53856A384BE4}"/>
          </ac:spMkLst>
        </pc:spChg>
        <pc:spChg chg="add mod">
          <ac:chgData name="Raymond Pauszek" userId="ebd8fcb3-e4ae-4dbd-b9da-b964d6c9d640" providerId="ADAL" clId="{6D001525-DD21-4F06-98F9-03EFA512F68F}" dt="2020-07-01T22:54:55.602" v="1509" actId="164"/>
          <ac:spMkLst>
            <pc:docMk/>
            <pc:sldMk cId="3781731447" sldId="269"/>
            <ac:spMk id="206" creationId="{21E6834A-0C78-46CB-8AF1-DEFD75C9C675}"/>
          </ac:spMkLst>
        </pc:spChg>
        <pc:spChg chg="add mod">
          <ac:chgData name="Raymond Pauszek" userId="ebd8fcb3-e4ae-4dbd-b9da-b964d6c9d640" providerId="ADAL" clId="{6D001525-DD21-4F06-98F9-03EFA512F68F}" dt="2020-07-01T22:54:55.602" v="1509" actId="164"/>
          <ac:spMkLst>
            <pc:docMk/>
            <pc:sldMk cId="3781731447" sldId="269"/>
            <ac:spMk id="208" creationId="{DB0152FB-0CA6-4E18-9654-3F7D5E943C41}"/>
          </ac:spMkLst>
        </pc:spChg>
        <pc:spChg chg="add mod">
          <ac:chgData name="Raymond Pauszek" userId="ebd8fcb3-e4ae-4dbd-b9da-b964d6c9d640" providerId="ADAL" clId="{6D001525-DD21-4F06-98F9-03EFA512F68F}" dt="2020-07-01T22:54:55.602" v="1509" actId="164"/>
          <ac:spMkLst>
            <pc:docMk/>
            <pc:sldMk cId="3781731447" sldId="269"/>
            <ac:spMk id="210" creationId="{46EB9A95-0AFD-432E-BD88-CB1364FBC442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4" creationId="{E9D487C8-F469-42D7-91E2-D3F8A6613E1F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5" creationId="{682ACD14-64C6-4371-A0E5-F915E843F903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6" creationId="{32E5CA2A-3B85-47C2-BC1C-294DA1811C22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7" creationId="{DCBC2486-75EA-477E-9695-8977BDB84985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8" creationId="{88765F1F-8524-4B0B-B92E-2226740C04CD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9" creationId="{5075755A-B295-4B1A-B7CD-4D6ED4F81E47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20" creationId="{3E707253-8CCE-4A5D-A300-478E14170387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21" creationId="{13D9E3D5-1A60-45C8-912E-DB6D717A3F38}"/>
          </ac:spMkLst>
        </pc:spChg>
        <pc:spChg chg="add mod">
          <ac:chgData name="Raymond Pauszek" userId="ebd8fcb3-e4ae-4dbd-b9da-b964d6c9d640" providerId="ADAL" clId="{6D001525-DD21-4F06-98F9-03EFA512F68F}" dt="2020-07-01T22:54:58.591" v="1510" actId="164"/>
          <ac:spMkLst>
            <pc:docMk/>
            <pc:sldMk cId="3781731447" sldId="269"/>
            <ac:spMk id="222" creationId="{220F4D0A-8E9B-4D70-870A-0390C175349C}"/>
          </ac:spMkLst>
        </pc:spChg>
        <pc:spChg chg="add mod">
          <ac:chgData name="Raymond Pauszek" userId="ebd8fcb3-e4ae-4dbd-b9da-b964d6c9d640" providerId="ADAL" clId="{6D001525-DD21-4F06-98F9-03EFA512F68F}" dt="2020-07-01T22:54:58.591" v="1510" actId="164"/>
          <ac:spMkLst>
            <pc:docMk/>
            <pc:sldMk cId="3781731447" sldId="269"/>
            <ac:spMk id="224" creationId="{ED414606-B9FF-4935-BC7F-0BC450B0F10A}"/>
          </ac:spMkLst>
        </pc:spChg>
        <pc:spChg chg="add mod">
          <ac:chgData name="Raymond Pauszek" userId="ebd8fcb3-e4ae-4dbd-b9da-b964d6c9d640" providerId="ADAL" clId="{6D001525-DD21-4F06-98F9-03EFA512F68F}" dt="2020-07-01T22:54:58.591" v="1510" actId="164"/>
          <ac:spMkLst>
            <pc:docMk/>
            <pc:sldMk cId="3781731447" sldId="269"/>
            <ac:spMk id="226" creationId="{FC000628-031C-4439-ACEB-645099CF5025}"/>
          </ac:spMkLst>
        </pc:spChg>
        <pc:spChg chg="add mod">
          <ac:chgData name="Raymond Pauszek" userId="ebd8fcb3-e4ae-4dbd-b9da-b964d6c9d640" providerId="ADAL" clId="{6D001525-DD21-4F06-98F9-03EFA512F68F}" dt="2020-07-01T22:54:58.591" v="1510" actId="164"/>
          <ac:spMkLst>
            <pc:docMk/>
            <pc:sldMk cId="3781731447" sldId="269"/>
            <ac:spMk id="228" creationId="{AF8C9904-7433-44E0-AEBA-D3B17DE9175C}"/>
          </ac:spMkLst>
        </pc:spChg>
        <pc:spChg chg="add del mod">
          <ac:chgData name="Raymond Pauszek" userId="ebd8fcb3-e4ae-4dbd-b9da-b964d6c9d640" providerId="ADAL" clId="{6D001525-DD21-4F06-98F9-03EFA512F68F}" dt="2020-07-01T23:00:47.156" v="1631" actId="478"/>
          <ac:spMkLst>
            <pc:docMk/>
            <pc:sldMk cId="3781731447" sldId="269"/>
            <ac:spMk id="236" creationId="{FCC40537-EB97-4497-8DFE-F4F5020A0ADA}"/>
          </ac:spMkLst>
        </pc:spChg>
        <pc:spChg chg="add mod">
          <ac:chgData name="Raymond Pauszek" userId="ebd8fcb3-e4ae-4dbd-b9da-b964d6c9d640" providerId="ADAL" clId="{6D001525-DD21-4F06-98F9-03EFA512F68F}" dt="2020-07-01T23:01:27.210" v="1639" actId="164"/>
          <ac:spMkLst>
            <pc:docMk/>
            <pc:sldMk cId="3781731447" sldId="269"/>
            <ac:spMk id="237" creationId="{75562BAD-A1F2-4C0A-AAE4-56BB87569414}"/>
          </ac:spMkLst>
        </pc:spChg>
        <pc:spChg chg="add mod">
          <ac:chgData name="Raymond Pauszek" userId="ebd8fcb3-e4ae-4dbd-b9da-b964d6c9d640" providerId="ADAL" clId="{6D001525-DD21-4F06-98F9-03EFA512F68F}" dt="2020-07-01T23:01:27.210" v="1639" actId="164"/>
          <ac:spMkLst>
            <pc:docMk/>
            <pc:sldMk cId="3781731447" sldId="269"/>
            <ac:spMk id="238" creationId="{4E57B166-06AF-4199-A4D4-71A8B1B385E8}"/>
          </ac:spMkLst>
        </pc:spChg>
        <pc:spChg chg="add mod">
          <ac:chgData name="Raymond Pauszek" userId="ebd8fcb3-e4ae-4dbd-b9da-b964d6c9d640" providerId="ADAL" clId="{6D001525-DD21-4F06-98F9-03EFA512F68F}" dt="2020-07-01T23:01:23.339" v="1638" actId="164"/>
          <ac:spMkLst>
            <pc:docMk/>
            <pc:sldMk cId="3781731447" sldId="269"/>
            <ac:spMk id="239" creationId="{EDD8448F-7602-468B-8BD1-1B1FB64A7173}"/>
          </ac:spMkLst>
        </pc:spChg>
        <pc:grpChg chg="add del mod">
          <ac:chgData name="Raymond Pauszek" userId="ebd8fcb3-e4ae-4dbd-b9da-b964d6c9d640" providerId="ADAL" clId="{6D001525-DD21-4F06-98F9-03EFA512F68F}" dt="2020-07-01T22:37:54.316" v="1251" actId="165"/>
          <ac:grpSpMkLst>
            <pc:docMk/>
            <pc:sldMk cId="3781731447" sldId="269"/>
            <ac:grpSpMk id="15" creationId="{C4FEBB80-59FA-4319-9C78-440C90A5191F}"/>
          </ac:grpSpMkLst>
        </pc:grpChg>
        <pc:grpChg chg="add del mod">
          <ac:chgData name="Raymond Pauszek" userId="ebd8fcb3-e4ae-4dbd-b9da-b964d6c9d640" providerId="ADAL" clId="{6D001525-DD21-4F06-98F9-03EFA512F68F}" dt="2020-07-01T22:51:22.770" v="1460" actId="165"/>
          <ac:grpSpMkLst>
            <pc:docMk/>
            <pc:sldMk cId="3781731447" sldId="269"/>
            <ac:grpSpMk id="20" creationId="{BC3BA400-A8EE-448E-807F-D41A6962710F}"/>
          </ac:grpSpMkLst>
        </pc:grpChg>
        <pc:grpChg chg="add del mod">
          <ac:chgData name="Raymond Pauszek" userId="ebd8fcb3-e4ae-4dbd-b9da-b964d6c9d640" providerId="ADAL" clId="{6D001525-DD21-4F06-98F9-03EFA512F68F}" dt="2020-07-01T22:47:04.015" v="1411" actId="478"/>
          <ac:grpSpMkLst>
            <pc:docMk/>
            <pc:sldMk cId="3781731447" sldId="269"/>
            <ac:grpSpMk id="21" creationId="{970C1675-277C-4F63-8E71-689D5B284198}"/>
          </ac:grpSpMkLst>
        </pc:grpChg>
        <pc:grpChg chg="add del mod">
          <ac:chgData name="Raymond Pauszek" userId="ebd8fcb3-e4ae-4dbd-b9da-b964d6c9d640" providerId="ADAL" clId="{6D001525-DD21-4F06-98F9-03EFA512F68F}" dt="2020-07-01T22:47:04.015" v="1411" actId="478"/>
          <ac:grpSpMkLst>
            <pc:docMk/>
            <pc:sldMk cId="3781731447" sldId="269"/>
            <ac:grpSpMk id="36" creationId="{E0A0745F-D35D-4288-97F6-4355DBDEF5C0}"/>
          </ac:grpSpMkLst>
        </pc:grpChg>
        <pc:grpChg chg="add del mod">
          <ac:chgData name="Raymond Pauszek" userId="ebd8fcb3-e4ae-4dbd-b9da-b964d6c9d640" providerId="ADAL" clId="{6D001525-DD21-4F06-98F9-03EFA512F68F}" dt="2020-07-01T22:51:21.808" v="1459" actId="165"/>
          <ac:grpSpMkLst>
            <pc:docMk/>
            <pc:sldMk cId="3781731447" sldId="269"/>
            <ac:grpSpMk id="55" creationId="{7188FF3F-3710-42D5-9AFA-CE2D4A4AA7B9}"/>
          </ac:grpSpMkLst>
        </pc:grpChg>
        <pc:grpChg chg="add del mod">
          <ac:chgData name="Raymond Pauszek" userId="ebd8fcb3-e4ae-4dbd-b9da-b964d6c9d640" providerId="ADAL" clId="{6D001525-DD21-4F06-98F9-03EFA512F68F}" dt="2020-07-01T22:51:20.854" v="1458" actId="165"/>
          <ac:grpSpMkLst>
            <pc:docMk/>
            <pc:sldMk cId="3781731447" sldId="269"/>
            <ac:grpSpMk id="73" creationId="{FAE082A0-7E4F-41D4-855B-EAD66B919681}"/>
          </ac:grpSpMkLst>
        </pc:grpChg>
        <pc:grpChg chg="add del mod">
          <ac:chgData name="Raymond Pauszek" userId="ebd8fcb3-e4ae-4dbd-b9da-b964d6c9d640" providerId="ADAL" clId="{6D001525-DD21-4F06-98F9-03EFA512F68F}" dt="2020-07-01T22:51:18.678" v="1457" actId="478"/>
          <ac:grpSpMkLst>
            <pc:docMk/>
            <pc:sldMk cId="3781731447" sldId="269"/>
            <ac:grpSpMk id="90" creationId="{1AD67A07-B686-4F11-A3F5-6DE3356E81DD}"/>
          </ac:grpSpMkLst>
        </pc:grpChg>
        <pc:grpChg chg="add del mod">
          <ac:chgData name="Raymond Pauszek" userId="ebd8fcb3-e4ae-4dbd-b9da-b964d6c9d640" providerId="ADAL" clId="{6D001525-DD21-4F06-98F9-03EFA512F68F}" dt="2020-07-01T22:51:18.678" v="1457" actId="478"/>
          <ac:grpSpMkLst>
            <pc:docMk/>
            <pc:sldMk cId="3781731447" sldId="269"/>
            <ac:grpSpMk id="105" creationId="{EA72645F-BAB1-4D7B-B7FB-CD7E59E00AB1}"/>
          </ac:grpSpMkLst>
        </pc:grpChg>
        <pc:grpChg chg="add del mod">
          <ac:chgData name="Raymond Pauszek" userId="ebd8fcb3-e4ae-4dbd-b9da-b964d6c9d640" providerId="ADAL" clId="{6D001525-DD21-4F06-98F9-03EFA512F68F}" dt="2020-07-01T22:51:18.678" v="1457" actId="478"/>
          <ac:grpSpMkLst>
            <pc:docMk/>
            <pc:sldMk cId="3781731447" sldId="269"/>
            <ac:grpSpMk id="122" creationId="{A1468706-2F9F-45C7-8E4C-1C435D72ECF3}"/>
          </ac:grpSpMkLst>
        </pc:grpChg>
        <pc:grpChg chg="add mod">
          <ac:chgData name="Raymond Pauszek" userId="ebd8fcb3-e4ae-4dbd-b9da-b964d6c9d640" providerId="ADAL" clId="{6D001525-DD21-4F06-98F9-03EFA512F68F}" dt="2020-07-01T22:54:34.613" v="1502" actId="164"/>
          <ac:grpSpMkLst>
            <pc:docMk/>
            <pc:sldMk cId="3781731447" sldId="269"/>
            <ac:grpSpMk id="139" creationId="{468948D1-720F-4693-9975-84A70AA64925}"/>
          </ac:grpSpMkLst>
        </pc:grpChg>
        <pc:grpChg chg="add mod">
          <ac:chgData name="Raymond Pauszek" userId="ebd8fcb3-e4ae-4dbd-b9da-b964d6c9d640" providerId="ADAL" clId="{6D001525-DD21-4F06-98F9-03EFA512F68F}" dt="2020-07-01T22:54:37.079" v="1503" actId="164"/>
          <ac:grpSpMkLst>
            <pc:docMk/>
            <pc:sldMk cId="3781731447" sldId="269"/>
            <ac:grpSpMk id="140" creationId="{16D96316-CBEA-4A8F-9BC7-1A5A1B765A3D}"/>
          </ac:grpSpMkLst>
        </pc:grpChg>
        <pc:grpChg chg="add mod">
          <ac:chgData name="Raymond Pauszek" userId="ebd8fcb3-e4ae-4dbd-b9da-b964d6c9d640" providerId="ADAL" clId="{6D001525-DD21-4F06-98F9-03EFA512F68F}" dt="2020-07-01T22:54:39.256" v="1504" actId="164"/>
          <ac:grpSpMkLst>
            <pc:docMk/>
            <pc:sldMk cId="3781731447" sldId="269"/>
            <ac:grpSpMk id="141" creationId="{48F7D0A4-311A-469C-BC81-294E6FEBE119}"/>
          </ac:grpSpMkLst>
        </pc:grpChg>
        <pc:grpChg chg="add del mod">
          <ac:chgData name="Raymond Pauszek" userId="ebd8fcb3-e4ae-4dbd-b9da-b964d6c9d640" providerId="ADAL" clId="{6D001525-DD21-4F06-98F9-03EFA512F68F}" dt="2020-07-01T22:52:18.970" v="1476"/>
          <ac:grpSpMkLst>
            <pc:docMk/>
            <pc:sldMk cId="3781731447" sldId="269"/>
            <ac:grpSpMk id="142" creationId="{6C3C3DAA-6362-406B-A340-749F2DA3EF76}"/>
          </ac:grpSpMkLst>
        </pc:grpChg>
        <pc:grpChg chg="add del mod">
          <ac:chgData name="Raymond Pauszek" userId="ebd8fcb3-e4ae-4dbd-b9da-b964d6c9d640" providerId="ADAL" clId="{6D001525-DD21-4F06-98F9-03EFA512F68F}" dt="2020-07-01T22:52:18.970" v="1476"/>
          <ac:grpSpMkLst>
            <pc:docMk/>
            <pc:sldMk cId="3781731447" sldId="269"/>
            <ac:grpSpMk id="153" creationId="{1D166185-AEB6-41D0-8363-37C555569915}"/>
          </ac:grpSpMkLst>
        </pc:grpChg>
        <pc:grpChg chg="add del mod">
          <ac:chgData name="Raymond Pauszek" userId="ebd8fcb3-e4ae-4dbd-b9da-b964d6c9d640" providerId="ADAL" clId="{6D001525-DD21-4F06-98F9-03EFA512F68F}" dt="2020-07-01T22:52:18.970" v="1476"/>
          <ac:grpSpMkLst>
            <pc:docMk/>
            <pc:sldMk cId="3781731447" sldId="269"/>
            <ac:grpSpMk id="166" creationId="{FCEF14C3-D7DC-41E2-9AEC-3FE1EE183D98}"/>
          </ac:grpSpMkLst>
        </pc:grpChg>
        <pc:grpChg chg="add mod">
          <ac:chgData name="Raymond Pauszek" userId="ebd8fcb3-e4ae-4dbd-b9da-b964d6c9d640" providerId="ADAL" clId="{6D001525-DD21-4F06-98F9-03EFA512F68F}" dt="2020-07-01T22:54:53.063" v="1508" actId="164"/>
          <ac:grpSpMkLst>
            <pc:docMk/>
            <pc:sldMk cId="3781731447" sldId="269"/>
            <ac:grpSpMk id="179" creationId="{4481124B-E9D5-4803-BA3E-61503845270B}"/>
          </ac:grpSpMkLst>
        </pc:grpChg>
        <pc:grpChg chg="add mod">
          <ac:chgData name="Raymond Pauszek" userId="ebd8fcb3-e4ae-4dbd-b9da-b964d6c9d640" providerId="ADAL" clId="{6D001525-DD21-4F06-98F9-03EFA512F68F}" dt="2020-07-01T22:54:55.602" v="1509" actId="164"/>
          <ac:grpSpMkLst>
            <pc:docMk/>
            <pc:sldMk cId="3781731447" sldId="269"/>
            <ac:grpSpMk id="195" creationId="{0E9DD35E-B1A2-476C-A42B-7ED4581BBE58}"/>
          </ac:grpSpMkLst>
        </pc:grpChg>
        <pc:grpChg chg="add mod">
          <ac:chgData name="Raymond Pauszek" userId="ebd8fcb3-e4ae-4dbd-b9da-b964d6c9d640" providerId="ADAL" clId="{6D001525-DD21-4F06-98F9-03EFA512F68F}" dt="2020-07-01T22:54:58.591" v="1510" actId="164"/>
          <ac:grpSpMkLst>
            <pc:docMk/>
            <pc:sldMk cId="3781731447" sldId="269"/>
            <ac:grpSpMk id="213" creationId="{F6C805E0-4D4F-4AEA-A0A8-908A0AA8DDA3}"/>
          </ac:grpSpMkLst>
        </pc:grpChg>
        <pc:grpChg chg="add mod">
          <ac:chgData name="Raymond Pauszek" userId="ebd8fcb3-e4ae-4dbd-b9da-b964d6c9d640" providerId="ADAL" clId="{6D001525-DD21-4F06-98F9-03EFA512F68F}" dt="2020-07-01T22:54:34.613" v="1502" actId="164"/>
          <ac:grpSpMkLst>
            <pc:docMk/>
            <pc:sldMk cId="3781731447" sldId="269"/>
            <ac:grpSpMk id="230" creationId="{4E3267A0-1082-4B82-9CAA-C5B7374E6538}"/>
          </ac:grpSpMkLst>
        </pc:grpChg>
        <pc:grpChg chg="add mod">
          <ac:chgData name="Raymond Pauszek" userId="ebd8fcb3-e4ae-4dbd-b9da-b964d6c9d640" providerId="ADAL" clId="{6D001525-DD21-4F06-98F9-03EFA512F68F}" dt="2020-07-01T23:01:23.339" v="1638" actId="164"/>
          <ac:grpSpMkLst>
            <pc:docMk/>
            <pc:sldMk cId="3781731447" sldId="269"/>
            <ac:grpSpMk id="231" creationId="{604F438A-985A-4B26-B789-5FA041542CDA}"/>
          </ac:grpSpMkLst>
        </pc:grpChg>
        <pc:grpChg chg="add mod">
          <ac:chgData name="Raymond Pauszek" userId="ebd8fcb3-e4ae-4dbd-b9da-b964d6c9d640" providerId="ADAL" clId="{6D001525-DD21-4F06-98F9-03EFA512F68F}" dt="2020-07-01T22:54:39.256" v="1504" actId="164"/>
          <ac:grpSpMkLst>
            <pc:docMk/>
            <pc:sldMk cId="3781731447" sldId="269"/>
            <ac:grpSpMk id="232" creationId="{06A525D1-AB0C-4A7F-ADB0-2A304A7F60F0}"/>
          </ac:grpSpMkLst>
        </pc:grpChg>
        <pc:grpChg chg="add mod">
          <ac:chgData name="Raymond Pauszek" userId="ebd8fcb3-e4ae-4dbd-b9da-b964d6c9d640" providerId="ADAL" clId="{6D001525-DD21-4F06-98F9-03EFA512F68F}" dt="2020-07-01T23:01:27.210" v="1639" actId="164"/>
          <ac:grpSpMkLst>
            <pc:docMk/>
            <pc:sldMk cId="3781731447" sldId="269"/>
            <ac:grpSpMk id="233" creationId="{4179A69C-2617-4AFE-8B41-91A6A99A6FBA}"/>
          </ac:grpSpMkLst>
        </pc:grpChg>
        <pc:grpChg chg="add mod">
          <ac:chgData name="Raymond Pauszek" userId="ebd8fcb3-e4ae-4dbd-b9da-b964d6c9d640" providerId="ADAL" clId="{6D001525-DD21-4F06-98F9-03EFA512F68F}" dt="2020-07-01T22:54:55.602" v="1509" actId="164"/>
          <ac:grpSpMkLst>
            <pc:docMk/>
            <pc:sldMk cId="3781731447" sldId="269"/>
            <ac:grpSpMk id="234" creationId="{EAD68D0F-ED91-4DBF-B3F9-76E9886ECBD5}"/>
          </ac:grpSpMkLst>
        </pc:grpChg>
        <pc:grpChg chg="add mod">
          <ac:chgData name="Raymond Pauszek" userId="ebd8fcb3-e4ae-4dbd-b9da-b964d6c9d640" providerId="ADAL" clId="{6D001525-DD21-4F06-98F9-03EFA512F68F}" dt="2020-07-01T22:54:58.591" v="1510" actId="164"/>
          <ac:grpSpMkLst>
            <pc:docMk/>
            <pc:sldMk cId="3781731447" sldId="269"/>
            <ac:grpSpMk id="235" creationId="{70B34BAB-2B3D-40E8-82EB-057F06791289}"/>
          </ac:grpSpMkLst>
        </pc:grpChg>
        <pc:grpChg chg="add mod">
          <ac:chgData name="Raymond Pauszek" userId="ebd8fcb3-e4ae-4dbd-b9da-b964d6c9d640" providerId="ADAL" clId="{6D001525-DD21-4F06-98F9-03EFA512F68F}" dt="2020-07-01T23:01:23.339" v="1638" actId="164"/>
          <ac:grpSpMkLst>
            <pc:docMk/>
            <pc:sldMk cId="3781731447" sldId="269"/>
            <ac:grpSpMk id="240" creationId="{06DCA2C9-AE4B-4007-BABB-4B1F98D3809E}"/>
          </ac:grpSpMkLst>
        </pc:grpChg>
        <pc:grpChg chg="add mod">
          <ac:chgData name="Raymond Pauszek" userId="ebd8fcb3-e4ae-4dbd-b9da-b964d6c9d640" providerId="ADAL" clId="{6D001525-DD21-4F06-98F9-03EFA512F68F}" dt="2020-07-01T23:01:27.210" v="1639" actId="164"/>
          <ac:grpSpMkLst>
            <pc:docMk/>
            <pc:sldMk cId="3781731447" sldId="269"/>
            <ac:grpSpMk id="241" creationId="{70D9EC57-01CB-4216-9E08-594404CD802A}"/>
          </ac:grpSpMkLst>
        </pc:grpChg>
        <pc:cxnChg chg="add mod">
          <ac:chgData name="Raymond Pauszek" userId="ebd8fcb3-e4ae-4dbd-b9da-b964d6c9d640" providerId="ADAL" clId="{6D001525-DD21-4F06-98F9-03EFA512F68F}" dt="2020-07-01T22:54:34.613" v="1502" actId="164"/>
          <ac:cxnSpMkLst>
            <pc:docMk/>
            <pc:sldMk cId="3781731447" sldId="269"/>
            <ac:cxnSpMk id="51" creationId="{4B69AC28-EA22-4CAA-9FE8-A101494A7C99}"/>
          </ac:cxnSpMkLst>
        </pc:cxnChg>
        <pc:cxnChg chg="add mod">
          <ac:chgData name="Raymond Pauszek" userId="ebd8fcb3-e4ae-4dbd-b9da-b964d6c9d640" providerId="ADAL" clId="{6D001525-DD21-4F06-98F9-03EFA512F68F}" dt="2020-07-01T22:54:37.079" v="1503" actId="164"/>
          <ac:cxnSpMkLst>
            <pc:docMk/>
            <pc:sldMk cId="3781731447" sldId="269"/>
            <ac:cxnSpMk id="69" creationId="{4940FFFA-FAB9-47C3-A996-A5A4BC5780C7}"/>
          </ac:cxnSpMkLst>
        </pc:cxnChg>
        <pc:cxnChg chg="add mod">
          <ac:chgData name="Raymond Pauszek" userId="ebd8fcb3-e4ae-4dbd-b9da-b964d6c9d640" providerId="ADAL" clId="{6D001525-DD21-4F06-98F9-03EFA512F68F}" dt="2020-07-01T22:54:37.079" v="1503" actId="164"/>
          <ac:cxnSpMkLst>
            <pc:docMk/>
            <pc:sldMk cId="3781731447" sldId="269"/>
            <ac:cxnSpMk id="72" creationId="{242716A8-BA45-4BF4-8518-E76D8E0D7E0B}"/>
          </ac:cxnSpMkLst>
        </pc:cxnChg>
        <pc:cxnChg chg="add mod">
          <ac:chgData name="Raymond Pauszek" userId="ebd8fcb3-e4ae-4dbd-b9da-b964d6c9d640" providerId="ADAL" clId="{6D001525-DD21-4F06-98F9-03EFA512F68F}" dt="2020-07-01T22:54:39.256" v="1504" actId="164"/>
          <ac:cxnSpMkLst>
            <pc:docMk/>
            <pc:sldMk cId="3781731447" sldId="269"/>
            <ac:cxnSpMk id="87" creationId="{E72D489A-26C2-4BA4-B81D-8E63642CE2E7}"/>
          </ac:cxnSpMkLst>
        </pc:cxnChg>
        <pc:cxnChg chg="add mod">
          <ac:chgData name="Raymond Pauszek" userId="ebd8fcb3-e4ae-4dbd-b9da-b964d6c9d640" providerId="ADAL" clId="{6D001525-DD21-4F06-98F9-03EFA512F68F}" dt="2020-07-01T22:54:39.256" v="1504" actId="164"/>
          <ac:cxnSpMkLst>
            <pc:docMk/>
            <pc:sldMk cId="3781731447" sldId="269"/>
            <ac:cxnSpMk id="89" creationId="{7BFFD529-6FDE-4DF4-9076-51B40E3B62F2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04" creationId="{19330769-D4A0-49E2-89F9-C38BD0C945BF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19" creationId="{D93751E9-97B9-435E-82F5-FD468D5366D7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21" creationId="{27F8BF15-C322-494B-B415-283B1DA3E156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36" creationId="{1431C873-F9C8-44B7-9B14-E810B9ADB656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38" creationId="{07EC1A8A-D7AC-419A-814E-9AD0E8420237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52" creationId="{28873969-4811-4B67-B886-0462F6942971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63" creationId="{18646BBE-E1F5-4DFE-8605-B349FBF58853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65" creationId="{0C11DEC8-A6A2-4671-BDCD-5D1D2208B043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76" creationId="{6DA83A3D-CF9F-45A6-9444-10CDE22EFF02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78" creationId="{9C860059-E2BC-4FA8-9E44-07286D89667A}"/>
          </ac:cxnSpMkLst>
        </pc:cxnChg>
        <pc:cxnChg chg="add mod">
          <ac:chgData name="Raymond Pauszek" userId="ebd8fcb3-e4ae-4dbd-b9da-b964d6c9d640" providerId="ADAL" clId="{6D001525-DD21-4F06-98F9-03EFA512F68F}" dt="2020-07-01T22:54:53.063" v="1508" actId="164"/>
          <ac:cxnSpMkLst>
            <pc:docMk/>
            <pc:sldMk cId="3781731447" sldId="269"/>
            <ac:cxnSpMk id="189" creationId="{C2DF02F1-8A3D-4222-A182-CFCA887759AC}"/>
          </ac:cxnSpMkLst>
        </pc:cxnChg>
        <pc:cxnChg chg="add mod">
          <ac:chgData name="Raymond Pauszek" userId="ebd8fcb3-e4ae-4dbd-b9da-b964d6c9d640" providerId="ADAL" clId="{6D001525-DD21-4F06-98F9-03EFA512F68F}" dt="2020-07-01T22:54:53.063" v="1508" actId="164"/>
          <ac:cxnSpMkLst>
            <pc:docMk/>
            <pc:sldMk cId="3781731447" sldId="269"/>
            <ac:cxnSpMk id="191" creationId="{5D0DB03B-D184-4CBB-A0CC-4BC28862DC6F}"/>
          </ac:cxnSpMkLst>
        </pc:cxnChg>
        <pc:cxnChg chg="add mod">
          <ac:chgData name="Raymond Pauszek" userId="ebd8fcb3-e4ae-4dbd-b9da-b964d6c9d640" providerId="ADAL" clId="{6D001525-DD21-4F06-98F9-03EFA512F68F}" dt="2020-07-01T22:54:53.063" v="1508" actId="164"/>
          <ac:cxnSpMkLst>
            <pc:docMk/>
            <pc:sldMk cId="3781731447" sldId="269"/>
            <ac:cxnSpMk id="194" creationId="{A638CB3C-1C26-4B93-B2EB-0BAF5F598CCE}"/>
          </ac:cxnSpMkLst>
        </pc:cxnChg>
        <pc:cxnChg chg="add mod">
          <ac:chgData name="Raymond Pauszek" userId="ebd8fcb3-e4ae-4dbd-b9da-b964d6c9d640" providerId="ADAL" clId="{6D001525-DD21-4F06-98F9-03EFA512F68F}" dt="2020-07-01T22:54:55.602" v="1509" actId="164"/>
          <ac:cxnSpMkLst>
            <pc:docMk/>
            <pc:sldMk cId="3781731447" sldId="269"/>
            <ac:cxnSpMk id="205" creationId="{AA6C53EB-4553-45C8-98ED-9C271E1978D2}"/>
          </ac:cxnSpMkLst>
        </pc:cxnChg>
        <pc:cxnChg chg="add mod">
          <ac:chgData name="Raymond Pauszek" userId="ebd8fcb3-e4ae-4dbd-b9da-b964d6c9d640" providerId="ADAL" clId="{6D001525-DD21-4F06-98F9-03EFA512F68F}" dt="2020-07-01T22:54:55.602" v="1509" actId="164"/>
          <ac:cxnSpMkLst>
            <pc:docMk/>
            <pc:sldMk cId="3781731447" sldId="269"/>
            <ac:cxnSpMk id="207" creationId="{E90E71E0-7207-4149-94A5-DEB743E7D76F}"/>
          </ac:cxnSpMkLst>
        </pc:cxnChg>
        <pc:cxnChg chg="add mod">
          <ac:chgData name="Raymond Pauszek" userId="ebd8fcb3-e4ae-4dbd-b9da-b964d6c9d640" providerId="ADAL" clId="{6D001525-DD21-4F06-98F9-03EFA512F68F}" dt="2020-07-01T22:54:55.602" v="1509" actId="164"/>
          <ac:cxnSpMkLst>
            <pc:docMk/>
            <pc:sldMk cId="3781731447" sldId="269"/>
            <ac:cxnSpMk id="209" creationId="{170C4D95-7567-4E88-920F-C3F3B5001965}"/>
          </ac:cxnSpMkLst>
        </pc:cxnChg>
        <pc:cxnChg chg="add mod">
          <ac:chgData name="Raymond Pauszek" userId="ebd8fcb3-e4ae-4dbd-b9da-b964d6c9d640" providerId="ADAL" clId="{6D001525-DD21-4F06-98F9-03EFA512F68F}" dt="2020-07-01T22:54:55.602" v="1509" actId="164"/>
          <ac:cxnSpMkLst>
            <pc:docMk/>
            <pc:sldMk cId="3781731447" sldId="269"/>
            <ac:cxnSpMk id="212" creationId="{753DC6E5-1854-405E-946F-70DB37D8B554}"/>
          </ac:cxnSpMkLst>
        </pc:cxnChg>
        <pc:cxnChg chg="add mod">
          <ac:chgData name="Raymond Pauszek" userId="ebd8fcb3-e4ae-4dbd-b9da-b964d6c9d640" providerId="ADAL" clId="{6D001525-DD21-4F06-98F9-03EFA512F68F}" dt="2020-07-01T22:54:58.591" v="1510" actId="164"/>
          <ac:cxnSpMkLst>
            <pc:docMk/>
            <pc:sldMk cId="3781731447" sldId="269"/>
            <ac:cxnSpMk id="223" creationId="{D654DD74-E85B-4F2D-88B9-9B7EFF7ACB7B}"/>
          </ac:cxnSpMkLst>
        </pc:cxnChg>
        <pc:cxnChg chg="add mod">
          <ac:chgData name="Raymond Pauszek" userId="ebd8fcb3-e4ae-4dbd-b9da-b964d6c9d640" providerId="ADAL" clId="{6D001525-DD21-4F06-98F9-03EFA512F68F}" dt="2020-07-01T22:54:58.591" v="1510" actId="164"/>
          <ac:cxnSpMkLst>
            <pc:docMk/>
            <pc:sldMk cId="3781731447" sldId="269"/>
            <ac:cxnSpMk id="225" creationId="{1784EA13-5693-4A07-B8A9-3D81C1F32474}"/>
          </ac:cxnSpMkLst>
        </pc:cxnChg>
        <pc:cxnChg chg="add mod">
          <ac:chgData name="Raymond Pauszek" userId="ebd8fcb3-e4ae-4dbd-b9da-b964d6c9d640" providerId="ADAL" clId="{6D001525-DD21-4F06-98F9-03EFA512F68F}" dt="2020-07-01T22:54:58.591" v="1510" actId="164"/>
          <ac:cxnSpMkLst>
            <pc:docMk/>
            <pc:sldMk cId="3781731447" sldId="269"/>
            <ac:cxnSpMk id="227" creationId="{25C9AB44-B29B-4DA2-BB43-519AEDF3A0BC}"/>
          </ac:cxnSpMkLst>
        </pc:cxnChg>
        <pc:cxnChg chg="add mod">
          <ac:chgData name="Raymond Pauszek" userId="ebd8fcb3-e4ae-4dbd-b9da-b964d6c9d640" providerId="ADAL" clId="{6D001525-DD21-4F06-98F9-03EFA512F68F}" dt="2020-07-01T22:54:58.591" v="1510" actId="164"/>
          <ac:cxnSpMkLst>
            <pc:docMk/>
            <pc:sldMk cId="3781731447" sldId="269"/>
            <ac:cxnSpMk id="229" creationId="{3F1F245D-BCC2-449C-A398-A4AEEDB3AC13}"/>
          </ac:cxnSpMkLst>
        </pc:cxnChg>
      </pc:sldChg>
      <pc:sldChg chg="addSp delSp modSp del">
        <pc:chgData name="Raymond Pauszek" userId="ebd8fcb3-e4ae-4dbd-b9da-b964d6c9d640" providerId="ADAL" clId="{6D001525-DD21-4F06-98F9-03EFA512F68F}" dt="2020-07-02T18:34:18.573" v="2479" actId="2696"/>
        <pc:sldMkLst>
          <pc:docMk/>
          <pc:sldMk cId="2358549225" sldId="270"/>
        </pc:sldMkLst>
        <pc:spChg chg="mod">
          <ac:chgData name="Raymond Pauszek" userId="ebd8fcb3-e4ae-4dbd-b9da-b964d6c9d640" providerId="ADAL" clId="{6D001525-DD21-4F06-98F9-03EFA512F68F}" dt="2020-07-02T18:28:23.105" v="2129" actId="20577"/>
          <ac:spMkLst>
            <pc:docMk/>
            <pc:sldMk cId="2358549225" sldId="270"/>
            <ac:spMk id="2" creationId="{E8F6BB25-3D17-4DF5-A5EE-ACF7ADF07F20}"/>
          </ac:spMkLst>
        </pc:spChg>
        <pc:spChg chg="add del mod">
          <ac:chgData name="Raymond Pauszek" userId="ebd8fcb3-e4ae-4dbd-b9da-b964d6c9d640" providerId="ADAL" clId="{6D001525-DD21-4F06-98F9-03EFA512F68F}" dt="2020-07-02T18:32:03.661" v="2380"/>
          <ac:spMkLst>
            <pc:docMk/>
            <pc:sldMk cId="2358549225" sldId="270"/>
            <ac:spMk id="3" creationId="{2D281608-DB70-4EFB-855C-4A485016F405}"/>
          </ac:spMkLst>
        </pc:spChg>
        <pc:spChg chg="add del mod">
          <ac:chgData name="Raymond Pauszek" userId="ebd8fcb3-e4ae-4dbd-b9da-b964d6c9d640" providerId="ADAL" clId="{6D001525-DD21-4F06-98F9-03EFA512F68F}" dt="2020-07-01T23:04:29.018" v="1649" actId="478"/>
          <ac:spMkLst>
            <pc:docMk/>
            <pc:sldMk cId="2358549225" sldId="270"/>
            <ac:spMk id="3" creationId="{A94CFC67-071A-4371-8707-2537D1DF554C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4" creationId="{6B2E1565-A58C-436B-9800-5ED6BE5617F1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5" creationId="{BCCB1E08-4EE6-4CC5-B9E1-707D68F09C05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6" creationId="{8AA94FC2-331C-46FE-AE35-B4C6573B0105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7" creationId="{D0563251-3CD2-4F99-91AA-88A21F538088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8" creationId="{3E3AEB22-881F-4234-AA99-BF641429B541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9" creationId="{0878EF69-A0BC-4BA1-972F-CF37690FB3C9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0" creationId="{4451507E-B123-4C30-9881-7DD624BDDB76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1" creationId="{B3E1BEA8-6A7D-4F3B-8208-8FDF1934EACA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2" creationId="{973365EF-4B82-4FA2-9EA7-845299F21D83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3" creationId="{7FA15F42-F1A5-4F09-B40B-CC704B4D23FA}"/>
          </ac:spMkLst>
        </pc:spChg>
        <pc:spChg chg="add del mod">
          <ac:chgData name="Raymond Pauszek" userId="ebd8fcb3-e4ae-4dbd-b9da-b964d6c9d640" providerId="ADAL" clId="{6D001525-DD21-4F06-98F9-03EFA512F68F}" dt="2020-07-02T18:18:45.607" v="1717" actId="478"/>
          <ac:spMkLst>
            <pc:docMk/>
            <pc:sldMk cId="2358549225" sldId="270"/>
            <ac:spMk id="14" creationId="{BD833428-5A61-4251-875A-44150274AB49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5" creationId="{BAC7476B-C5C3-466C-A109-86C799D706C7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6" creationId="{964199B4-4925-4A58-84CF-89CF7E92E165}"/>
          </ac:spMkLst>
        </pc:spChg>
      </pc:sldChg>
      <pc:sldChg chg="addSp delSp modSp">
        <pc:chgData name="Raymond Pauszek" userId="ebd8fcb3-e4ae-4dbd-b9da-b964d6c9d640" providerId="ADAL" clId="{6D001525-DD21-4F06-98F9-03EFA512F68F}" dt="2020-07-01T19:50:10.495" v="638" actId="1076"/>
        <pc:sldMkLst>
          <pc:docMk/>
          <pc:sldMk cId="3094134856" sldId="272"/>
        </pc:sldMkLst>
        <pc:spChg chg="del">
          <ac:chgData name="Raymond Pauszek" userId="ebd8fcb3-e4ae-4dbd-b9da-b964d6c9d640" providerId="ADAL" clId="{6D001525-DD21-4F06-98F9-03EFA512F68F}" dt="2020-07-01T19:23:44.109" v="635" actId="931"/>
          <ac:spMkLst>
            <pc:docMk/>
            <pc:sldMk cId="3094134856" sldId="272"/>
            <ac:spMk id="3" creationId="{5C24422A-49F5-4503-846D-08B901E54220}"/>
          </ac:spMkLst>
        </pc:spChg>
        <pc:picChg chg="add mod">
          <ac:chgData name="Raymond Pauszek" userId="ebd8fcb3-e4ae-4dbd-b9da-b964d6c9d640" providerId="ADAL" clId="{6D001525-DD21-4F06-98F9-03EFA512F68F}" dt="2020-07-01T19:50:10.495" v="638" actId="1076"/>
          <ac:picMkLst>
            <pc:docMk/>
            <pc:sldMk cId="3094134856" sldId="272"/>
            <ac:picMk id="5" creationId="{75308CA1-607E-4462-9509-7377F0DB67C0}"/>
          </ac:picMkLst>
        </pc:picChg>
      </pc:sldChg>
      <pc:sldChg chg="modSp del">
        <pc:chgData name="Raymond Pauszek" userId="ebd8fcb3-e4ae-4dbd-b9da-b964d6c9d640" providerId="ADAL" clId="{6D001525-DD21-4F06-98F9-03EFA512F68F}" dt="2020-07-01T19:03:33.569" v="493" actId="2696"/>
        <pc:sldMkLst>
          <pc:docMk/>
          <pc:sldMk cId="3696791676" sldId="273"/>
        </pc:sldMkLst>
        <pc:spChg chg="mod">
          <ac:chgData name="Raymond Pauszek" userId="ebd8fcb3-e4ae-4dbd-b9da-b964d6c9d640" providerId="ADAL" clId="{6D001525-DD21-4F06-98F9-03EFA512F68F}" dt="2020-07-01T19:02:35.211" v="434" actId="20577"/>
          <ac:spMkLst>
            <pc:docMk/>
            <pc:sldMk cId="3696791676" sldId="273"/>
            <ac:spMk id="3" creationId="{A8571DCA-A391-4D7C-B447-7FC89D855DE8}"/>
          </ac:spMkLst>
        </pc:spChg>
      </pc:sldChg>
      <pc:sldChg chg="modAnim">
        <pc:chgData name="Raymond Pauszek" userId="ebd8fcb3-e4ae-4dbd-b9da-b964d6c9d640" providerId="ADAL" clId="{6D001525-DD21-4F06-98F9-03EFA512F68F}" dt="2020-07-01T19:51:27.923" v="653"/>
        <pc:sldMkLst>
          <pc:docMk/>
          <pc:sldMk cId="4085470480" sldId="274"/>
        </pc:sldMkLst>
      </pc:sldChg>
      <pc:sldChg chg="modSp add">
        <pc:chgData name="Raymond Pauszek" userId="ebd8fcb3-e4ae-4dbd-b9da-b964d6c9d640" providerId="ADAL" clId="{6D001525-DD21-4F06-98F9-03EFA512F68F}" dt="2020-07-01T22:29:10.966" v="1195"/>
        <pc:sldMkLst>
          <pc:docMk/>
          <pc:sldMk cId="339043538" sldId="275"/>
        </pc:sldMkLst>
        <pc:spChg chg="mod">
          <ac:chgData name="Raymond Pauszek" userId="ebd8fcb3-e4ae-4dbd-b9da-b964d6c9d640" providerId="ADAL" clId="{6D001525-DD21-4F06-98F9-03EFA512F68F}" dt="2020-07-01T20:14:27.464" v="843" actId="20577"/>
          <ac:spMkLst>
            <pc:docMk/>
            <pc:sldMk cId="339043538" sldId="275"/>
            <ac:spMk id="2" creationId="{1BFFE10B-5C22-487A-8B26-F6253B45FC49}"/>
          </ac:spMkLst>
        </pc:spChg>
        <pc:spChg chg="mod">
          <ac:chgData name="Raymond Pauszek" userId="ebd8fcb3-e4ae-4dbd-b9da-b964d6c9d640" providerId="ADAL" clId="{6D001525-DD21-4F06-98F9-03EFA512F68F}" dt="2020-07-01T22:29:10.966" v="1195"/>
          <ac:spMkLst>
            <pc:docMk/>
            <pc:sldMk cId="339043538" sldId="275"/>
            <ac:spMk id="3" creationId="{4221B496-97A9-49FA-8990-0C95E7C4110D}"/>
          </ac:spMkLst>
        </pc:spChg>
      </pc:sldChg>
      <pc:sldChg chg="addSp delSp modSp add ord modAnim">
        <pc:chgData name="Raymond Pauszek" userId="ebd8fcb3-e4ae-4dbd-b9da-b964d6c9d640" providerId="ADAL" clId="{6D001525-DD21-4F06-98F9-03EFA512F68F}" dt="2020-07-02T19:20:08.381" v="3194" actId="20577"/>
        <pc:sldMkLst>
          <pc:docMk/>
          <pc:sldMk cId="1004371067" sldId="276"/>
        </pc:sldMkLst>
        <pc:spChg chg="mod">
          <ac:chgData name="Raymond Pauszek" userId="ebd8fcb3-e4ae-4dbd-b9da-b964d6c9d640" providerId="ADAL" clId="{6D001525-DD21-4F06-98F9-03EFA512F68F}" dt="2020-07-02T19:20:08.381" v="3194" actId="20577"/>
          <ac:spMkLst>
            <pc:docMk/>
            <pc:sldMk cId="1004371067" sldId="276"/>
            <ac:spMk id="2" creationId="{3BE41BE8-D34E-4A47-8121-6320ABF2D2E3}"/>
          </ac:spMkLst>
        </pc:spChg>
        <pc:spChg chg="add mod topLvl">
          <ac:chgData name="Raymond Pauszek" userId="ebd8fcb3-e4ae-4dbd-b9da-b964d6c9d640" providerId="ADAL" clId="{6D001525-DD21-4F06-98F9-03EFA512F68F}" dt="2020-07-02T18:30:02.145" v="2229" actId="164"/>
          <ac:spMkLst>
            <pc:docMk/>
            <pc:sldMk cId="1004371067" sldId="276"/>
            <ac:spMk id="3" creationId="{775E1AB5-65E7-4A58-8BB7-A23206364B63}"/>
          </ac:spMkLst>
        </pc:spChg>
        <pc:spChg chg="add mod topLvl">
          <ac:chgData name="Raymond Pauszek" userId="ebd8fcb3-e4ae-4dbd-b9da-b964d6c9d640" providerId="ADAL" clId="{6D001525-DD21-4F06-98F9-03EFA512F68F}" dt="2020-07-02T18:30:02.145" v="2229" actId="164"/>
          <ac:spMkLst>
            <pc:docMk/>
            <pc:sldMk cId="1004371067" sldId="276"/>
            <ac:spMk id="4" creationId="{08491142-5462-42AE-A1DF-84136B3024CA}"/>
          </ac:spMkLst>
        </pc:spChg>
        <pc:spChg chg="add mod topLvl">
          <ac:chgData name="Raymond Pauszek" userId="ebd8fcb3-e4ae-4dbd-b9da-b964d6c9d640" providerId="ADAL" clId="{6D001525-DD21-4F06-98F9-03EFA512F68F}" dt="2020-07-02T18:29:46.409" v="2216" actId="164"/>
          <ac:spMkLst>
            <pc:docMk/>
            <pc:sldMk cId="1004371067" sldId="276"/>
            <ac:spMk id="5" creationId="{CA804E5D-7CDC-4655-A5AC-08B5C40E4907}"/>
          </ac:spMkLst>
        </pc:spChg>
        <pc:spChg chg="add mod topLvl">
          <ac:chgData name="Raymond Pauszek" userId="ebd8fcb3-e4ae-4dbd-b9da-b964d6c9d640" providerId="ADAL" clId="{6D001525-DD21-4F06-98F9-03EFA512F68F}" dt="2020-07-02T18:29:46.409" v="2216" actId="164"/>
          <ac:spMkLst>
            <pc:docMk/>
            <pc:sldMk cId="1004371067" sldId="276"/>
            <ac:spMk id="6" creationId="{DB4B9F03-EE66-46D5-8050-7F27651CD3BE}"/>
          </ac:spMkLst>
        </pc:spChg>
        <pc:spChg chg="add mod topLvl">
          <ac:chgData name="Raymond Pauszek" userId="ebd8fcb3-e4ae-4dbd-b9da-b964d6c9d640" providerId="ADAL" clId="{6D001525-DD21-4F06-98F9-03EFA512F68F}" dt="2020-07-02T18:29:46.409" v="2216" actId="164"/>
          <ac:spMkLst>
            <pc:docMk/>
            <pc:sldMk cId="1004371067" sldId="276"/>
            <ac:spMk id="7" creationId="{D8070692-D8E4-47F6-A32D-D1CAF362C76C}"/>
          </ac:spMkLst>
        </pc:spChg>
        <pc:spChg chg="add del mod">
          <ac:chgData name="Raymond Pauszek" userId="ebd8fcb3-e4ae-4dbd-b9da-b964d6c9d640" providerId="ADAL" clId="{6D001525-DD21-4F06-98F9-03EFA512F68F}" dt="2020-07-02T18:20:44.975" v="1827" actId="478"/>
          <ac:spMkLst>
            <pc:docMk/>
            <pc:sldMk cId="1004371067" sldId="276"/>
            <ac:spMk id="8" creationId="{D6234DD1-D7DD-49D7-BFAD-9E7318106EB2}"/>
          </ac:spMkLst>
        </pc:spChg>
        <pc:spChg chg="add mod topLvl">
          <ac:chgData name="Raymond Pauszek" userId="ebd8fcb3-e4ae-4dbd-b9da-b964d6c9d640" providerId="ADAL" clId="{6D001525-DD21-4F06-98F9-03EFA512F68F}" dt="2020-07-02T18:29:46.409" v="2216" actId="164"/>
          <ac:spMkLst>
            <pc:docMk/>
            <pc:sldMk cId="1004371067" sldId="276"/>
            <ac:spMk id="9" creationId="{65812298-C8CC-4A9C-ABD7-E99879D277A2}"/>
          </ac:spMkLst>
        </pc:spChg>
        <pc:spChg chg="add del mod">
          <ac:chgData name="Raymond Pauszek" userId="ebd8fcb3-e4ae-4dbd-b9da-b964d6c9d640" providerId="ADAL" clId="{6D001525-DD21-4F06-98F9-03EFA512F68F}" dt="2020-07-02T18:20:44.975" v="1827" actId="478"/>
          <ac:spMkLst>
            <pc:docMk/>
            <pc:sldMk cId="1004371067" sldId="276"/>
            <ac:spMk id="10" creationId="{E179A282-0B9F-4807-B011-4A94A27541F9}"/>
          </ac:spMkLst>
        </pc:spChg>
        <pc:spChg chg="mod topLvl">
          <ac:chgData name="Raymond Pauszek" userId="ebd8fcb3-e4ae-4dbd-b9da-b964d6c9d640" providerId="ADAL" clId="{6D001525-DD21-4F06-98F9-03EFA512F68F}" dt="2020-07-02T18:31:35.249" v="2335" actId="164"/>
          <ac:spMkLst>
            <pc:docMk/>
            <pc:sldMk cId="1004371067" sldId="276"/>
            <ac:spMk id="12" creationId="{F8FFA647-708F-428C-85D4-338DB4B7C356}"/>
          </ac:spMkLst>
        </pc:spChg>
        <pc:spChg chg="mod topLvl">
          <ac:chgData name="Raymond Pauszek" userId="ebd8fcb3-e4ae-4dbd-b9da-b964d6c9d640" providerId="ADAL" clId="{6D001525-DD21-4F06-98F9-03EFA512F68F}" dt="2020-07-02T18:31:35.249" v="2335" actId="164"/>
          <ac:spMkLst>
            <pc:docMk/>
            <pc:sldMk cId="1004371067" sldId="276"/>
            <ac:spMk id="13" creationId="{A419A8BB-481A-4DA2-8341-E860C145C18A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4" creationId="{75FACF26-4248-483A-AE3A-A0F3F7F81371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5" creationId="{6F2EBEA2-714A-47BD-B044-697111D6321C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6" creationId="{356886FA-E455-4605-9731-24F8810D6EEA}"/>
          </ac:spMkLst>
        </pc:spChg>
        <pc:spChg chg="del">
          <ac:chgData name="Raymond Pauszek" userId="ebd8fcb3-e4ae-4dbd-b9da-b964d6c9d640" providerId="ADAL" clId="{6D001525-DD21-4F06-98F9-03EFA512F68F}" dt="2020-07-02T18:20:49.525" v="1828" actId="478"/>
          <ac:spMkLst>
            <pc:docMk/>
            <pc:sldMk cId="1004371067" sldId="276"/>
            <ac:spMk id="17" creationId="{4C11E733-3CB3-4B03-B3AD-B5C7A879C119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8" creationId="{C2E948D5-3884-41FA-A35C-95AC70AA57BB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9" creationId="{F98E9A90-BEC0-4226-B395-4410EA479F4D}"/>
          </ac:spMkLst>
        </pc:spChg>
        <pc:spChg chg="del">
          <ac:chgData name="Raymond Pauszek" userId="ebd8fcb3-e4ae-4dbd-b9da-b964d6c9d640" providerId="ADAL" clId="{6D001525-DD21-4F06-98F9-03EFA512F68F}" dt="2020-07-02T18:20:49.525" v="1828" actId="478"/>
          <ac:spMkLst>
            <pc:docMk/>
            <pc:sldMk cId="1004371067" sldId="276"/>
            <ac:spMk id="20" creationId="{6E887CA7-3EFE-46C7-BCAC-AFCC13134181}"/>
          </ac:spMkLst>
        </pc:spChg>
        <pc:spChg chg="del">
          <ac:chgData name="Raymond Pauszek" userId="ebd8fcb3-e4ae-4dbd-b9da-b964d6c9d640" providerId="ADAL" clId="{6D001525-DD21-4F06-98F9-03EFA512F68F}" dt="2020-07-02T18:20:49.525" v="1828" actId="478"/>
          <ac:spMkLst>
            <pc:docMk/>
            <pc:sldMk cId="1004371067" sldId="276"/>
            <ac:spMk id="21" creationId="{8481FE4B-DEBD-4DA3-8F9B-76C5F78AC2AA}"/>
          </ac:spMkLst>
        </pc:spChg>
        <pc:spChg chg="mod topLvl">
          <ac:chgData name="Raymond Pauszek" userId="ebd8fcb3-e4ae-4dbd-b9da-b964d6c9d640" providerId="ADAL" clId="{6D001525-DD21-4F06-98F9-03EFA512F68F}" dt="2020-07-02T18:29:16.043" v="2163" actId="164"/>
          <ac:spMkLst>
            <pc:docMk/>
            <pc:sldMk cId="1004371067" sldId="276"/>
            <ac:spMk id="23" creationId="{B2F28FD4-D36B-4594-9FD5-A9ADD74CC1AA}"/>
          </ac:spMkLst>
        </pc:spChg>
        <pc:spChg chg="mod topLvl">
          <ac:chgData name="Raymond Pauszek" userId="ebd8fcb3-e4ae-4dbd-b9da-b964d6c9d640" providerId="ADAL" clId="{6D001525-DD21-4F06-98F9-03EFA512F68F}" dt="2020-07-02T18:29:16.043" v="2163" actId="164"/>
          <ac:spMkLst>
            <pc:docMk/>
            <pc:sldMk cId="1004371067" sldId="276"/>
            <ac:spMk id="24" creationId="{A70FF5E2-9F77-4FAC-BA5C-ED0758F250E8}"/>
          </ac:spMkLst>
        </pc:spChg>
        <pc:spChg chg="mod topLvl">
          <ac:chgData name="Raymond Pauszek" userId="ebd8fcb3-e4ae-4dbd-b9da-b964d6c9d640" providerId="ADAL" clId="{6D001525-DD21-4F06-98F9-03EFA512F68F}" dt="2020-07-02T18:29:16.043" v="2163" actId="164"/>
          <ac:spMkLst>
            <pc:docMk/>
            <pc:sldMk cId="1004371067" sldId="276"/>
            <ac:spMk id="25" creationId="{DC82C727-712A-4440-B99C-CACAE92F16AD}"/>
          </ac:spMkLst>
        </pc:spChg>
        <pc:spChg chg="mod topLvl">
          <ac:chgData name="Raymond Pauszek" userId="ebd8fcb3-e4ae-4dbd-b9da-b964d6c9d640" providerId="ADAL" clId="{6D001525-DD21-4F06-98F9-03EFA512F68F}" dt="2020-07-02T18:29:16.043" v="2163" actId="164"/>
          <ac:spMkLst>
            <pc:docMk/>
            <pc:sldMk cId="1004371067" sldId="276"/>
            <ac:spMk id="26" creationId="{E7966C1E-A3E3-4614-9B8D-06AA41612D45}"/>
          </ac:spMkLst>
        </pc:spChg>
        <pc:spChg chg="del mod topLvl">
          <ac:chgData name="Raymond Pauszek" userId="ebd8fcb3-e4ae-4dbd-b9da-b964d6c9d640" providerId="ADAL" clId="{6D001525-DD21-4F06-98F9-03EFA512F68F}" dt="2020-07-02T18:20:42.151" v="1826" actId="478"/>
          <ac:spMkLst>
            <pc:docMk/>
            <pc:sldMk cId="1004371067" sldId="276"/>
            <ac:spMk id="27" creationId="{1462165C-F3BC-464E-9BDD-B0BB970DEE3B}"/>
          </ac:spMkLst>
        </pc:spChg>
        <pc:spChg chg="add del mod ord topLvl">
          <ac:chgData name="Raymond Pauszek" userId="ebd8fcb3-e4ae-4dbd-b9da-b964d6c9d640" providerId="ADAL" clId="{6D001525-DD21-4F06-98F9-03EFA512F68F}" dt="2020-07-02T18:23:20.740" v="1861" actId="478"/>
          <ac:spMkLst>
            <pc:docMk/>
            <pc:sldMk cId="1004371067" sldId="276"/>
            <ac:spMk id="28" creationId="{18F505B4-324D-4580-BF07-5A9CC635CD0F}"/>
          </ac:spMkLst>
        </pc:spChg>
        <pc:spChg chg="add del mod">
          <ac:chgData name="Raymond Pauszek" userId="ebd8fcb3-e4ae-4dbd-b9da-b964d6c9d640" providerId="ADAL" clId="{6D001525-DD21-4F06-98F9-03EFA512F68F}" dt="2020-07-02T19:12:23.698" v="3114" actId="478"/>
          <ac:spMkLst>
            <pc:docMk/>
            <pc:sldMk cId="1004371067" sldId="276"/>
            <ac:spMk id="41" creationId="{C42BB475-B3CA-41DC-83BB-24FBF99A4CD5}"/>
          </ac:spMkLst>
        </pc:spChg>
        <pc:grpChg chg="add del mod">
          <ac:chgData name="Raymond Pauszek" userId="ebd8fcb3-e4ae-4dbd-b9da-b964d6c9d640" providerId="ADAL" clId="{6D001525-DD21-4F06-98F9-03EFA512F68F}" dt="2020-07-02T18:22:19.224" v="1851" actId="165"/>
          <ac:grpSpMkLst>
            <pc:docMk/>
            <pc:sldMk cId="1004371067" sldId="276"/>
            <ac:grpSpMk id="11" creationId="{2FCB4045-B9B7-45F0-8454-01533192A53C}"/>
          </ac:grpSpMkLst>
        </pc:grpChg>
        <pc:grpChg chg="add del mod">
          <ac:chgData name="Raymond Pauszek" userId="ebd8fcb3-e4ae-4dbd-b9da-b964d6c9d640" providerId="ADAL" clId="{6D001525-DD21-4F06-98F9-03EFA512F68F}" dt="2020-07-02T18:20:40.342" v="1825" actId="165"/>
          <ac:grpSpMkLst>
            <pc:docMk/>
            <pc:sldMk cId="1004371067" sldId="276"/>
            <ac:grpSpMk id="22" creationId="{0E5B7AB7-62CB-4577-9C31-16015E48D8F7}"/>
          </ac:grpSpMkLst>
        </pc:grpChg>
        <pc:grpChg chg="add del mod">
          <ac:chgData name="Raymond Pauszek" userId="ebd8fcb3-e4ae-4dbd-b9da-b964d6c9d640" providerId="ADAL" clId="{6D001525-DD21-4F06-98F9-03EFA512F68F}" dt="2020-07-02T18:22:57.719" v="1858" actId="165"/>
          <ac:grpSpMkLst>
            <pc:docMk/>
            <pc:sldMk cId="1004371067" sldId="276"/>
            <ac:grpSpMk id="29" creationId="{EDD4D4E3-45F5-43AF-9132-78405FBA2BDD}"/>
          </ac:grpSpMkLst>
        </pc:grpChg>
        <pc:grpChg chg="add del mod topLvl">
          <ac:chgData name="Raymond Pauszek" userId="ebd8fcb3-e4ae-4dbd-b9da-b964d6c9d640" providerId="ADAL" clId="{6D001525-DD21-4F06-98F9-03EFA512F68F}" dt="2020-07-02T18:29:21.774" v="2166" actId="165"/>
          <ac:grpSpMkLst>
            <pc:docMk/>
            <pc:sldMk cId="1004371067" sldId="276"/>
            <ac:grpSpMk id="30" creationId="{32F7023D-5158-4E13-BB7B-8C58E34EAA30}"/>
          </ac:grpSpMkLst>
        </pc:grpChg>
        <pc:grpChg chg="add del mod">
          <ac:chgData name="Raymond Pauszek" userId="ebd8fcb3-e4ae-4dbd-b9da-b964d6c9d640" providerId="ADAL" clId="{6D001525-DD21-4F06-98F9-03EFA512F68F}" dt="2020-07-02T18:29:19.155" v="2165" actId="165"/>
          <ac:grpSpMkLst>
            <pc:docMk/>
            <pc:sldMk cId="1004371067" sldId="276"/>
            <ac:grpSpMk id="31" creationId="{822CCE3C-4DD8-4B4B-8B9E-12426302F70E}"/>
          </ac:grpSpMkLst>
        </pc:grpChg>
        <pc:grpChg chg="add del mod">
          <ac:chgData name="Raymond Pauszek" userId="ebd8fcb3-e4ae-4dbd-b9da-b964d6c9d640" providerId="ADAL" clId="{6D001525-DD21-4F06-98F9-03EFA512F68F}" dt="2020-07-02T18:28:58.147" v="2144" actId="165"/>
          <ac:grpSpMkLst>
            <pc:docMk/>
            <pc:sldMk cId="1004371067" sldId="276"/>
            <ac:grpSpMk id="32" creationId="{6163928E-B08B-44F6-A6D5-AF52194A1C28}"/>
          </ac:grpSpMkLst>
        </pc:grpChg>
        <pc:grpChg chg="add del mod topLvl">
          <ac:chgData name="Raymond Pauszek" userId="ebd8fcb3-e4ae-4dbd-b9da-b964d6c9d640" providerId="ADAL" clId="{6D001525-DD21-4F06-98F9-03EFA512F68F}" dt="2020-07-02T18:30:25.930" v="2239" actId="165"/>
          <ac:grpSpMkLst>
            <pc:docMk/>
            <pc:sldMk cId="1004371067" sldId="276"/>
            <ac:grpSpMk id="33" creationId="{2A803870-F8A7-4101-AB74-15BBE4EBEF50}"/>
          </ac:grpSpMkLst>
        </pc:grpChg>
        <pc:grpChg chg="add del mod">
          <ac:chgData name="Raymond Pauszek" userId="ebd8fcb3-e4ae-4dbd-b9da-b964d6c9d640" providerId="ADAL" clId="{6D001525-DD21-4F06-98F9-03EFA512F68F}" dt="2020-07-02T18:30:18.018" v="2231" actId="165"/>
          <ac:grpSpMkLst>
            <pc:docMk/>
            <pc:sldMk cId="1004371067" sldId="276"/>
            <ac:grpSpMk id="34" creationId="{A7FD762E-EA3A-4137-977B-F2E96C09FB7E}"/>
          </ac:grpSpMkLst>
        </pc:grpChg>
        <pc:grpChg chg="add mod">
          <ac:chgData name="Raymond Pauszek" userId="ebd8fcb3-e4ae-4dbd-b9da-b964d6c9d640" providerId="ADAL" clId="{6D001525-DD21-4F06-98F9-03EFA512F68F}" dt="2020-07-02T18:31:45.103" v="2352" actId="1038"/>
          <ac:grpSpMkLst>
            <pc:docMk/>
            <pc:sldMk cId="1004371067" sldId="276"/>
            <ac:grpSpMk id="35" creationId="{DA2BB63C-8C67-4623-9818-F7B7DB5F19F4}"/>
          </ac:grpSpMkLst>
        </pc:grpChg>
        <pc:grpChg chg="add mod">
          <ac:chgData name="Raymond Pauszek" userId="ebd8fcb3-e4ae-4dbd-b9da-b964d6c9d640" providerId="ADAL" clId="{6D001525-DD21-4F06-98F9-03EFA512F68F}" dt="2020-07-02T18:31:20.977" v="2332" actId="465"/>
          <ac:grpSpMkLst>
            <pc:docMk/>
            <pc:sldMk cId="1004371067" sldId="276"/>
            <ac:grpSpMk id="36" creationId="{30021A08-A853-4FC0-9347-E9D20377E5BD}"/>
          </ac:grpSpMkLst>
        </pc:grpChg>
        <pc:grpChg chg="add mod">
          <ac:chgData name="Raymond Pauszek" userId="ebd8fcb3-e4ae-4dbd-b9da-b964d6c9d640" providerId="ADAL" clId="{6D001525-DD21-4F06-98F9-03EFA512F68F}" dt="2020-07-02T18:31:45.103" v="2352" actId="1038"/>
          <ac:grpSpMkLst>
            <pc:docMk/>
            <pc:sldMk cId="1004371067" sldId="276"/>
            <ac:grpSpMk id="37" creationId="{D5E13B79-3AB1-467D-BCC1-4E70D96E51E6}"/>
          </ac:grpSpMkLst>
        </pc:grpChg>
        <pc:grpChg chg="add mod topLvl">
          <ac:chgData name="Raymond Pauszek" userId="ebd8fcb3-e4ae-4dbd-b9da-b964d6c9d640" providerId="ADAL" clId="{6D001525-DD21-4F06-98F9-03EFA512F68F}" dt="2020-07-02T18:31:35.249" v="2335" actId="164"/>
          <ac:grpSpMkLst>
            <pc:docMk/>
            <pc:sldMk cId="1004371067" sldId="276"/>
            <ac:grpSpMk id="38" creationId="{FCB9C5F7-E3E9-4CB6-8B75-08642A52EBB0}"/>
          </ac:grpSpMkLst>
        </pc:grpChg>
        <pc:grpChg chg="add del mod">
          <ac:chgData name="Raymond Pauszek" userId="ebd8fcb3-e4ae-4dbd-b9da-b964d6c9d640" providerId="ADAL" clId="{6D001525-DD21-4F06-98F9-03EFA512F68F}" dt="2020-07-02T18:31:26.953" v="2333" actId="165"/>
          <ac:grpSpMkLst>
            <pc:docMk/>
            <pc:sldMk cId="1004371067" sldId="276"/>
            <ac:grpSpMk id="39" creationId="{E67BCF9B-ED18-4CC5-96CF-E79990EC502E}"/>
          </ac:grpSpMkLst>
        </pc:grpChg>
        <pc:grpChg chg="add mod">
          <ac:chgData name="Raymond Pauszek" userId="ebd8fcb3-e4ae-4dbd-b9da-b964d6c9d640" providerId="ADAL" clId="{6D001525-DD21-4F06-98F9-03EFA512F68F}" dt="2020-07-02T18:31:45.103" v="2352" actId="1038"/>
          <ac:grpSpMkLst>
            <pc:docMk/>
            <pc:sldMk cId="1004371067" sldId="276"/>
            <ac:grpSpMk id="40" creationId="{15DACD7E-AC07-46A6-B04E-0A5DFBAF1688}"/>
          </ac:grpSpMkLst>
        </pc:grpChg>
        <pc:picChg chg="add mod modCrop">
          <ac:chgData name="Raymond Pauszek" userId="ebd8fcb3-e4ae-4dbd-b9da-b964d6c9d640" providerId="ADAL" clId="{6D001525-DD21-4F06-98F9-03EFA512F68F}" dt="2020-07-02T19:13:33.276" v="3129" actId="1076"/>
          <ac:picMkLst>
            <pc:docMk/>
            <pc:sldMk cId="1004371067" sldId="276"/>
            <ac:picMk id="42" creationId="{AE3E7CA7-8BCE-4644-BFF1-C2B150628698}"/>
          </ac:picMkLst>
        </pc:picChg>
      </pc:sldChg>
      <pc:sldChg chg="addSp delSp modSp add del">
        <pc:chgData name="Raymond Pauszek" userId="ebd8fcb3-e4ae-4dbd-b9da-b964d6c9d640" providerId="ADAL" clId="{6D001525-DD21-4F06-98F9-03EFA512F68F}" dt="2020-07-01T22:58:24.787" v="1594" actId="2696"/>
        <pc:sldMkLst>
          <pc:docMk/>
          <pc:sldMk cId="2331639136" sldId="276"/>
        </pc:sldMkLst>
        <pc:spChg chg="mod">
          <ac:chgData name="Raymond Pauszek" userId="ebd8fcb3-e4ae-4dbd-b9da-b964d6c9d640" providerId="ADAL" clId="{6D001525-DD21-4F06-98F9-03EFA512F68F}" dt="2020-07-01T22:44:01.915" v="1362" actId="20577"/>
          <ac:spMkLst>
            <pc:docMk/>
            <pc:sldMk cId="2331639136" sldId="276"/>
            <ac:spMk id="2" creationId="{1859740A-3393-40EC-98A8-960657A8C7B4}"/>
          </ac:spMkLst>
        </pc:spChg>
        <pc:spChg chg="mod">
          <ac:chgData name="Raymond Pauszek" userId="ebd8fcb3-e4ae-4dbd-b9da-b964d6c9d640" providerId="ADAL" clId="{6D001525-DD21-4F06-98F9-03EFA512F68F}" dt="2020-07-01T22:45:08.620" v="1389" actId="20577"/>
          <ac:spMkLst>
            <pc:docMk/>
            <pc:sldMk cId="2331639136" sldId="276"/>
            <ac:spMk id="3" creationId="{421D179D-1AA4-42A8-8E38-FFDE34C1C2F1}"/>
          </ac:spMkLst>
        </pc:spChg>
        <pc:spChg chg="mod">
          <ac:chgData name="Raymond Pauszek" userId="ebd8fcb3-e4ae-4dbd-b9da-b964d6c9d640" providerId="ADAL" clId="{6D001525-DD21-4F06-98F9-03EFA512F68F}" dt="2020-07-01T22:45:12.565" v="1390" actId="20577"/>
          <ac:spMkLst>
            <pc:docMk/>
            <pc:sldMk cId="2331639136" sldId="276"/>
            <ac:spMk id="4" creationId="{BA8A39DA-846F-44EB-ACF8-F9C61203401E}"/>
          </ac:spMkLst>
        </pc:spChg>
        <pc:spChg chg="mod">
          <ac:chgData name="Raymond Pauszek" userId="ebd8fcb3-e4ae-4dbd-b9da-b964d6c9d640" providerId="ADAL" clId="{6D001525-DD21-4F06-98F9-03EFA512F68F}" dt="2020-07-01T22:45:14.686" v="1391" actId="20577"/>
          <ac:spMkLst>
            <pc:docMk/>
            <pc:sldMk cId="2331639136" sldId="276"/>
            <ac:spMk id="5" creationId="{C6533DEB-C6A4-49E0-8FF3-D7F5E38C76DD}"/>
          </ac:spMkLst>
        </pc:spChg>
        <pc:spChg chg="mod">
          <ac:chgData name="Raymond Pauszek" userId="ebd8fcb3-e4ae-4dbd-b9da-b964d6c9d640" providerId="ADAL" clId="{6D001525-DD21-4F06-98F9-03EFA512F68F}" dt="2020-07-01T22:44:44.382" v="1386" actId="20577"/>
          <ac:spMkLst>
            <pc:docMk/>
            <pc:sldMk cId="2331639136" sldId="276"/>
            <ac:spMk id="16" creationId="{AD56AFA3-89E2-45FC-9946-9E214CA68DA8}"/>
          </ac:spMkLst>
        </pc:spChg>
        <pc:spChg chg="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17" creationId="{103FCFC0-FAAD-4CDE-B9C5-A6E5BB39BE91}"/>
          </ac:spMkLst>
        </pc:spChg>
        <pc:spChg chg="del">
          <ac:chgData name="Raymond Pauszek" userId="ebd8fcb3-e4ae-4dbd-b9da-b964d6c9d640" providerId="ADAL" clId="{6D001525-DD21-4F06-98F9-03EFA512F68F}" dt="2020-07-01T22:45:20.548" v="1392" actId="478"/>
          <ac:spMkLst>
            <pc:docMk/>
            <pc:sldMk cId="2331639136" sldId="276"/>
            <ac:spMk id="18" creationId="{BB70B883-60CF-4DDD-AA51-F1D98037301A}"/>
          </ac:spMkLst>
        </pc:spChg>
        <pc:spChg chg="del">
          <ac:chgData name="Raymond Pauszek" userId="ebd8fcb3-e4ae-4dbd-b9da-b964d6c9d640" providerId="ADAL" clId="{6D001525-DD21-4F06-98F9-03EFA512F68F}" dt="2020-07-01T22:45:20.548" v="1392" actId="478"/>
          <ac:spMkLst>
            <pc:docMk/>
            <pc:sldMk cId="2331639136" sldId="276"/>
            <ac:spMk id="34" creationId="{B17D1B8C-71FF-4F43-83AE-ED33E15CBC33}"/>
          </ac:spMkLst>
        </pc:spChg>
        <pc:spChg chg="del">
          <ac:chgData name="Raymond Pauszek" userId="ebd8fcb3-e4ae-4dbd-b9da-b964d6c9d640" providerId="ADAL" clId="{6D001525-DD21-4F06-98F9-03EFA512F68F}" dt="2020-07-01T22:45:20.548" v="1392" actId="478"/>
          <ac:spMkLst>
            <pc:docMk/>
            <pc:sldMk cId="2331639136" sldId="276"/>
            <ac:spMk id="35" creationId="{393D66DD-124E-41A3-A2EC-F5BAB1318F2B}"/>
          </ac:spMkLst>
        </pc:spChg>
        <pc:spChg chg="del">
          <ac:chgData name="Raymond Pauszek" userId="ebd8fcb3-e4ae-4dbd-b9da-b964d6c9d640" providerId="ADAL" clId="{6D001525-DD21-4F06-98F9-03EFA512F68F}" dt="2020-07-01T22:45:20.548" v="1392" actId="478"/>
          <ac:spMkLst>
            <pc:docMk/>
            <pc:sldMk cId="2331639136" sldId="276"/>
            <ac:spMk id="49" creationId="{D697C4F7-C77C-48D4-B62F-7E25E5D71CDB}"/>
          </ac:spMkLst>
        </pc:spChg>
        <pc:spChg chg="add 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63" creationId="{FBAC6027-D61D-4B9D-B9F4-0AB8105D2D98}"/>
          </ac:spMkLst>
        </pc:spChg>
        <pc:spChg chg="add 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64" creationId="{B5F8BBEF-A435-4AC1-8E19-2DAD337A772A}"/>
          </ac:spMkLst>
        </pc:spChg>
        <pc:spChg chg="add del mod">
          <ac:chgData name="Raymond Pauszek" userId="ebd8fcb3-e4ae-4dbd-b9da-b964d6c9d640" providerId="ADAL" clId="{6D001525-DD21-4F06-98F9-03EFA512F68F}" dt="2020-07-01T22:45:54.931" v="1402" actId="478"/>
          <ac:spMkLst>
            <pc:docMk/>
            <pc:sldMk cId="2331639136" sldId="276"/>
            <ac:spMk id="78" creationId="{57AD90D7-9006-4A08-ACF3-CDBCE1FF5A71}"/>
          </ac:spMkLst>
        </pc:spChg>
        <pc:spChg chg="add del mod">
          <ac:chgData name="Raymond Pauszek" userId="ebd8fcb3-e4ae-4dbd-b9da-b964d6c9d640" providerId="ADAL" clId="{6D001525-DD21-4F06-98F9-03EFA512F68F}" dt="2020-07-01T22:45:54.931" v="1402" actId="478"/>
          <ac:spMkLst>
            <pc:docMk/>
            <pc:sldMk cId="2331639136" sldId="276"/>
            <ac:spMk id="79" creationId="{313B0391-A3B3-4A9A-8BC5-7C45428AFFFB}"/>
          </ac:spMkLst>
        </pc:spChg>
        <pc:spChg chg="mod">
          <ac:chgData name="Raymond Pauszek" userId="ebd8fcb3-e4ae-4dbd-b9da-b964d6c9d640" providerId="ADAL" clId="{6D001525-DD21-4F06-98F9-03EFA512F68F}" dt="2020-07-01T22:46:03.884" v="1405" actId="20577"/>
          <ac:spMkLst>
            <pc:docMk/>
            <pc:sldMk cId="2331639136" sldId="276"/>
            <ac:spMk id="81" creationId="{A5144233-CEC8-4A98-BE94-DF2DA928864E}"/>
          </ac:spMkLst>
        </pc:spChg>
        <pc:spChg chg="add 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93" creationId="{C3C52407-D538-4303-98B9-A3779372FCA5}"/>
          </ac:spMkLst>
        </pc:spChg>
        <pc:spChg chg="add 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94" creationId="{C4DEBE89-AD57-4818-8E10-FE3D7B0338F4}"/>
          </ac:spMkLst>
        </pc:spChg>
        <pc:spChg chg="mod">
          <ac:chgData name="Raymond Pauszek" userId="ebd8fcb3-e4ae-4dbd-b9da-b964d6c9d640" providerId="ADAL" clId="{6D001525-DD21-4F06-98F9-03EFA512F68F}" dt="2020-07-01T22:48:41.067" v="1431" actId="20577"/>
          <ac:spMkLst>
            <pc:docMk/>
            <pc:sldMk cId="2331639136" sldId="276"/>
            <ac:spMk id="96" creationId="{2CB419B3-3DD3-4D01-8D08-13F5D5C40DF8}"/>
          </ac:spMkLst>
        </pc:spChg>
        <pc:spChg chg="mod">
          <ac:chgData name="Raymond Pauszek" userId="ebd8fcb3-e4ae-4dbd-b9da-b964d6c9d640" providerId="ADAL" clId="{6D001525-DD21-4F06-98F9-03EFA512F68F}" dt="2020-07-01T22:48:48.767" v="1433" actId="20577"/>
          <ac:spMkLst>
            <pc:docMk/>
            <pc:sldMk cId="2331639136" sldId="276"/>
            <ac:spMk id="97" creationId="{05ABC350-87D3-4854-A812-C99A75E4846B}"/>
          </ac:spMkLst>
        </pc:spChg>
        <pc:spChg chg="mod">
          <ac:chgData name="Raymond Pauszek" userId="ebd8fcb3-e4ae-4dbd-b9da-b964d6c9d640" providerId="ADAL" clId="{6D001525-DD21-4F06-98F9-03EFA512F68F}" dt="2020-07-01T22:48:52.242" v="1434" actId="20577"/>
          <ac:spMkLst>
            <pc:docMk/>
            <pc:sldMk cId="2331639136" sldId="276"/>
            <ac:spMk id="98" creationId="{E15E14DA-243A-414E-9978-0A71FBDD387B}"/>
          </ac:spMkLst>
        </pc:spChg>
        <pc:spChg chg="add mod">
          <ac:chgData name="Raymond Pauszek" userId="ebd8fcb3-e4ae-4dbd-b9da-b964d6c9d640" providerId="ADAL" clId="{6D001525-DD21-4F06-98F9-03EFA512F68F}" dt="2020-07-01T22:48:36.075" v="1429" actId="20577"/>
          <ac:spMkLst>
            <pc:docMk/>
            <pc:sldMk cId="2331639136" sldId="276"/>
            <ac:spMk id="108" creationId="{7AA31757-62FB-4116-8DE7-D1F64D982728}"/>
          </ac:spMkLst>
        </pc:spChg>
        <pc:spChg chg="add del mod">
          <ac:chgData name="Raymond Pauszek" userId="ebd8fcb3-e4ae-4dbd-b9da-b964d6c9d640" providerId="ADAL" clId="{6D001525-DD21-4F06-98F9-03EFA512F68F}" dt="2020-07-01T22:49:13.803" v="1440" actId="478"/>
          <ac:spMkLst>
            <pc:docMk/>
            <pc:sldMk cId="2331639136" sldId="276"/>
            <ac:spMk id="110" creationId="{98F247D5-B056-4513-96A5-493248C2D199}"/>
          </ac:spMkLst>
        </pc:spChg>
        <pc:spChg chg="add mod">
          <ac:chgData name="Raymond Pauszek" userId="ebd8fcb3-e4ae-4dbd-b9da-b964d6c9d640" providerId="ADAL" clId="{6D001525-DD21-4F06-98F9-03EFA512F68F}" dt="2020-07-01T22:49:07.857" v="1437" actId="1076"/>
          <ac:spMkLst>
            <pc:docMk/>
            <pc:sldMk cId="2331639136" sldId="276"/>
            <ac:spMk id="125" creationId="{540CB4DA-3763-4A28-85B0-0944470E4230}"/>
          </ac:spMkLst>
        </pc:spChg>
        <pc:spChg chg="add mod">
          <ac:chgData name="Raymond Pauszek" userId="ebd8fcb3-e4ae-4dbd-b9da-b964d6c9d640" providerId="ADAL" clId="{6D001525-DD21-4F06-98F9-03EFA512F68F}" dt="2020-07-01T22:49:07.857" v="1437" actId="1076"/>
          <ac:spMkLst>
            <pc:docMk/>
            <pc:sldMk cId="2331639136" sldId="276"/>
            <ac:spMk id="127" creationId="{60CF5811-1569-400C-94FD-7740170EA417}"/>
          </ac:spMkLst>
        </pc:spChg>
        <pc:spChg chg="mod">
          <ac:chgData name="Raymond Pauszek" userId="ebd8fcb3-e4ae-4dbd-b9da-b964d6c9d640" providerId="ADAL" clId="{6D001525-DD21-4F06-98F9-03EFA512F68F}" dt="2020-07-01T22:49:24.101" v="1442" actId="20577"/>
          <ac:spMkLst>
            <pc:docMk/>
            <pc:sldMk cId="2331639136" sldId="276"/>
            <ac:spMk id="130" creationId="{C846E8BA-9E84-4D05-A476-8076421E8271}"/>
          </ac:spMkLst>
        </pc:spChg>
        <pc:spChg chg="add mod">
          <ac:chgData name="Raymond Pauszek" userId="ebd8fcb3-e4ae-4dbd-b9da-b964d6c9d640" providerId="ADAL" clId="{6D001525-DD21-4F06-98F9-03EFA512F68F}" dt="2020-07-01T22:49:12.093" v="1439" actId="1076"/>
          <ac:spMkLst>
            <pc:docMk/>
            <pc:sldMk cId="2331639136" sldId="276"/>
            <ac:spMk id="142" creationId="{F34EEDEF-ADB5-4BA8-AD8F-45B14D804FC8}"/>
          </ac:spMkLst>
        </pc:spChg>
        <pc:spChg chg="add mod">
          <ac:chgData name="Raymond Pauszek" userId="ebd8fcb3-e4ae-4dbd-b9da-b964d6c9d640" providerId="ADAL" clId="{6D001525-DD21-4F06-98F9-03EFA512F68F}" dt="2020-07-01T22:49:12.093" v="1439" actId="1076"/>
          <ac:spMkLst>
            <pc:docMk/>
            <pc:sldMk cId="2331639136" sldId="276"/>
            <ac:spMk id="144" creationId="{DF7CA3D3-DB10-47B1-A66A-94D98A291845}"/>
          </ac:spMkLst>
        </pc:spChg>
        <pc:grpChg chg="del mod">
          <ac:chgData name="Raymond Pauszek" userId="ebd8fcb3-e4ae-4dbd-b9da-b964d6c9d640" providerId="ADAL" clId="{6D001525-DD21-4F06-98F9-03EFA512F68F}" dt="2020-07-01T22:48:23.039" v="1425" actId="478"/>
          <ac:grpSpMkLst>
            <pc:docMk/>
            <pc:sldMk cId="2331639136" sldId="276"/>
            <ac:grpSpMk id="20" creationId="{BC3BA400-A8EE-448E-807F-D41A6962710F}"/>
          </ac:grpSpMkLst>
        </pc:grpChg>
        <pc:grpChg chg="del">
          <ac:chgData name="Raymond Pauszek" userId="ebd8fcb3-e4ae-4dbd-b9da-b964d6c9d640" providerId="ADAL" clId="{6D001525-DD21-4F06-98F9-03EFA512F68F}" dt="2020-07-01T22:45:20.548" v="1392" actId="478"/>
          <ac:grpSpMkLst>
            <pc:docMk/>
            <pc:sldMk cId="2331639136" sldId="276"/>
            <ac:grpSpMk id="21" creationId="{970C1675-277C-4F63-8E71-689D5B284198}"/>
          </ac:grpSpMkLst>
        </pc:grpChg>
        <pc:grpChg chg="del">
          <ac:chgData name="Raymond Pauszek" userId="ebd8fcb3-e4ae-4dbd-b9da-b964d6c9d640" providerId="ADAL" clId="{6D001525-DD21-4F06-98F9-03EFA512F68F}" dt="2020-07-01T22:45:20.548" v="1392" actId="478"/>
          <ac:grpSpMkLst>
            <pc:docMk/>
            <pc:sldMk cId="2331639136" sldId="276"/>
            <ac:grpSpMk id="36" creationId="{E0A0745F-D35D-4288-97F6-4355DBDEF5C0}"/>
          </ac:grpSpMkLst>
        </pc:grpChg>
        <pc:grpChg chg="add del mod">
          <ac:chgData name="Raymond Pauszek" userId="ebd8fcb3-e4ae-4dbd-b9da-b964d6c9d640" providerId="ADAL" clId="{6D001525-DD21-4F06-98F9-03EFA512F68F}" dt="2020-07-01T22:48:23.039" v="1425" actId="478"/>
          <ac:grpSpMkLst>
            <pc:docMk/>
            <pc:sldMk cId="2331639136" sldId="276"/>
            <ac:grpSpMk id="50" creationId="{46D4A7BB-7B30-4122-9266-62F4C7D8D8B4}"/>
          </ac:grpSpMkLst>
        </pc:grpChg>
        <pc:grpChg chg="add del mod">
          <ac:chgData name="Raymond Pauszek" userId="ebd8fcb3-e4ae-4dbd-b9da-b964d6c9d640" providerId="ADAL" clId="{6D001525-DD21-4F06-98F9-03EFA512F68F}" dt="2020-07-01T22:45:54.931" v="1402" actId="478"/>
          <ac:grpSpMkLst>
            <pc:docMk/>
            <pc:sldMk cId="2331639136" sldId="276"/>
            <ac:grpSpMk id="65" creationId="{B2C7701E-D077-4031-B97F-14F62908914D}"/>
          </ac:grpSpMkLst>
        </pc:grpChg>
        <pc:grpChg chg="add del mod">
          <ac:chgData name="Raymond Pauszek" userId="ebd8fcb3-e4ae-4dbd-b9da-b964d6c9d640" providerId="ADAL" clId="{6D001525-DD21-4F06-98F9-03EFA512F68F}" dt="2020-07-01T22:48:23.039" v="1425" actId="478"/>
          <ac:grpSpMkLst>
            <pc:docMk/>
            <pc:sldMk cId="2331639136" sldId="276"/>
            <ac:grpSpMk id="80" creationId="{87F33939-6321-4B1E-BF04-A01262DA0826}"/>
          </ac:grpSpMkLst>
        </pc:grpChg>
        <pc:grpChg chg="add mod">
          <ac:chgData name="Raymond Pauszek" userId="ebd8fcb3-e4ae-4dbd-b9da-b964d6c9d640" providerId="ADAL" clId="{6D001525-DD21-4F06-98F9-03EFA512F68F}" dt="2020-07-01T22:48:34.637" v="1427" actId="1076"/>
          <ac:grpSpMkLst>
            <pc:docMk/>
            <pc:sldMk cId="2331639136" sldId="276"/>
            <ac:grpSpMk id="95" creationId="{7802D746-4547-4AF2-9818-CB5B8A5BD516}"/>
          </ac:grpSpMkLst>
        </pc:grpChg>
        <pc:grpChg chg="add mod">
          <ac:chgData name="Raymond Pauszek" userId="ebd8fcb3-e4ae-4dbd-b9da-b964d6c9d640" providerId="ADAL" clId="{6D001525-DD21-4F06-98F9-03EFA512F68F}" dt="2020-07-01T22:49:07.857" v="1437" actId="1076"/>
          <ac:grpSpMkLst>
            <pc:docMk/>
            <pc:sldMk cId="2331639136" sldId="276"/>
            <ac:grpSpMk id="112" creationId="{3EE4A4A6-2957-4E0A-BB1F-EADBB23A3221}"/>
          </ac:grpSpMkLst>
        </pc:grpChg>
        <pc:grpChg chg="add mod">
          <ac:chgData name="Raymond Pauszek" userId="ebd8fcb3-e4ae-4dbd-b9da-b964d6c9d640" providerId="ADAL" clId="{6D001525-DD21-4F06-98F9-03EFA512F68F}" dt="2020-07-01T22:49:12.093" v="1439" actId="1076"/>
          <ac:grpSpMkLst>
            <pc:docMk/>
            <pc:sldMk cId="2331639136" sldId="276"/>
            <ac:grpSpMk id="129" creationId="{A4C19703-1D35-4643-B7F9-3CC08C42EADE}"/>
          </ac:grpSpMkLst>
        </pc:grpChg>
        <pc:cxnChg chg="add mod">
          <ac:chgData name="Raymond Pauszek" userId="ebd8fcb3-e4ae-4dbd-b9da-b964d6c9d640" providerId="ADAL" clId="{6D001525-DD21-4F06-98F9-03EFA512F68F}" dt="2020-07-01T22:48:36.075" v="1429" actId="20577"/>
          <ac:cxnSpMkLst>
            <pc:docMk/>
            <pc:sldMk cId="2331639136" sldId="276"/>
            <ac:cxnSpMk id="109" creationId="{ECC5311A-F457-45D8-ADE2-894801BBB07F}"/>
          </ac:cxnSpMkLst>
        </pc:cxnChg>
        <pc:cxnChg chg="add del mod">
          <ac:chgData name="Raymond Pauszek" userId="ebd8fcb3-e4ae-4dbd-b9da-b964d6c9d640" providerId="ADAL" clId="{6D001525-DD21-4F06-98F9-03EFA512F68F}" dt="2020-07-01T22:49:15.698" v="1441" actId="478"/>
          <ac:cxnSpMkLst>
            <pc:docMk/>
            <pc:sldMk cId="2331639136" sldId="276"/>
            <ac:cxnSpMk id="111" creationId="{95C2FD8E-7ED3-4954-8057-45A2A7975E13}"/>
          </ac:cxnSpMkLst>
        </pc:cxnChg>
        <pc:cxnChg chg="add mod">
          <ac:chgData name="Raymond Pauszek" userId="ebd8fcb3-e4ae-4dbd-b9da-b964d6c9d640" providerId="ADAL" clId="{6D001525-DD21-4F06-98F9-03EFA512F68F}" dt="2020-07-01T22:49:07.857" v="1437" actId="1076"/>
          <ac:cxnSpMkLst>
            <pc:docMk/>
            <pc:sldMk cId="2331639136" sldId="276"/>
            <ac:cxnSpMk id="126" creationId="{224C1EF0-8616-4883-9ECA-DBC14693E35B}"/>
          </ac:cxnSpMkLst>
        </pc:cxnChg>
        <pc:cxnChg chg="add mod">
          <ac:chgData name="Raymond Pauszek" userId="ebd8fcb3-e4ae-4dbd-b9da-b964d6c9d640" providerId="ADAL" clId="{6D001525-DD21-4F06-98F9-03EFA512F68F}" dt="2020-07-01T22:49:07.857" v="1437" actId="1076"/>
          <ac:cxnSpMkLst>
            <pc:docMk/>
            <pc:sldMk cId="2331639136" sldId="276"/>
            <ac:cxnSpMk id="128" creationId="{482F3DF8-9623-4A2B-AE8E-0A6FDF777BFA}"/>
          </ac:cxnSpMkLst>
        </pc:cxnChg>
        <pc:cxnChg chg="add mod">
          <ac:chgData name="Raymond Pauszek" userId="ebd8fcb3-e4ae-4dbd-b9da-b964d6c9d640" providerId="ADAL" clId="{6D001525-DD21-4F06-98F9-03EFA512F68F}" dt="2020-07-01T22:49:12.093" v="1439" actId="1076"/>
          <ac:cxnSpMkLst>
            <pc:docMk/>
            <pc:sldMk cId="2331639136" sldId="276"/>
            <ac:cxnSpMk id="143" creationId="{6A13AECB-AAF5-4B92-9002-DF4C9329C4CC}"/>
          </ac:cxnSpMkLst>
        </pc:cxnChg>
        <pc:cxnChg chg="add mod">
          <ac:chgData name="Raymond Pauszek" userId="ebd8fcb3-e4ae-4dbd-b9da-b964d6c9d640" providerId="ADAL" clId="{6D001525-DD21-4F06-98F9-03EFA512F68F}" dt="2020-07-01T22:49:12.093" v="1439" actId="1076"/>
          <ac:cxnSpMkLst>
            <pc:docMk/>
            <pc:sldMk cId="2331639136" sldId="276"/>
            <ac:cxnSpMk id="145" creationId="{BAD90B0E-0831-4196-A270-4D0760033154}"/>
          </ac:cxnSpMkLst>
        </pc:cxnChg>
      </pc:sldChg>
      <pc:sldChg chg="addSp delSp modSp add">
        <pc:chgData name="Raymond Pauszek" userId="ebd8fcb3-e4ae-4dbd-b9da-b964d6c9d640" providerId="ADAL" clId="{6D001525-DD21-4F06-98F9-03EFA512F68F}" dt="2020-07-02T19:20:29.315" v="3209" actId="20577"/>
        <pc:sldMkLst>
          <pc:docMk/>
          <pc:sldMk cId="613937576" sldId="277"/>
        </pc:sldMkLst>
        <pc:spChg chg="mod">
          <ac:chgData name="Raymond Pauszek" userId="ebd8fcb3-e4ae-4dbd-b9da-b964d6c9d640" providerId="ADAL" clId="{6D001525-DD21-4F06-98F9-03EFA512F68F}" dt="2020-07-02T19:20:29.315" v="3209" actId="20577"/>
          <ac:spMkLst>
            <pc:docMk/>
            <pc:sldMk cId="613937576" sldId="277"/>
            <ac:spMk id="2" creationId="{3BE41BE8-D34E-4A47-8121-6320ABF2D2E3}"/>
          </ac:spMkLst>
        </pc:spChg>
        <pc:spChg chg="add del mod">
          <ac:chgData name="Raymond Pauszek" userId="ebd8fcb3-e4ae-4dbd-b9da-b964d6c9d640" providerId="ADAL" clId="{6D001525-DD21-4F06-98F9-03EFA512F68F}" dt="2020-07-02T18:56:26.850" v="3032" actId="478"/>
          <ac:spMkLst>
            <pc:docMk/>
            <pc:sldMk cId="613937576" sldId="277"/>
            <ac:spMk id="27" creationId="{AD76409C-3DA0-439A-953F-771CFC580732}"/>
          </ac:spMkLst>
        </pc:spChg>
        <pc:spChg chg="add del mod">
          <ac:chgData name="Raymond Pauszek" userId="ebd8fcb3-e4ae-4dbd-b9da-b964d6c9d640" providerId="ADAL" clId="{6D001525-DD21-4F06-98F9-03EFA512F68F}" dt="2020-07-02T18:56:49.651" v="3036"/>
          <ac:spMkLst>
            <pc:docMk/>
            <pc:sldMk cId="613937576" sldId="277"/>
            <ac:spMk id="28" creationId="{4D280361-EEAD-4054-B899-96B065859F35}"/>
          </ac:spMkLst>
        </pc:spChg>
        <pc:spChg chg="add">
          <ac:chgData name="Raymond Pauszek" userId="ebd8fcb3-e4ae-4dbd-b9da-b964d6c9d640" providerId="ADAL" clId="{6D001525-DD21-4F06-98F9-03EFA512F68F}" dt="2020-07-02T18:56:50.808" v="3037"/>
          <ac:spMkLst>
            <pc:docMk/>
            <pc:sldMk cId="613937576" sldId="277"/>
            <ac:spMk id="30" creationId="{811F44B4-09CF-41ED-90DB-30CE67A210ED}"/>
          </ac:spMkLst>
        </pc:spChg>
        <pc:spChg chg="add mod">
          <ac:chgData name="Raymond Pauszek" userId="ebd8fcb3-e4ae-4dbd-b9da-b964d6c9d640" providerId="ADAL" clId="{6D001525-DD21-4F06-98F9-03EFA512F68F}" dt="2020-07-02T19:13:49.080" v="3131" actId="1076"/>
          <ac:spMkLst>
            <pc:docMk/>
            <pc:sldMk cId="613937576" sldId="277"/>
            <ac:spMk id="31" creationId="{14088766-7865-4D19-8FF4-41CEA985334B}"/>
          </ac:spMkLst>
        </pc:spChg>
        <pc:spChg chg="del mod">
          <ac:chgData name="Raymond Pauszek" userId="ebd8fcb3-e4ae-4dbd-b9da-b964d6c9d640" providerId="ADAL" clId="{6D001525-DD21-4F06-98F9-03EFA512F68F}" dt="2020-07-02T18:52:56.420" v="3011" actId="478"/>
          <ac:spMkLst>
            <pc:docMk/>
            <pc:sldMk cId="613937576" sldId="277"/>
            <ac:spMk id="41" creationId="{C42BB475-B3CA-41DC-83BB-24FBF99A4CD5}"/>
          </ac:spMkLst>
        </pc:spChg>
        <pc:picChg chg="add mod modCrop">
          <ac:chgData name="Raymond Pauszek" userId="ebd8fcb3-e4ae-4dbd-b9da-b964d6c9d640" providerId="ADAL" clId="{6D001525-DD21-4F06-98F9-03EFA512F68F}" dt="2020-07-02T19:13:41.558" v="3130" actId="1076"/>
          <ac:picMkLst>
            <pc:docMk/>
            <pc:sldMk cId="613937576" sldId="277"/>
            <ac:picMk id="8" creationId="{81CC4B95-24A8-4606-800F-85F57DD74999}"/>
          </ac:picMkLst>
        </pc:picChg>
        <pc:picChg chg="add mod modCrop">
          <ac:chgData name="Raymond Pauszek" userId="ebd8fcb3-e4ae-4dbd-b9da-b964d6c9d640" providerId="ADAL" clId="{6D001525-DD21-4F06-98F9-03EFA512F68F}" dt="2020-07-02T19:13:10.383" v="3125" actId="14100"/>
          <ac:picMkLst>
            <pc:docMk/>
            <pc:sldMk cId="613937576" sldId="277"/>
            <ac:picMk id="10" creationId="{7C8254D9-4D53-4EB3-9556-F48167A4C132}"/>
          </ac:picMkLst>
        </pc:picChg>
      </pc:sldChg>
      <pc:sldChg chg="addSp delSp modSp add">
        <pc:chgData name="Raymond Pauszek" userId="ebd8fcb3-e4ae-4dbd-b9da-b964d6c9d640" providerId="ADAL" clId="{6D001525-DD21-4F06-98F9-03EFA512F68F}" dt="2020-07-02T19:20:52.904" v="3223" actId="1076"/>
        <pc:sldMkLst>
          <pc:docMk/>
          <pc:sldMk cId="3615816970" sldId="278"/>
        </pc:sldMkLst>
        <pc:spChg chg="mod">
          <ac:chgData name="Raymond Pauszek" userId="ebd8fcb3-e4ae-4dbd-b9da-b964d6c9d640" providerId="ADAL" clId="{6D001525-DD21-4F06-98F9-03EFA512F68F}" dt="2020-07-02T19:20:50.707" v="3222" actId="20577"/>
          <ac:spMkLst>
            <pc:docMk/>
            <pc:sldMk cId="3615816970" sldId="278"/>
            <ac:spMk id="2" creationId="{3BE41BE8-D34E-4A47-8121-6320ABF2D2E3}"/>
          </ac:spMkLst>
        </pc:spChg>
        <pc:spChg chg="del mod">
          <ac:chgData name="Raymond Pauszek" userId="ebd8fcb3-e4ae-4dbd-b9da-b964d6c9d640" providerId="ADAL" clId="{6D001525-DD21-4F06-98F9-03EFA512F68F}" dt="2020-07-02T19:20:44.628" v="3211" actId="478"/>
          <ac:spMkLst>
            <pc:docMk/>
            <pc:sldMk cId="3615816970" sldId="278"/>
            <ac:spMk id="30" creationId="{811F44B4-09CF-41ED-90DB-30CE67A210ED}"/>
          </ac:spMkLst>
        </pc:spChg>
        <pc:spChg chg="add del">
          <ac:chgData name="Raymond Pauszek" userId="ebd8fcb3-e4ae-4dbd-b9da-b964d6c9d640" providerId="ADAL" clId="{6D001525-DD21-4F06-98F9-03EFA512F68F}" dt="2020-07-02T19:18:49.195" v="3137"/>
          <ac:spMkLst>
            <pc:docMk/>
            <pc:sldMk cId="3615816970" sldId="278"/>
            <ac:spMk id="31" creationId="{14088766-7865-4D19-8FF4-41CEA985334B}"/>
          </ac:spMkLst>
        </pc:spChg>
        <pc:picChg chg="del">
          <ac:chgData name="Raymond Pauszek" userId="ebd8fcb3-e4ae-4dbd-b9da-b964d6c9d640" providerId="ADAL" clId="{6D001525-DD21-4F06-98F9-03EFA512F68F}" dt="2020-07-02T19:03:42.293" v="3050" actId="478"/>
          <ac:picMkLst>
            <pc:docMk/>
            <pc:sldMk cId="3615816970" sldId="278"/>
            <ac:picMk id="8" creationId="{81CC4B95-24A8-4606-800F-85F57DD74999}"/>
          </ac:picMkLst>
        </pc:picChg>
        <pc:picChg chg="del">
          <ac:chgData name="Raymond Pauszek" userId="ebd8fcb3-e4ae-4dbd-b9da-b964d6c9d640" providerId="ADAL" clId="{6D001525-DD21-4F06-98F9-03EFA512F68F}" dt="2020-07-02T19:03:43.629" v="3051" actId="478"/>
          <ac:picMkLst>
            <pc:docMk/>
            <pc:sldMk cId="3615816970" sldId="278"/>
            <ac:picMk id="10" creationId="{7C8254D9-4D53-4EB3-9556-F48167A4C132}"/>
          </ac:picMkLst>
        </pc:picChg>
        <pc:picChg chg="add mod modCrop">
          <ac:chgData name="Raymond Pauszek" userId="ebd8fcb3-e4ae-4dbd-b9da-b964d6c9d640" providerId="ADAL" clId="{6D001525-DD21-4F06-98F9-03EFA512F68F}" dt="2020-07-02T19:20:52.904" v="3223" actId="1076"/>
          <ac:picMkLst>
            <pc:docMk/>
            <pc:sldMk cId="3615816970" sldId="278"/>
            <ac:picMk id="11" creationId="{D41307F3-5922-4C2A-88C4-0CB23A2BA761}"/>
          </ac:picMkLst>
        </pc:picChg>
        <pc:picChg chg="add del mod modCrop">
          <ac:chgData name="Raymond Pauszek" userId="ebd8fcb3-e4ae-4dbd-b9da-b964d6c9d640" providerId="ADAL" clId="{6D001525-DD21-4F06-98F9-03EFA512F68F}" dt="2020-07-02T19:10:27.009" v="3104" actId="478"/>
          <ac:picMkLst>
            <pc:docMk/>
            <pc:sldMk cId="3615816970" sldId="278"/>
            <ac:picMk id="17" creationId="{5A1E9430-4E86-47A6-98FE-1E8EE669D316}"/>
          </ac:picMkLst>
        </pc:picChg>
        <pc:picChg chg="add del mod modCrop">
          <ac:chgData name="Raymond Pauszek" userId="ebd8fcb3-e4ae-4dbd-b9da-b964d6c9d640" providerId="ADAL" clId="{6D001525-DD21-4F06-98F9-03EFA512F68F}" dt="2020-07-02T19:18:49.195" v="3137"/>
          <ac:picMkLst>
            <pc:docMk/>
            <pc:sldMk cId="3615816970" sldId="278"/>
            <ac:picMk id="20" creationId="{B62D47C4-AC1E-4AA6-97FA-BCA99EB4E255}"/>
          </ac:picMkLst>
        </pc:picChg>
        <pc:picChg chg="add del mod modCrop">
          <ac:chgData name="Raymond Pauszek" userId="ebd8fcb3-e4ae-4dbd-b9da-b964d6c9d640" providerId="ADAL" clId="{6D001525-DD21-4F06-98F9-03EFA512F68F}" dt="2020-07-02T19:19:06.182" v="3149"/>
          <ac:picMkLst>
            <pc:docMk/>
            <pc:sldMk cId="3615816970" sldId="278"/>
            <ac:picMk id="21" creationId="{9F364F42-A1E9-4BF0-9DBD-F3679A7E4887}"/>
          </ac:picMkLst>
        </pc:picChg>
      </pc:sldChg>
      <pc:sldChg chg="addSp delSp modSp add">
        <pc:chgData name="Raymond Pauszek" userId="ebd8fcb3-e4ae-4dbd-b9da-b964d6c9d640" providerId="ADAL" clId="{6D001525-DD21-4F06-98F9-03EFA512F68F}" dt="2020-07-02T19:19:53.064" v="3167" actId="1076"/>
        <pc:sldMkLst>
          <pc:docMk/>
          <pc:sldMk cId="2656517259" sldId="279"/>
        </pc:sldMkLst>
        <pc:spChg chg="mod">
          <ac:chgData name="Raymond Pauszek" userId="ebd8fcb3-e4ae-4dbd-b9da-b964d6c9d640" providerId="ADAL" clId="{6D001525-DD21-4F06-98F9-03EFA512F68F}" dt="2020-07-02T19:19:21.020" v="3159" actId="20577"/>
          <ac:spMkLst>
            <pc:docMk/>
            <pc:sldMk cId="2656517259" sldId="279"/>
            <ac:spMk id="2" creationId="{4907BAF6-8F0C-4061-8E39-762B3490D365}"/>
          </ac:spMkLst>
        </pc:spChg>
        <pc:spChg chg="add del">
          <ac:chgData name="Raymond Pauszek" userId="ebd8fcb3-e4ae-4dbd-b9da-b964d6c9d640" providerId="ADAL" clId="{6D001525-DD21-4F06-98F9-03EFA512F68F}" dt="2020-07-02T19:19:14.350" v="3152" actId="478"/>
          <ac:spMkLst>
            <pc:docMk/>
            <pc:sldMk cId="2656517259" sldId="279"/>
            <ac:spMk id="3" creationId="{824DBC88-4A8A-49C9-A980-06171F18F557}"/>
          </ac:spMkLst>
        </pc:spChg>
        <pc:grpChg chg="add">
          <ac:chgData name="Raymond Pauszek" userId="ebd8fcb3-e4ae-4dbd-b9da-b964d6c9d640" providerId="ADAL" clId="{6D001525-DD21-4F06-98F9-03EFA512F68F}" dt="2020-07-02T19:19:39.229" v="3163"/>
          <ac:grpSpMkLst>
            <pc:docMk/>
            <pc:sldMk cId="2656517259" sldId="279"/>
            <ac:grpSpMk id="6" creationId="{16268F8A-611C-4FB2-A9EE-B776F5795344}"/>
          </ac:grpSpMkLst>
        </pc:grpChg>
        <pc:grpChg chg="add">
          <ac:chgData name="Raymond Pauszek" userId="ebd8fcb3-e4ae-4dbd-b9da-b964d6c9d640" providerId="ADAL" clId="{6D001525-DD21-4F06-98F9-03EFA512F68F}" dt="2020-07-02T19:19:39.229" v="3163"/>
          <ac:grpSpMkLst>
            <pc:docMk/>
            <pc:sldMk cId="2656517259" sldId="279"/>
            <ac:grpSpMk id="15" creationId="{FEB9347F-04FD-4D1A-9A12-2904457C1E08}"/>
          </ac:grpSpMkLst>
        </pc:grpChg>
        <pc:grpChg chg="add">
          <ac:chgData name="Raymond Pauszek" userId="ebd8fcb3-e4ae-4dbd-b9da-b964d6c9d640" providerId="ADAL" clId="{6D001525-DD21-4F06-98F9-03EFA512F68F}" dt="2020-07-02T19:19:39.229" v="3163"/>
          <ac:grpSpMkLst>
            <pc:docMk/>
            <pc:sldMk cId="2656517259" sldId="279"/>
            <ac:grpSpMk id="20" creationId="{9EDDBDE0-C319-4624-9862-7CC31761D92B}"/>
          </ac:grpSpMkLst>
        </pc:grpChg>
        <pc:picChg chg="add mod">
          <ac:chgData name="Raymond Pauszek" userId="ebd8fcb3-e4ae-4dbd-b9da-b964d6c9d640" providerId="ADAL" clId="{6D001525-DD21-4F06-98F9-03EFA512F68F}" dt="2020-07-02T19:19:53.064" v="3167" actId="1076"/>
          <ac:picMkLst>
            <pc:docMk/>
            <pc:sldMk cId="2656517259" sldId="279"/>
            <ac:picMk id="4" creationId="{0F91ABFF-0F35-47EA-A49E-5A9A70E18552}"/>
          </ac:picMkLst>
        </pc:picChg>
        <pc:picChg chg="add mod modCrop">
          <ac:chgData name="Raymond Pauszek" userId="ebd8fcb3-e4ae-4dbd-b9da-b964d6c9d640" providerId="ADAL" clId="{6D001525-DD21-4F06-98F9-03EFA512F68F}" dt="2020-07-02T19:19:50.791" v="3166" actId="1076"/>
          <ac:picMkLst>
            <pc:docMk/>
            <pc:sldMk cId="2656517259" sldId="279"/>
            <ac:picMk id="5" creationId="{CBBF3C4A-C4D0-4007-818A-2E687E763F2D}"/>
          </ac:picMkLst>
        </pc:picChg>
      </pc:sldChg>
      <pc:sldChg chg="modSp add">
        <pc:chgData name="Raymond Pauszek" userId="ebd8fcb3-e4ae-4dbd-b9da-b964d6c9d640" providerId="ADAL" clId="{6D001525-DD21-4F06-98F9-03EFA512F68F}" dt="2020-07-02T19:39:08.617" v="3266" actId="20577"/>
        <pc:sldMkLst>
          <pc:docMk/>
          <pc:sldMk cId="217998490" sldId="280"/>
        </pc:sldMkLst>
        <pc:spChg chg="mod">
          <ac:chgData name="Raymond Pauszek" userId="ebd8fcb3-e4ae-4dbd-b9da-b964d6c9d640" providerId="ADAL" clId="{6D001525-DD21-4F06-98F9-03EFA512F68F}" dt="2020-07-02T19:39:08.617" v="3266" actId="20577"/>
          <ac:spMkLst>
            <pc:docMk/>
            <pc:sldMk cId="217998490" sldId="280"/>
            <ac:spMk id="2" creationId="{4CE86907-4C35-4255-B3BD-42368C8C17C3}"/>
          </ac:spMkLst>
        </pc:spChg>
      </pc:sldChg>
      <pc:sldChg chg="add del">
        <pc:chgData name="Raymond Pauszek" userId="ebd8fcb3-e4ae-4dbd-b9da-b964d6c9d640" providerId="ADAL" clId="{6D001525-DD21-4F06-98F9-03EFA512F68F}" dt="2020-07-02T19:20:36.786" v="3210" actId="2696"/>
        <pc:sldMkLst>
          <pc:docMk/>
          <pc:sldMk cId="411749028" sldId="280"/>
        </pc:sldMkLst>
      </pc:sldChg>
      <pc:sldMasterChg chg="addSp">
        <pc:chgData name="Raymond Pauszek" userId="ebd8fcb3-e4ae-4dbd-b9da-b964d6c9d640" providerId="ADAL" clId="{6D001525-DD21-4F06-98F9-03EFA512F68F}" dt="2020-07-01T22:28:35.056" v="1190"/>
        <pc:sldMasterMkLst>
          <pc:docMk/>
          <pc:sldMasterMk cId="2379838627" sldId="2147483660"/>
        </pc:sldMasterMkLst>
        <pc:spChg chg="add">
          <ac:chgData name="Raymond Pauszek" userId="ebd8fcb3-e4ae-4dbd-b9da-b964d6c9d640" providerId="ADAL" clId="{6D001525-DD21-4F06-98F9-03EFA512F68F}" dt="2020-07-01T22:28:35.056" v="1190"/>
          <ac:spMkLst>
            <pc:docMk/>
            <pc:sldMasterMk cId="2379838627" sldId="2147483660"/>
            <ac:spMk id="13" creationId="{AF735DA0-E41A-433B-9A9F-9884B2EF1F68}"/>
          </ac:spMkLst>
        </pc:spChg>
        <pc:cxnChg chg="add">
          <ac:chgData name="Raymond Pauszek" userId="ebd8fcb3-e4ae-4dbd-b9da-b964d6c9d640" providerId="ADAL" clId="{6D001525-DD21-4F06-98F9-03EFA512F68F}" dt="2020-07-01T22:28:35.056" v="1190"/>
          <ac:cxnSpMkLst>
            <pc:docMk/>
            <pc:sldMasterMk cId="2379838627" sldId="2147483660"/>
            <ac:cxnSpMk id="15" creationId="{9E6BF234-9EFF-4BEA-BB5F-1AF18CF57629}"/>
          </ac:cxnSpMkLst>
        </pc:cxnChg>
      </pc:sldMasterChg>
    </pc:docChg>
  </pc:docChgLst>
  <pc:docChgLst>
    <pc:chgData name="Raymond Pauszek" userId="ebd8fcb3-e4ae-4dbd-b9da-b964d6c9d640" providerId="ADAL" clId="{B5D909BB-FE44-4C8A-916A-840D648C2690}"/>
    <pc:docChg chg="undo custSel addSld delSld modSld sldOrd modMainMaster">
      <pc:chgData name="Raymond Pauszek" userId="ebd8fcb3-e4ae-4dbd-b9da-b964d6c9d640" providerId="ADAL" clId="{B5D909BB-FE44-4C8A-916A-840D648C2690}" dt="2020-07-08T04:14:47.042" v="2057" actId="2696"/>
      <pc:docMkLst>
        <pc:docMk/>
      </pc:docMkLst>
      <pc:sldChg chg="delSp modSp">
        <pc:chgData name="Raymond Pauszek" userId="ebd8fcb3-e4ae-4dbd-b9da-b964d6c9d640" providerId="ADAL" clId="{B5D909BB-FE44-4C8A-916A-840D648C2690}" dt="2020-06-13T00:22:31.905" v="881" actId="14100"/>
        <pc:sldMkLst>
          <pc:docMk/>
          <pc:sldMk cId="591663850" sldId="256"/>
        </pc:sldMkLst>
        <pc:picChg chg="mod">
          <ac:chgData name="Raymond Pauszek" userId="ebd8fcb3-e4ae-4dbd-b9da-b964d6c9d640" providerId="ADAL" clId="{B5D909BB-FE44-4C8A-916A-840D648C2690}" dt="2020-06-13T00:22:31.905" v="881" actId="14100"/>
          <ac:picMkLst>
            <pc:docMk/>
            <pc:sldMk cId="591663850" sldId="256"/>
            <ac:picMk id="7" creationId="{90A649A6-096B-4141-9045-5682189B7586}"/>
          </ac:picMkLst>
        </pc:picChg>
        <pc:picChg chg="del">
          <ac:chgData name="Raymond Pauszek" userId="ebd8fcb3-e4ae-4dbd-b9da-b964d6c9d640" providerId="ADAL" clId="{B5D909BB-FE44-4C8A-916A-840D648C2690}" dt="2020-06-13T00:22:28.686" v="880" actId="478"/>
          <ac:picMkLst>
            <pc:docMk/>
            <pc:sldMk cId="591663850" sldId="256"/>
            <ac:picMk id="9" creationId="{D345A564-AB1F-4194-A566-575606496919}"/>
          </ac:picMkLst>
        </pc:picChg>
      </pc:sldChg>
      <pc:sldChg chg="addSp delSp modSp">
        <pc:chgData name="Raymond Pauszek" userId="ebd8fcb3-e4ae-4dbd-b9da-b964d6c9d640" providerId="ADAL" clId="{B5D909BB-FE44-4C8A-916A-840D648C2690}" dt="2020-06-26T06:35:13.726" v="1848" actId="2711"/>
        <pc:sldMkLst>
          <pc:docMk/>
          <pc:sldMk cId="3681195875" sldId="257"/>
        </pc:sldMkLst>
        <pc:spChg chg="add del mod">
          <ac:chgData name="Raymond Pauszek" userId="ebd8fcb3-e4ae-4dbd-b9da-b964d6c9d640" providerId="ADAL" clId="{B5D909BB-FE44-4C8A-916A-840D648C2690}" dt="2020-06-26T06:13:08.735" v="1592" actId="767"/>
          <ac:spMkLst>
            <pc:docMk/>
            <pc:sldMk cId="3681195875" sldId="257"/>
            <ac:spMk id="2" creationId="{FB9A71CA-C236-4A73-BB38-35F3F69B2995}"/>
          </ac:spMkLst>
        </pc:spChg>
        <pc:spChg chg="add del mod">
          <ac:chgData name="Raymond Pauszek" userId="ebd8fcb3-e4ae-4dbd-b9da-b964d6c9d640" providerId="ADAL" clId="{B5D909BB-FE44-4C8A-916A-840D648C2690}" dt="2020-06-26T06:13:12.033" v="1597"/>
          <ac:spMkLst>
            <pc:docMk/>
            <pc:sldMk cId="3681195875" sldId="257"/>
            <ac:spMk id="5" creationId="{66FCB808-F08D-4F79-AAAF-78291DF0BB01}"/>
          </ac:spMkLst>
        </pc:spChg>
        <pc:spChg chg="add del">
          <ac:chgData name="Raymond Pauszek" userId="ebd8fcb3-e4ae-4dbd-b9da-b964d6c9d640" providerId="ADAL" clId="{B5D909BB-FE44-4C8A-916A-840D648C2690}" dt="2020-06-26T06:07:11.817" v="1579"/>
          <ac:spMkLst>
            <pc:docMk/>
            <pc:sldMk cId="3681195875" sldId="257"/>
            <ac:spMk id="6" creationId="{B7D60EDC-33DB-4050-807D-603A8308F5E6}"/>
          </ac:spMkLst>
        </pc:spChg>
        <pc:spChg chg="mod">
          <ac:chgData name="Raymond Pauszek" userId="ebd8fcb3-e4ae-4dbd-b9da-b964d6c9d640" providerId="ADAL" clId="{B5D909BB-FE44-4C8A-916A-840D648C2690}" dt="2020-06-12T22:38:57.127" v="267" actId="20577"/>
          <ac:spMkLst>
            <pc:docMk/>
            <pc:sldMk cId="3681195875" sldId="257"/>
            <ac:spMk id="13" creationId="{EE3192FE-4010-42FD-9ED0-E05A9A8228BD}"/>
          </ac:spMkLst>
        </pc:spChg>
        <pc:spChg chg="mod">
          <ac:chgData name="Raymond Pauszek" userId="ebd8fcb3-e4ae-4dbd-b9da-b964d6c9d640" providerId="ADAL" clId="{B5D909BB-FE44-4C8A-916A-840D648C2690}" dt="2020-06-26T06:17:11.687" v="1608" actId="13926"/>
          <ac:spMkLst>
            <pc:docMk/>
            <pc:sldMk cId="3681195875" sldId="257"/>
            <ac:spMk id="14" creationId="{30E1CEFB-63E3-4AE0-AA35-13D67E34A9C6}"/>
          </ac:spMkLst>
        </pc:spChg>
        <pc:spChg chg="mod">
          <ac:chgData name="Raymond Pauszek" userId="ebd8fcb3-e4ae-4dbd-b9da-b964d6c9d640" providerId="ADAL" clId="{B5D909BB-FE44-4C8A-916A-840D648C2690}" dt="2020-06-26T06:35:13.726" v="1848" actId="2711"/>
          <ac:spMkLst>
            <pc:docMk/>
            <pc:sldMk cId="3681195875" sldId="257"/>
            <ac:spMk id="15" creationId="{09B9C323-A4E2-42BE-90B3-880446047F57}"/>
          </ac:spMkLst>
        </pc:spChg>
      </pc:sldChg>
      <pc:sldChg chg="modSp">
        <pc:chgData name="Raymond Pauszek" userId="ebd8fcb3-e4ae-4dbd-b9da-b964d6c9d640" providerId="ADAL" clId="{B5D909BB-FE44-4C8A-916A-840D648C2690}" dt="2020-06-26T07:07:17.184" v="1937" actId="1076"/>
        <pc:sldMkLst>
          <pc:docMk/>
          <pc:sldMk cId="2962496244" sldId="258"/>
        </pc:sldMkLst>
        <pc:spChg chg="mod">
          <ac:chgData name="Raymond Pauszek" userId="ebd8fcb3-e4ae-4dbd-b9da-b964d6c9d640" providerId="ADAL" clId="{B5D909BB-FE44-4C8A-916A-840D648C2690}" dt="2020-06-12T22:39:13.155" v="300" actId="20577"/>
          <ac:spMkLst>
            <pc:docMk/>
            <pc:sldMk cId="2962496244" sldId="258"/>
            <ac:spMk id="13" creationId="{EE3192FE-4010-42FD-9ED0-E05A9A8228BD}"/>
          </ac:spMkLst>
        </pc:spChg>
        <pc:spChg chg="mod">
          <ac:chgData name="Raymond Pauszek" userId="ebd8fcb3-e4ae-4dbd-b9da-b964d6c9d640" providerId="ADAL" clId="{B5D909BB-FE44-4C8A-916A-840D648C2690}" dt="2020-06-26T07:07:14.118" v="1936" actId="1076"/>
          <ac:spMkLst>
            <pc:docMk/>
            <pc:sldMk cId="2962496244" sldId="258"/>
            <ac:spMk id="14" creationId="{30E1CEFB-63E3-4AE0-AA35-13D67E34A9C6}"/>
          </ac:spMkLst>
        </pc:spChg>
        <pc:spChg chg="mod">
          <ac:chgData name="Raymond Pauszek" userId="ebd8fcb3-e4ae-4dbd-b9da-b964d6c9d640" providerId="ADAL" clId="{B5D909BB-FE44-4C8A-916A-840D648C2690}" dt="2020-06-26T07:07:17.184" v="1937" actId="1076"/>
          <ac:spMkLst>
            <pc:docMk/>
            <pc:sldMk cId="2962496244" sldId="258"/>
            <ac:spMk id="15" creationId="{09B9C323-A4E2-42BE-90B3-880446047F57}"/>
          </ac:spMkLst>
        </pc:spChg>
      </pc:sldChg>
      <pc:sldChg chg="addSp delSp modSp add ord">
        <pc:chgData name="Raymond Pauszek" userId="ebd8fcb3-e4ae-4dbd-b9da-b964d6c9d640" providerId="ADAL" clId="{B5D909BB-FE44-4C8A-916A-840D648C2690}" dt="2020-06-30T16:52:53.556" v="1938"/>
        <pc:sldMkLst>
          <pc:docMk/>
          <pc:sldMk cId="1796592750" sldId="259"/>
        </pc:sldMkLst>
        <pc:spChg chg="del">
          <ac:chgData name="Raymond Pauszek" userId="ebd8fcb3-e4ae-4dbd-b9da-b964d6c9d640" providerId="ADAL" clId="{B5D909BB-FE44-4C8A-916A-840D648C2690}" dt="2020-06-12T22:11:17.182" v="1"/>
          <ac:spMkLst>
            <pc:docMk/>
            <pc:sldMk cId="1796592750" sldId="259"/>
            <ac:spMk id="2" creationId="{0D692B1E-9C39-41EB-850F-771398BE66EA}"/>
          </ac:spMkLst>
        </pc:spChg>
        <pc:spChg chg="del">
          <ac:chgData name="Raymond Pauszek" userId="ebd8fcb3-e4ae-4dbd-b9da-b964d6c9d640" providerId="ADAL" clId="{B5D909BB-FE44-4C8A-916A-840D648C2690}" dt="2020-06-12T22:11:17.182" v="1"/>
          <ac:spMkLst>
            <pc:docMk/>
            <pc:sldMk cId="1796592750" sldId="259"/>
            <ac:spMk id="3" creationId="{4BF94502-A242-4647-938B-9DBE34B03234}"/>
          </ac:spMkLst>
        </pc:spChg>
        <pc:spChg chg="add mod">
          <ac:chgData name="Raymond Pauszek" userId="ebd8fcb3-e4ae-4dbd-b9da-b964d6c9d640" providerId="ADAL" clId="{B5D909BB-FE44-4C8A-916A-840D648C2690}" dt="2020-06-12T22:11:19.973" v="11" actId="20577"/>
          <ac:spMkLst>
            <pc:docMk/>
            <pc:sldMk cId="1796592750" sldId="259"/>
            <ac:spMk id="4" creationId="{F804BF2C-E657-432C-86C2-BAE85AD942C2}"/>
          </ac:spMkLst>
        </pc:spChg>
        <pc:spChg chg="add mod">
          <ac:chgData name="Raymond Pauszek" userId="ebd8fcb3-e4ae-4dbd-b9da-b964d6c9d640" providerId="ADAL" clId="{B5D909BB-FE44-4C8A-916A-840D648C2690}" dt="2020-06-26T06:17:59.031" v="1621" actId="2711"/>
          <ac:spMkLst>
            <pc:docMk/>
            <pc:sldMk cId="1796592750" sldId="259"/>
            <ac:spMk id="5" creationId="{D62D7DB3-124B-4962-8215-51AD54EE0CD7}"/>
          </ac:spMkLst>
        </pc:spChg>
        <pc:spChg chg="add mod">
          <ac:chgData name="Raymond Pauszek" userId="ebd8fcb3-e4ae-4dbd-b9da-b964d6c9d640" providerId="ADAL" clId="{B5D909BB-FE44-4C8A-916A-840D648C2690}" dt="2020-06-26T06:17:59.031" v="1621" actId="2711"/>
          <ac:spMkLst>
            <pc:docMk/>
            <pc:sldMk cId="1796592750" sldId="259"/>
            <ac:spMk id="6" creationId="{8EFD41D3-D6C6-4F35-8368-A70A7FBB7E0F}"/>
          </ac:spMkLst>
        </pc:spChg>
        <pc:spChg chg="add del mod">
          <ac:chgData name="Raymond Pauszek" userId="ebd8fcb3-e4ae-4dbd-b9da-b964d6c9d640" providerId="ADAL" clId="{B5D909BB-FE44-4C8A-916A-840D648C2690}" dt="2020-06-12T22:41:08.624" v="304" actId="767"/>
          <ac:spMkLst>
            <pc:docMk/>
            <pc:sldMk cId="1796592750" sldId="259"/>
            <ac:spMk id="7" creationId="{013DDF63-13AA-4FF3-94E5-026999C8A331}"/>
          </ac:spMkLst>
        </pc:spChg>
        <pc:spChg chg="add mod">
          <ac:chgData name="Raymond Pauszek" userId="ebd8fcb3-e4ae-4dbd-b9da-b964d6c9d640" providerId="ADAL" clId="{B5D909BB-FE44-4C8A-916A-840D648C2690}" dt="2020-06-26T06:17:59.031" v="1621" actId="2711"/>
          <ac:spMkLst>
            <pc:docMk/>
            <pc:sldMk cId="1796592750" sldId="259"/>
            <ac:spMk id="8" creationId="{10EC4160-7E02-4E55-B8D2-C1B29ABAA4CB}"/>
          </ac:spMkLst>
        </pc:spChg>
      </pc:sldChg>
      <pc:sldChg chg="addSp delSp modSp add">
        <pc:chgData name="Raymond Pauszek" userId="ebd8fcb3-e4ae-4dbd-b9da-b964d6c9d640" providerId="ADAL" clId="{B5D909BB-FE44-4C8A-916A-840D648C2690}" dt="2020-07-07T05:17:42.720" v="2007" actId="14100"/>
        <pc:sldMkLst>
          <pc:docMk/>
          <pc:sldMk cId="4029972613" sldId="260"/>
        </pc:sldMkLst>
        <pc:spChg chg="mod">
          <ac:chgData name="Raymond Pauszek" userId="ebd8fcb3-e4ae-4dbd-b9da-b964d6c9d640" providerId="ADAL" clId="{B5D909BB-FE44-4C8A-916A-840D648C2690}" dt="2020-06-26T06:43:27.194" v="1867" actId="1076"/>
          <ac:spMkLst>
            <pc:docMk/>
            <pc:sldMk cId="4029972613" sldId="260"/>
            <ac:spMk id="2" creationId="{8BEE2DBB-F71C-4D70-B396-14ED296A3925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3" creationId="{5220F8F3-4381-4574-B05E-C8D8FE0175C1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4" creationId="{CBD0F91E-F2A6-41DD-BA7A-A80273D970F8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5" creationId="{5E367D8B-4798-4250-8A3B-7ACCD8EB640A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6" creationId="{31F10CE1-1A75-4C70-B2A7-41E6923B1864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7" creationId="{4491694F-286C-44E0-93F0-5B6E4627E367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8" creationId="{464400AF-F241-45D7-8323-1EA71135FD0A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9" creationId="{2D8E7860-613B-4100-A6D2-1D963B33411B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0" creationId="{1070827E-69AD-4421-A76A-FE0F1F402752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1" creationId="{7CD74939-007F-49CB-BE29-CB4210C33BCC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2" creationId="{D003EAEA-AFBE-4E3D-89CC-E6E265466F8C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3" creationId="{46CFD76F-7E14-4E4C-AAD5-FC2E8462D9FD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4" creationId="{F7698F6F-32A9-4814-AE28-64F6F1016157}"/>
          </ac:spMkLst>
        </pc:spChg>
        <pc:spChg chg="add del mod ord">
          <ac:chgData name="Raymond Pauszek" userId="ebd8fcb3-e4ae-4dbd-b9da-b964d6c9d640" providerId="ADAL" clId="{B5D909BB-FE44-4C8A-916A-840D648C2690}" dt="2020-07-07T05:17:42.720" v="2007" actId="14100"/>
          <ac:spMkLst>
            <pc:docMk/>
            <pc:sldMk cId="4029972613" sldId="260"/>
            <ac:spMk id="15" creationId="{F66CFACE-3FB4-4607-AB92-B7CF641E31FC}"/>
          </ac:spMkLst>
        </pc:spChg>
        <pc:spChg chg="add del mod">
          <ac:chgData name="Raymond Pauszek" userId="ebd8fcb3-e4ae-4dbd-b9da-b964d6c9d640" providerId="ADAL" clId="{B5D909BB-FE44-4C8A-916A-840D648C2690}" dt="2020-06-26T06:43:23.851" v="1865" actId="478"/>
          <ac:spMkLst>
            <pc:docMk/>
            <pc:sldMk cId="4029972613" sldId="260"/>
            <ac:spMk id="16" creationId="{5282BC1D-7278-4628-B82C-778026192B3F}"/>
          </ac:spMkLst>
        </pc:spChg>
        <pc:spChg chg="add del mod">
          <ac:chgData name="Raymond Pauszek" userId="ebd8fcb3-e4ae-4dbd-b9da-b964d6c9d640" providerId="ADAL" clId="{B5D909BB-FE44-4C8A-916A-840D648C2690}" dt="2020-06-26T06:43:23.851" v="1865" actId="478"/>
          <ac:spMkLst>
            <pc:docMk/>
            <pc:sldMk cId="4029972613" sldId="260"/>
            <ac:spMk id="17" creationId="{7734B418-06B8-4965-9D85-2341DA11123C}"/>
          </ac:spMkLst>
        </pc:spChg>
        <pc:spChg chg="add del mod">
          <ac:chgData name="Raymond Pauszek" userId="ebd8fcb3-e4ae-4dbd-b9da-b964d6c9d640" providerId="ADAL" clId="{B5D909BB-FE44-4C8A-916A-840D648C2690}" dt="2020-06-26T06:43:23.851" v="1865" actId="478"/>
          <ac:spMkLst>
            <pc:docMk/>
            <pc:sldMk cId="4029972613" sldId="260"/>
            <ac:spMk id="18" creationId="{F5831C8B-AC6E-4E19-9C7C-843EF3693851}"/>
          </ac:spMkLst>
        </pc:spChg>
      </pc:sldChg>
      <pc:sldChg chg="addSp delSp modSp add">
        <pc:chgData name="Raymond Pauszek" userId="ebd8fcb3-e4ae-4dbd-b9da-b964d6c9d640" providerId="ADAL" clId="{B5D909BB-FE44-4C8A-916A-840D648C2690}" dt="2020-06-26T06:43:10.357" v="1863" actId="13926"/>
        <pc:sldMkLst>
          <pc:docMk/>
          <pc:sldMk cId="2602637592" sldId="261"/>
        </pc:sldMkLst>
        <pc:spChg chg="mod">
          <ac:chgData name="Raymond Pauszek" userId="ebd8fcb3-e4ae-4dbd-b9da-b964d6c9d640" providerId="ADAL" clId="{B5D909BB-FE44-4C8A-916A-840D648C2690}" dt="2020-06-12T22:24:05.933" v="40" actId="20577"/>
          <ac:spMkLst>
            <pc:docMk/>
            <pc:sldMk cId="2602637592" sldId="261"/>
            <ac:spMk id="2" creationId="{41ECC9E8-999F-4B34-A016-56EC643452AD}"/>
          </ac:spMkLst>
        </pc:spChg>
        <pc:spChg chg="mod">
          <ac:chgData name="Raymond Pauszek" userId="ebd8fcb3-e4ae-4dbd-b9da-b964d6c9d640" providerId="ADAL" clId="{B5D909BB-FE44-4C8A-916A-840D648C2690}" dt="2020-06-12T23:40:37.217" v="571" actId="20577"/>
          <ac:spMkLst>
            <pc:docMk/>
            <pc:sldMk cId="2602637592" sldId="261"/>
            <ac:spMk id="3" creationId="{EA5C5958-9A97-4F0B-9D7C-AFF82209AF37}"/>
          </ac:spMkLst>
        </pc:spChg>
        <pc:spChg chg="add mod">
          <ac:chgData name="Raymond Pauszek" userId="ebd8fcb3-e4ae-4dbd-b9da-b964d6c9d640" providerId="ADAL" clId="{B5D909BB-FE44-4C8A-916A-840D648C2690}" dt="2020-06-26T06:43:10.357" v="1863" actId="13926"/>
          <ac:spMkLst>
            <pc:docMk/>
            <pc:sldMk cId="2602637592" sldId="261"/>
            <ac:spMk id="5" creationId="{713C7AFC-4AF5-4C14-A601-32FA08952A96}"/>
          </ac:spMkLst>
        </pc:spChg>
        <pc:spChg chg="add del mod">
          <ac:chgData name="Raymond Pauszek" userId="ebd8fcb3-e4ae-4dbd-b9da-b964d6c9d640" providerId="ADAL" clId="{B5D909BB-FE44-4C8A-916A-840D648C2690}" dt="2020-06-12T23:33:41.858" v="425"/>
          <ac:spMkLst>
            <pc:docMk/>
            <pc:sldMk cId="2602637592" sldId="261"/>
            <ac:spMk id="6" creationId="{1BA2FE4A-00AD-4BD7-B15D-238F1A594DB8}"/>
          </ac:spMkLst>
        </pc:spChg>
        <pc:spChg chg="add del mod">
          <ac:chgData name="Raymond Pauszek" userId="ebd8fcb3-e4ae-4dbd-b9da-b964d6c9d640" providerId="ADAL" clId="{B5D909BB-FE44-4C8A-916A-840D648C2690}" dt="2020-06-12T23:33:41.858" v="425"/>
          <ac:spMkLst>
            <pc:docMk/>
            <pc:sldMk cId="2602637592" sldId="261"/>
            <ac:spMk id="7" creationId="{DA2FDFFC-F6DE-43A1-B991-3BF21381D28D}"/>
          </ac:spMkLst>
        </pc:spChg>
        <pc:spChg chg="add del mod">
          <ac:chgData name="Raymond Pauszek" userId="ebd8fcb3-e4ae-4dbd-b9da-b964d6c9d640" providerId="ADAL" clId="{B5D909BB-FE44-4C8A-916A-840D648C2690}" dt="2020-06-12T23:33:41.858" v="425"/>
          <ac:spMkLst>
            <pc:docMk/>
            <pc:sldMk cId="2602637592" sldId="261"/>
            <ac:spMk id="8" creationId="{27CAD07C-33B4-49E0-896C-113C4B6FBDF6}"/>
          </ac:spMkLst>
        </pc:spChg>
      </pc:sldChg>
      <pc:sldChg chg="modSp add ord">
        <pc:chgData name="Raymond Pauszek" userId="ebd8fcb3-e4ae-4dbd-b9da-b964d6c9d640" providerId="ADAL" clId="{B5D909BB-FE44-4C8A-916A-840D648C2690}" dt="2020-06-26T06:00:39.760" v="1572" actId="13926"/>
        <pc:sldMkLst>
          <pc:docMk/>
          <pc:sldMk cId="2389585123" sldId="262"/>
        </pc:sldMkLst>
        <pc:spChg chg="mod">
          <ac:chgData name="Raymond Pauszek" userId="ebd8fcb3-e4ae-4dbd-b9da-b964d6c9d640" providerId="ADAL" clId="{B5D909BB-FE44-4C8A-916A-840D648C2690}" dt="2020-06-12T23:13:28.520" v="411" actId="20577"/>
          <ac:spMkLst>
            <pc:docMk/>
            <pc:sldMk cId="2389585123" sldId="262"/>
            <ac:spMk id="13" creationId="{EE3192FE-4010-42FD-9ED0-E05A9A8228BD}"/>
          </ac:spMkLst>
        </pc:spChg>
        <pc:spChg chg="mod">
          <ac:chgData name="Raymond Pauszek" userId="ebd8fcb3-e4ae-4dbd-b9da-b964d6c9d640" providerId="ADAL" clId="{B5D909BB-FE44-4C8A-916A-840D648C2690}" dt="2020-06-26T06:00:39.760" v="1572" actId="13926"/>
          <ac:spMkLst>
            <pc:docMk/>
            <pc:sldMk cId="2389585123" sldId="262"/>
            <ac:spMk id="14" creationId="{30E1CEFB-63E3-4AE0-AA35-13D67E34A9C6}"/>
          </ac:spMkLst>
        </pc:spChg>
        <pc:spChg chg="mod">
          <ac:chgData name="Raymond Pauszek" userId="ebd8fcb3-e4ae-4dbd-b9da-b964d6c9d640" providerId="ADAL" clId="{B5D909BB-FE44-4C8A-916A-840D648C2690}" dt="2020-06-26T06:00:39.760" v="1572" actId="13926"/>
          <ac:spMkLst>
            <pc:docMk/>
            <pc:sldMk cId="2389585123" sldId="262"/>
            <ac:spMk id="15" creationId="{09B9C323-A4E2-42BE-90B3-880446047F57}"/>
          </ac:spMkLst>
        </pc:spChg>
      </pc:sldChg>
      <pc:sldChg chg="addSp delSp modSp add">
        <pc:chgData name="Raymond Pauszek" userId="ebd8fcb3-e4ae-4dbd-b9da-b964d6c9d640" providerId="ADAL" clId="{B5D909BB-FE44-4C8A-916A-840D648C2690}" dt="2020-06-13T01:00:10.350" v="1396" actId="20577"/>
        <pc:sldMkLst>
          <pc:docMk/>
          <pc:sldMk cId="3170537798" sldId="263"/>
        </pc:sldMkLst>
        <pc:spChg chg="mod">
          <ac:chgData name="Raymond Pauszek" userId="ebd8fcb3-e4ae-4dbd-b9da-b964d6c9d640" providerId="ADAL" clId="{B5D909BB-FE44-4C8A-916A-840D648C2690}" dt="2020-06-12T23:39:52.496" v="471" actId="20577"/>
          <ac:spMkLst>
            <pc:docMk/>
            <pc:sldMk cId="3170537798" sldId="263"/>
            <ac:spMk id="2" creationId="{CF959C8D-3D5D-4835-8625-7193205AD5A0}"/>
          </ac:spMkLst>
        </pc:spChg>
        <pc:spChg chg="add mod">
          <ac:chgData name="Raymond Pauszek" userId="ebd8fcb3-e4ae-4dbd-b9da-b964d6c9d640" providerId="ADAL" clId="{B5D909BB-FE44-4C8A-916A-840D648C2690}" dt="2020-06-13T00:57:32.127" v="1346" actId="164"/>
          <ac:spMkLst>
            <pc:docMk/>
            <pc:sldMk cId="3170537798" sldId="263"/>
            <ac:spMk id="3" creationId="{2497CC88-923D-4346-86A4-3B59F87F2F18}"/>
          </ac:spMkLst>
        </pc:spChg>
        <pc:spChg chg="add mod">
          <ac:chgData name="Raymond Pauszek" userId="ebd8fcb3-e4ae-4dbd-b9da-b964d6c9d640" providerId="ADAL" clId="{B5D909BB-FE44-4C8A-916A-840D648C2690}" dt="2020-06-13T00:57:32.127" v="1346" actId="164"/>
          <ac:spMkLst>
            <pc:docMk/>
            <pc:sldMk cId="3170537798" sldId="263"/>
            <ac:spMk id="4" creationId="{21DF1D4D-3FBB-4C87-9514-E8B55BEAEF99}"/>
          </ac:spMkLst>
        </pc:spChg>
        <pc:spChg chg="add del mod">
          <ac:chgData name="Raymond Pauszek" userId="ebd8fcb3-e4ae-4dbd-b9da-b964d6c9d640" providerId="ADAL" clId="{B5D909BB-FE44-4C8A-916A-840D648C2690}" dt="2020-06-13T00:56:46.826" v="1333" actId="478"/>
          <ac:spMkLst>
            <pc:docMk/>
            <pc:sldMk cId="3170537798" sldId="263"/>
            <ac:spMk id="5" creationId="{D15E206B-B756-4403-9C50-0A52E7B81FCA}"/>
          </ac:spMkLst>
        </pc:spChg>
        <pc:spChg chg="add del mod">
          <ac:chgData name="Raymond Pauszek" userId="ebd8fcb3-e4ae-4dbd-b9da-b964d6c9d640" providerId="ADAL" clId="{B5D909BB-FE44-4C8A-916A-840D648C2690}" dt="2020-06-13T00:56:46.826" v="1333" actId="478"/>
          <ac:spMkLst>
            <pc:docMk/>
            <pc:sldMk cId="3170537798" sldId="263"/>
            <ac:spMk id="6" creationId="{876F1562-DD54-48BD-AF85-14ECAFBE7FFB}"/>
          </ac:spMkLst>
        </pc:spChg>
        <pc:spChg chg="add mod">
          <ac:chgData name="Raymond Pauszek" userId="ebd8fcb3-e4ae-4dbd-b9da-b964d6c9d640" providerId="ADAL" clId="{B5D909BB-FE44-4C8A-916A-840D648C2690}" dt="2020-06-13T00:57:32.127" v="1346" actId="164"/>
          <ac:spMkLst>
            <pc:docMk/>
            <pc:sldMk cId="3170537798" sldId="263"/>
            <ac:spMk id="7" creationId="{8A2BE9A2-07E6-44B9-A059-5ECF186DA4B6}"/>
          </ac:spMkLst>
        </pc:spChg>
        <pc:spChg chg="add del mod">
          <ac:chgData name="Raymond Pauszek" userId="ebd8fcb3-e4ae-4dbd-b9da-b964d6c9d640" providerId="ADAL" clId="{B5D909BB-FE44-4C8A-916A-840D648C2690}" dt="2020-06-13T00:50:25.598" v="1258" actId="478"/>
          <ac:spMkLst>
            <pc:docMk/>
            <pc:sldMk cId="3170537798" sldId="263"/>
            <ac:spMk id="8" creationId="{525C662F-363B-4335-986F-6B4750305E0A}"/>
          </ac:spMkLst>
        </pc:spChg>
        <pc:spChg chg="add del mod">
          <ac:chgData name="Raymond Pauszek" userId="ebd8fcb3-e4ae-4dbd-b9da-b964d6c9d640" providerId="ADAL" clId="{B5D909BB-FE44-4C8A-916A-840D648C2690}" dt="2020-06-13T00:06:01.814" v="740" actId="478"/>
          <ac:spMkLst>
            <pc:docMk/>
            <pc:sldMk cId="3170537798" sldId="263"/>
            <ac:spMk id="9" creationId="{1CF91B1D-C106-4260-8A6B-BE27E8C313A2}"/>
          </ac:spMkLst>
        </pc:spChg>
        <pc:spChg chg="add mod">
          <ac:chgData name="Raymond Pauszek" userId="ebd8fcb3-e4ae-4dbd-b9da-b964d6c9d640" providerId="ADAL" clId="{B5D909BB-FE44-4C8A-916A-840D648C2690}" dt="2020-06-13T00:57:32.127" v="1346" actId="164"/>
          <ac:spMkLst>
            <pc:docMk/>
            <pc:sldMk cId="3170537798" sldId="263"/>
            <ac:spMk id="10" creationId="{A9887317-DD07-4DB3-A528-B8341CD1B663}"/>
          </ac:spMkLst>
        </pc:spChg>
        <pc:spChg chg="add del mod">
          <ac:chgData name="Raymond Pauszek" userId="ebd8fcb3-e4ae-4dbd-b9da-b964d6c9d640" providerId="ADAL" clId="{B5D909BB-FE44-4C8A-916A-840D648C2690}" dt="2020-06-13T00:06:16.255" v="752" actId="478"/>
          <ac:spMkLst>
            <pc:docMk/>
            <pc:sldMk cId="3170537798" sldId="263"/>
            <ac:spMk id="11" creationId="{8C135E3E-2FD3-4B02-B490-F1E7CE283565}"/>
          </ac:spMkLst>
        </pc:spChg>
        <pc:spChg chg="add del mod">
          <ac:chgData name="Raymond Pauszek" userId="ebd8fcb3-e4ae-4dbd-b9da-b964d6c9d640" providerId="ADAL" clId="{B5D909BB-FE44-4C8A-916A-840D648C2690}" dt="2020-06-13T00:50:10.132" v="1245" actId="478"/>
          <ac:spMkLst>
            <pc:docMk/>
            <pc:sldMk cId="3170537798" sldId="263"/>
            <ac:spMk id="12" creationId="{C83FE2A2-A82C-4158-B46B-AC5461A3C7EF}"/>
          </ac:spMkLst>
        </pc:spChg>
        <pc:spChg chg="add mod">
          <ac:chgData name="Raymond Pauszek" userId="ebd8fcb3-e4ae-4dbd-b9da-b964d6c9d640" providerId="ADAL" clId="{B5D909BB-FE44-4C8A-916A-840D648C2690}" dt="2020-06-13T00:57:37.182" v="1348" actId="164"/>
          <ac:spMkLst>
            <pc:docMk/>
            <pc:sldMk cId="3170537798" sldId="263"/>
            <ac:spMk id="13" creationId="{ECE05B1F-2DE5-42D0-B0DB-9954AD1EDCDD}"/>
          </ac:spMkLst>
        </pc:spChg>
        <pc:spChg chg="add mod">
          <ac:chgData name="Raymond Pauszek" userId="ebd8fcb3-e4ae-4dbd-b9da-b964d6c9d640" providerId="ADAL" clId="{B5D909BB-FE44-4C8A-916A-840D648C2690}" dt="2020-06-13T00:57:37.182" v="1348" actId="164"/>
          <ac:spMkLst>
            <pc:docMk/>
            <pc:sldMk cId="3170537798" sldId="263"/>
            <ac:spMk id="14" creationId="{5DBAB580-1A15-4C29-8C93-7BE18C1E13E2}"/>
          </ac:spMkLst>
        </pc:spChg>
        <pc:spChg chg="add del mod">
          <ac:chgData name="Raymond Pauszek" userId="ebd8fcb3-e4ae-4dbd-b9da-b964d6c9d640" providerId="ADAL" clId="{B5D909BB-FE44-4C8A-916A-840D648C2690}" dt="2020-06-13T00:07:09.677" v="772" actId="478"/>
          <ac:spMkLst>
            <pc:docMk/>
            <pc:sldMk cId="3170537798" sldId="263"/>
            <ac:spMk id="15" creationId="{5E5F48BF-3DD4-417D-9A1F-BEBDF45DD23A}"/>
          </ac:spMkLst>
        </pc:spChg>
        <pc:spChg chg="add del mod">
          <ac:chgData name="Raymond Pauszek" userId="ebd8fcb3-e4ae-4dbd-b9da-b964d6c9d640" providerId="ADAL" clId="{B5D909BB-FE44-4C8A-916A-840D648C2690}" dt="2020-06-13T00:07:10.588" v="773" actId="478"/>
          <ac:spMkLst>
            <pc:docMk/>
            <pc:sldMk cId="3170537798" sldId="263"/>
            <ac:spMk id="16" creationId="{5E810F1B-70FD-4044-A872-1D3105B11441}"/>
          </ac:spMkLst>
        </pc:spChg>
        <pc:spChg chg="add del mod">
          <ac:chgData name="Raymond Pauszek" userId="ebd8fcb3-e4ae-4dbd-b9da-b964d6c9d640" providerId="ADAL" clId="{B5D909BB-FE44-4C8A-916A-840D648C2690}" dt="2020-06-13T00:23:37.128" v="916" actId="478"/>
          <ac:spMkLst>
            <pc:docMk/>
            <pc:sldMk cId="3170537798" sldId="263"/>
            <ac:spMk id="17" creationId="{F7C8298D-E8D1-45BF-BA25-84BA30431053}"/>
          </ac:spMkLst>
        </pc:spChg>
        <pc:spChg chg="add del mod">
          <ac:chgData name="Raymond Pauszek" userId="ebd8fcb3-e4ae-4dbd-b9da-b964d6c9d640" providerId="ADAL" clId="{B5D909BB-FE44-4C8A-916A-840D648C2690}" dt="2020-06-13T00:07:24.751" v="782" actId="478"/>
          <ac:spMkLst>
            <pc:docMk/>
            <pc:sldMk cId="3170537798" sldId="263"/>
            <ac:spMk id="18" creationId="{651ED389-C6D5-498F-878F-E4A7BB71F909}"/>
          </ac:spMkLst>
        </pc:spChg>
        <pc:spChg chg="add del mod">
          <ac:chgData name="Raymond Pauszek" userId="ebd8fcb3-e4ae-4dbd-b9da-b964d6c9d640" providerId="ADAL" clId="{B5D909BB-FE44-4C8A-916A-840D648C2690}" dt="2020-06-13T00:07:36.656" v="785" actId="478"/>
          <ac:spMkLst>
            <pc:docMk/>
            <pc:sldMk cId="3170537798" sldId="263"/>
            <ac:spMk id="19" creationId="{D4E11CBD-2A40-415E-BB6C-79266238A70A}"/>
          </ac:spMkLst>
        </pc:spChg>
        <pc:spChg chg="add mod">
          <ac:chgData name="Raymond Pauszek" userId="ebd8fcb3-e4ae-4dbd-b9da-b964d6c9d640" providerId="ADAL" clId="{B5D909BB-FE44-4C8A-916A-840D648C2690}" dt="2020-06-13T00:57:59.161" v="1354" actId="14100"/>
          <ac:spMkLst>
            <pc:docMk/>
            <pc:sldMk cId="3170537798" sldId="263"/>
            <ac:spMk id="25" creationId="{4236F628-0EC2-4179-AF72-EEBE4CFF87D0}"/>
          </ac:spMkLst>
        </pc:spChg>
        <pc:spChg chg="add del mod">
          <ac:chgData name="Raymond Pauszek" userId="ebd8fcb3-e4ae-4dbd-b9da-b964d6c9d640" providerId="ADAL" clId="{B5D909BB-FE44-4C8A-916A-840D648C2690}" dt="2020-06-13T00:56:48.742" v="1334" actId="478"/>
          <ac:spMkLst>
            <pc:docMk/>
            <pc:sldMk cId="3170537798" sldId="263"/>
            <ac:spMk id="26" creationId="{53950D55-84AB-4902-B741-3BCB077D4464}"/>
          </ac:spMkLst>
        </pc:spChg>
        <pc:spChg chg="add mod">
          <ac:chgData name="Raymond Pauszek" userId="ebd8fcb3-e4ae-4dbd-b9da-b964d6c9d640" providerId="ADAL" clId="{B5D909BB-FE44-4C8A-916A-840D648C2690}" dt="2020-06-13T00:57:37.182" v="1348" actId="164"/>
          <ac:spMkLst>
            <pc:docMk/>
            <pc:sldMk cId="3170537798" sldId="263"/>
            <ac:spMk id="27" creationId="{F90C559D-EDD8-4774-917F-BDEE0631D76A}"/>
          </ac:spMkLst>
        </pc:spChg>
        <pc:spChg chg="add mod">
          <ac:chgData name="Raymond Pauszek" userId="ebd8fcb3-e4ae-4dbd-b9da-b964d6c9d640" providerId="ADAL" clId="{B5D909BB-FE44-4C8A-916A-840D648C2690}" dt="2020-06-13T00:57:37.182" v="1348" actId="164"/>
          <ac:spMkLst>
            <pc:docMk/>
            <pc:sldMk cId="3170537798" sldId="263"/>
            <ac:spMk id="28" creationId="{F934CFB7-6024-478C-AB5E-B066FC12DF59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29" creationId="{B687E148-DC62-490B-B3B0-5BD285EFE5E7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30" creationId="{6339E644-92FA-425B-AA77-B45BD6F88185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31" creationId="{C7FA3BD7-A5B2-4852-BEF1-B8309AF477CC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32" creationId="{263C933A-49DA-4165-9EBE-C8CB067AA727}"/>
          </ac:spMkLst>
        </pc:spChg>
        <pc:spChg chg="add del mod">
          <ac:chgData name="Raymond Pauszek" userId="ebd8fcb3-e4ae-4dbd-b9da-b964d6c9d640" providerId="ADAL" clId="{B5D909BB-FE44-4C8A-916A-840D648C2690}" dt="2020-06-13T00:56:24.622" v="1327" actId="478"/>
          <ac:spMkLst>
            <pc:docMk/>
            <pc:sldMk cId="3170537798" sldId="263"/>
            <ac:spMk id="33" creationId="{129A4DF4-F106-4598-A8B1-817B1F169158}"/>
          </ac:spMkLst>
        </pc:spChg>
        <pc:spChg chg="add del mod">
          <ac:chgData name="Raymond Pauszek" userId="ebd8fcb3-e4ae-4dbd-b9da-b964d6c9d640" providerId="ADAL" clId="{B5D909BB-FE44-4C8A-916A-840D648C2690}" dt="2020-06-13T00:56:26.626" v="1328" actId="478"/>
          <ac:spMkLst>
            <pc:docMk/>
            <pc:sldMk cId="3170537798" sldId="263"/>
            <ac:spMk id="34" creationId="{E544FD96-312D-488A-8095-877486D01E91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35" creationId="{708BC2C8-2880-49B5-9CAE-5BD79D632A41}"/>
          </ac:spMkLst>
        </pc:spChg>
        <pc:spChg chg="add mod">
          <ac:chgData name="Raymond Pauszek" userId="ebd8fcb3-e4ae-4dbd-b9da-b964d6c9d640" providerId="ADAL" clId="{B5D909BB-FE44-4C8A-916A-840D648C2690}" dt="2020-06-13T00:58:06.775" v="1356" actId="1076"/>
          <ac:spMkLst>
            <pc:docMk/>
            <pc:sldMk cId="3170537798" sldId="263"/>
            <ac:spMk id="39" creationId="{0A650279-BFDA-42D6-882A-E3722E2317FD}"/>
          </ac:spMkLst>
        </pc:spChg>
        <pc:spChg chg="mod">
          <ac:chgData name="Raymond Pauszek" userId="ebd8fcb3-e4ae-4dbd-b9da-b964d6c9d640" providerId="ADAL" clId="{B5D909BB-FE44-4C8A-916A-840D648C2690}" dt="2020-06-13T00:59:40.052" v="1384" actId="14100"/>
          <ac:spMkLst>
            <pc:docMk/>
            <pc:sldMk cId="3170537798" sldId="263"/>
            <ac:spMk id="41" creationId="{B5BB375B-7732-4ECE-872A-B0C456360399}"/>
          </ac:spMkLst>
        </pc:spChg>
        <pc:spChg chg="mod">
          <ac:chgData name="Raymond Pauszek" userId="ebd8fcb3-e4ae-4dbd-b9da-b964d6c9d640" providerId="ADAL" clId="{B5D909BB-FE44-4C8A-916A-840D648C2690}" dt="2020-06-13T01:00:10.350" v="1396" actId="20577"/>
          <ac:spMkLst>
            <pc:docMk/>
            <pc:sldMk cId="3170537798" sldId="263"/>
            <ac:spMk id="42" creationId="{C81012BA-CB5C-4AB0-B52A-FC9AF265F7D1}"/>
          </ac:spMkLst>
        </pc:spChg>
        <pc:spChg chg="mod">
          <ac:chgData name="Raymond Pauszek" userId="ebd8fcb3-e4ae-4dbd-b9da-b964d6c9d640" providerId="ADAL" clId="{B5D909BB-FE44-4C8A-916A-840D648C2690}" dt="2020-06-13T00:58:53.925" v="1368" actId="20577"/>
          <ac:spMkLst>
            <pc:docMk/>
            <pc:sldMk cId="3170537798" sldId="263"/>
            <ac:spMk id="43" creationId="{196985F5-6B81-4C1E-BFC0-A80CAB968EFF}"/>
          </ac:spMkLst>
        </pc:spChg>
        <pc:spChg chg="mod">
          <ac:chgData name="Raymond Pauszek" userId="ebd8fcb3-e4ae-4dbd-b9da-b964d6c9d640" providerId="ADAL" clId="{B5D909BB-FE44-4C8A-916A-840D648C2690}" dt="2020-06-13T00:59:32.167" v="1383" actId="20577"/>
          <ac:spMkLst>
            <pc:docMk/>
            <pc:sldMk cId="3170537798" sldId="263"/>
            <ac:spMk id="44" creationId="{8FCF0881-7DBF-4D4A-813A-16C835FA9935}"/>
          </ac:spMkLst>
        </pc:spChg>
        <pc:spChg chg="add mod">
          <ac:chgData name="Raymond Pauszek" userId="ebd8fcb3-e4ae-4dbd-b9da-b964d6c9d640" providerId="ADAL" clId="{B5D909BB-FE44-4C8A-916A-840D648C2690}" dt="2020-06-13T00:59:53.662" v="1389" actId="14100"/>
          <ac:spMkLst>
            <pc:docMk/>
            <pc:sldMk cId="3170537798" sldId="263"/>
            <ac:spMk id="45" creationId="{5E11C40E-9390-49E0-8EE5-19E8773A5BE1}"/>
          </ac:spMkLst>
        </pc:spChg>
        <pc:grpChg chg="add mod">
          <ac:chgData name="Raymond Pauszek" userId="ebd8fcb3-e4ae-4dbd-b9da-b964d6c9d640" providerId="ADAL" clId="{B5D909BB-FE44-4C8A-916A-840D648C2690}" dt="2020-06-13T00:57:45.716" v="1350" actId="465"/>
          <ac:grpSpMkLst>
            <pc:docMk/>
            <pc:sldMk cId="3170537798" sldId="263"/>
            <ac:grpSpMk id="36" creationId="{AEA95D47-A339-49A0-B4C5-96D924D01B0A}"/>
          </ac:grpSpMkLst>
        </pc:grpChg>
        <pc:grpChg chg="add mod">
          <ac:chgData name="Raymond Pauszek" userId="ebd8fcb3-e4ae-4dbd-b9da-b964d6c9d640" providerId="ADAL" clId="{B5D909BB-FE44-4C8A-916A-840D648C2690}" dt="2020-06-13T00:57:45.716" v="1350" actId="465"/>
          <ac:grpSpMkLst>
            <pc:docMk/>
            <pc:sldMk cId="3170537798" sldId="263"/>
            <ac:grpSpMk id="37" creationId="{77854CBC-85EF-40A0-870C-AE8420710ACC}"/>
          </ac:grpSpMkLst>
        </pc:grpChg>
        <pc:grpChg chg="add mod">
          <ac:chgData name="Raymond Pauszek" userId="ebd8fcb3-e4ae-4dbd-b9da-b964d6c9d640" providerId="ADAL" clId="{B5D909BB-FE44-4C8A-916A-840D648C2690}" dt="2020-06-13T00:57:45.716" v="1350" actId="465"/>
          <ac:grpSpMkLst>
            <pc:docMk/>
            <pc:sldMk cId="3170537798" sldId="263"/>
            <ac:grpSpMk id="38" creationId="{A8806458-8383-4AC1-972E-420E325FA51A}"/>
          </ac:grpSpMkLst>
        </pc:grpChg>
        <pc:grpChg chg="add mod">
          <ac:chgData name="Raymond Pauszek" userId="ebd8fcb3-e4ae-4dbd-b9da-b964d6c9d640" providerId="ADAL" clId="{B5D909BB-FE44-4C8A-916A-840D648C2690}" dt="2020-06-13T00:58:28.794" v="1358" actId="1076"/>
          <ac:grpSpMkLst>
            <pc:docMk/>
            <pc:sldMk cId="3170537798" sldId="263"/>
            <ac:grpSpMk id="40" creationId="{C7EE9B51-C5BC-41BA-81AB-5C2125A71522}"/>
          </ac:grpSpMkLst>
        </pc:grpChg>
        <pc:cxnChg chg="add del mod">
          <ac:chgData name="Raymond Pauszek" userId="ebd8fcb3-e4ae-4dbd-b9da-b964d6c9d640" providerId="ADAL" clId="{B5D909BB-FE44-4C8A-916A-840D648C2690}" dt="2020-06-13T00:08:51.310" v="804" actId="478"/>
          <ac:cxnSpMkLst>
            <pc:docMk/>
            <pc:sldMk cId="3170537798" sldId="263"/>
            <ac:cxnSpMk id="21" creationId="{39538BE5-9A93-4165-BF57-22F4C87A8965}"/>
          </ac:cxnSpMkLst>
        </pc:cxnChg>
      </pc:sldChg>
      <pc:sldChg chg="addSp delSp modSp add">
        <pc:chgData name="Raymond Pauszek" userId="ebd8fcb3-e4ae-4dbd-b9da-b964d6c9d640" providerId="ADAL" clId="{B5D909BB-FE44-4C8A-916A-840D648C2690}" dt="2020-07-07T05:18:21.235" v="2011" actId="14100"/>
        <pc:sldMkLst>
          <pc:docMk/>
          <pc:sldMk cId="3295815153" sldId="264"/>
        </pc:sldMkLst>
        <pc:spChg chg="mod">
          <ac:chgData name="Raymond Pauszek" userId="ebd8fcb3-e4ae-4dbd-b9da-b964d6c9d640" providerId="ADAL" clId="{B5D909BB-FE44-4C8A-916A-840D648C2690}" dt="2020-06-13T00:13:57.888" v="867" actId="20577"/>
          <ac:spMkLst>
            <pc:docMk/>
            <pc:sldMk cId="3295815153" sldId="264"/>
            <ac:spMk id="2" creationId="{49A73039-C6A1-4114-BF61-7DCBE7A47BAE}"/>
          </ac:spMkLst>
        </pc:spChg>
        <pc:spChg chg="add mod">
          <ac:chgData name="Raymond Pauszek" userId="ebd8fcb3-e4ae-4dbd-b9da-b964d6c9d640" providerId="ADAL" clId="{B5D909BB-FE44-4C8A-916A-840D648C2690}" dt="2020-07-07T05:18:07.721" v="2009" actId="14100"/>
          <ac:spMkLst>
            <pc:docMk/>
            <pc:sldMk cId="3295815153" sldId="264"/>
            <ac:spMk id="3" creationId="{FA8429F0-824B-4173-A12D-AE401D6E1B1D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4" creationId="{BE9ACE62-36DE-4970-890D-684689AF7D6D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5" creationId="{88642DE6-A4EC-4D8E-AFBE-AD6BC3653A38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6" creationId="{F7FA1B82-11B8-43EE-9E45-2E54E9D69D30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7" creationId="{5D7A60EB-9F2D-4BBD-AA01-4153344F09A4}"/>
          </ac:spMkLst>
        </pc:spChg>
        <pc:spChg chg="add del mod">
          <ac:chgData name="Raymond Pauszek" userId="ebd8fcb3-e4ae-4dbd-b9da-b964d6c9d640" providerId="ADAL" clId="{B5D909BB-FE44-4C8A-916A-840D648C2690}" dt="2020-06-13T00:11:53.877" v="817" actId="478"/>
          <ac:spMkLst>
            <pc:docMk/>
            <pc:sldMk cId="3295815153" sldId="264"/>
            <ac:spMk id="8" creationId="{D390268C-7F3E-458E-850C-18FEB02C57B8}"/>
          </ac:spMkLst>
        </pc:spChg>
        <pc:spChg chg="add del mod">
          <ac:chgData name="Raymond Pauszek" userId="ebd8fcb3-e4ae-4dbd-b9da-b964d6c9d640" providerId="ADAL" clId="{B5D909BB-FE44-4C8A-916A-840D648C2690}" dt="2020-06-13T00:11:51.505" v="816" actId="478"/>
          <ac:spMkLst>
            <pc:docMk/>
            <pc:sldMk cId="3295815153" sldId="264"/>
            <ac:spMk id="9" creationId="{56794621-6747-4F31-A3CF-2E685492BD07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10" creationId="{15318F1A-2607-4784-AC6B-558A948DAAD3}"/>
          </ac:spMkLst>
        </pc:spChg>
        <pc:spChg chg="add del mod">
          <ac:chgData name="Raymond Pauszek" userId="ebd8fcb3-e4ae-4dbd-b9da-b964d6c9d640" providerId="ADAL" clId="{B5D909BB-FE44-4C8A-916A-840D648C2690}" dt="2020-06-13T00:11:49.478" v="815" actId="478"/>
          <ac:spMkLst>
            <pc:docMk/>
            <pc:sldMk cId="3295815153" sldId="264"/>
            <ac:spMk id="11" creationId="{4885CD2D-4858-4595-9157-8FB689C49918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2" creationId="{4B368A69-C039-4BBD-B404-21965052D8D7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3" creationId="{8FBF7333-09A3-4A0F-BE1A-4007989FF222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4" creationId="{7A9D07C6-C787-4202-A98D-EA0F3825D028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5" creationId="{949F2DAC-FF7E-4E21-A553-57560B8D3936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6" creationId="{0E85DD46-785A-4F73-83DC-0AC0B6A4007B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7" creationId="{B23EB937-D0BE-4F24-8849-CBD39ACD53EE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8" creationId="{2C7ACBC2-7E44-4262-846A-FFED48BEE5B8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9" creationId="{51B6351E-2693-4CDC-B603-D7AA3003ADA3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20" creationId="{57E57C7B-C754-4266-9B5D-EE224636205F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21" creationId="{586B6710-4B8D-4C4F-9382-E90E8F83334B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22" creationId="{CCEF1F3A-09D7-496F-81B3-10F10E88EA99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23" creationId="{82AD7158-346C-4822-89C2-FD3B3D70B4B8}"/>
          </ac:spMkLst>
        </pc:spChg>
        <pc:spChg chg="add mod">
          <ac:chgData name="Raymond Pauszek" userId="ebd8fcb3-e4ae-4dbd-b9da-b964d6c9d640" providerId="ADAL" clId="{B5D909BB-FE44-4C8A-916A-840D648C2690}" dt="2020-07-07T05:18:13.888" v="2010" actId="14100"/>
          <ac:spMkLst>
            <pc:docMk/>
            <pc:sldMk cId="3295815153" sldId="264"/>
            <ac:spMk id="24" creationId="{4033D0B1-3061-40B2-B9AF-C66F538A3DB0}"/>
          </ac:spMkLst>
        </pc:spChg>
        <pc:spChg chg="add mod">
          <ac:chgData name="Raymond Pauszek" userId="ebd8fcb3-e4ae-4dbd-b9da-b964d6c9d640" providerId="ADAL" clId="{B5D909BB-FE44-4C8A-916A-840D648C2690}" dt="2020-06-13T00:54:46.136" v="1288" actId="20577"/>
          <ac:spMkLst>
            <pc:docMk/>
            <pc:sldMk cId="3295815153" sldId="264"/>
            <ac:spMk id="25" creationId="{6BA2EEBE-06B4-452F-A776-ED0049A02FF8}"/>
          </ac:spMkLst>
        </pc:spChg>
        <pc:spChg chg="add mod">
          <ac:chgData name="Raymond Pauszek" userId="ebd8fcb3-e4ae-4dbd-b9da-b964d6c9d640" providerId="ADAL" clId="{B5D909BB-FE44-4C8A-916A-840D648C2690}" dt="2020-06-13T00:21:32.267" v="872" actId="1076"/>
          <ac:spMkLst>
            <pc:docMk/>
            <pc:sldMk cId="3295815153" sldId="264"/>
            <ac:spMk id="26" creationId="{BB82F83A-BD51-4A1B-ACB8-F7A24B41C098}"/>
          </ac:spMkLst>
        </pc:spChg>
        <pc:spChg chg="add mod">
          <ac:chgData name="Raymond Pauszek" userId="ebd8fcb3-e4ae-4dbd-b9da-b964d6c9d640" providerId="ADAL" clId="{B5D909BB-FE44-4C8A-916A-840D648C2690}" dt="2020-06-13T00:21:32.267" v="872" actId="1076"/>
          <ac:spMkLst>
            <pc:docMk/>
            <pc:sldMk cId="3295815153" sldId="264"/>
            <ac:spMk id="27" creationId="{C09EE1A9-A2BA-48C3-9B1E-8ABCD2E033EF}"/>
          </ac:spMkLst>
        </pc:spChg>
        <pc:spChg chg="add mod">
          <ac:chgData name="Raymond Pauszek" userId="ebd8fcb3-e4ae-4dbd-b9da-b964d6c9d640" providerId="ADAL" clId="{B5D909BB-FE44-4C8A-916A-840D648C2690}" dt="2020-06-13T00:54:17.923" v="1280" actId="20577"/>
          <ac:spMkLst>
            <pc:docMk/>
            <pc:sldMk cId="3295815153" sldId="264"/>
            <ac:spMk id="28" creationId="{2688CE39-21D1-4057-8CF4-9F858DCE0F46}"/>
          </ac:spMkLst>
        </pc:spChg>
        <pc:spChg chg="add del mod">
          <ac:chgData name="Raymond Pauszek" userId="ebd8fcb3-e4ae-4dbd-b9da-b964d6c9d640" providerId="ADAL" clId="{B5D909BB-FE44-4C8A-916A-840D648C2690}" dt="2020-06-13T00:55:04.212" v="1306" actId="478"/>
          <ac:spMkLst>
            <pc:docMk/>
            <pc:sldMk cId="3295815153" sldId="264"/>
            <ac:spMk id="29" creationId="{381C5D59-F07F-4469-AF4A-856A1FAE8A33}"/>
          </ac:spMkLst>
        </pc:spChg>
        <pc:spChg chg="add mod">
          <ac:chgData name="Raymond Pauszek" userId="ebd8fcb3-e4ae-4dbd-b9da-b964d6c9d640" providerId="ADAL" clId="{B5D909BB-FE44-4C8A-916A-840D648C2690}" dt="2020-06-13T00:54:53.074" v="1293" actId="20577"/>
          <ac:spMkLst>
            <pc:docMk/>
            <pc:sldMk cId="3295815153" sldId="264"/>
            <ac:spMk id="30" creationId="{ED568541-67F8-424C-B9F1-953C57D911BE}"/>
          </ac:spMkLst>
        </pc:spChg>
        <pc:spChg chg="add del mod">
          <ac:chgData name="Raymond Pauszek" userId="ebd8fcb3-e4ae-4dbd-b9da-b964d6c9d640" providerId="ADAL" clId="{B5D909BB-FE44-4C8A-916A-840D648C2690}" dt="2020-06-13T00:54:48.447" v="1289" actId="478"/>
          <ac:spMkLst>
            <pc:docMk/>
            <pc:sldMk cId="3295815153" sldId="264"/>
            <ac:spMk id="31" creationId="{E315BBBF-AFE6-4D2D-BFCB-4B4E38FC0F43}"/>
          </ac:spMkLst>
        </pc:spChg>
        <pc:spChg chg="add mod">
          <ac:chgData name="Raymond Pauszek" userId="ebd8fcb3-e4ae-4dbd-b9da-b964d6c9d640" providerId="ADAL" clId="{B5D909BB-FE44-4C8A-916A-840D648C2690}" dt="2020-07-07T05:18:21.235" v="2011" actId="14100"/>
          <ac:spMkLst>
            <pc:docMk/>
            <pc:sldMk cId="3295815153" sldId="264"/>
            <ac:spMk id="32" creationId="{C9E84738-D3B2-42DB-A2B3-43F0A76D5157}"/>
          </ac:spMkLst>
        </pc:spChg>
        <pc:spChg chg="add mod">
          <ac:chgData name="Raymond Pauszek" userId="ebd8fcb3-e4ae-4dbd-b9da-b964d6c9d640" providerId="ADAL" clId="{B5D909BB-FE44-4C8A-916A-840D648C2690}" dt="2020-06-13T00:55:01.203" v="1305" actId="1076"/>
          <ac:spMkLst>
            <pc:docMk/>
            <pc:sldMk cId="3295815153" sldId="264"/>
            <ac:spMk id="33" creationId="{15045A4F-ADA7-4CFE-B96A-363ECC241C0F}"/>
          </ac:spMkLst>
        </pc:spChg>
        <pc:spChg chg="add del mod">
          <ac:chgData name="Raymond Pauszek" userId="ebd8fcb3-e4ae-4dbd-b9da-b964d6c9d640" providerId="ADAL" clId="{B5D909BB-FE44-4C8A-916A-840D648C2690}" dt="2020-06-13T00:55:04.212" v="1306" actId="478"/>
          <ac:spMkLst>
            <pc:docMk/>
            <pc:sldMk cId="3295815153" sldId="264"/>
            <ac:spMk id="34" creationId="{62B2D315-9AA3-4D2F-98F9-30DCA3794E55}"/>
          </ac:spMkLst>
        </pc:spChg>
        <pc:spChg chg="add del mod">
          <ac:chgData name="Raymond Pauszek" userId="ebd8fcb3-e4ae-4dbd-b9da-b964d6c9d640" providerId="ADAL" clId="{B5D909BB-FE44-4C8A-916A-840D648C2690}" dt="2020-06-13T00:54:42.084" v="1282" actId="478"/>
          <ac:spMkLst>
            <pc:docMk/>
            <pc:sldMk cId="3295815153" sldId="264"/>
            <ac:spMk id="35" creationId="{96776A09-A68C-49D7-99D1-781EF5E167CC}"/>
          </ac:spMkLst>
        </pc:spChg>
        <pc:spChg chg="add mod">
          <ac:chgData name="Raymond Pauszek" userId="ebd8fcb3-e4ae-4dbd-b9da-b964d6c9d640" providerId="ADAL" clId="{B5D909BB-FE44-4C8A-916A-840D648C2690}" dt="2020-06-13T00:23:29.601" v="915" actId="1038"/>
          <ac:spMkLst>
            <pc:docMk/>
            <pc:sldMk cId="3295815153" sldId="264"/>
            <ac:spMk id="36" creationId="{5FBD999F-3570-4942-A921-3368323AE276}"/>
          </ac:spMkLst>
        </pc:spChg>
        <pc:spChg chg="add mod">
          <ac:chgData name="Raymond Pauszek" userId="ebd8fcb3-e4ae-4dbd-b9da-b964d6c9d640" providerId="ADAL" clId="{B5D909BB-FE44-4C8A-916A-840D648C2690}" dt="2020-06-13T00:23:29.601" v="915" actId="1038"/>
          <ac:spMkLst>
            <pc:docMk/>
            <pc:sldMk cId="3295815153" sldId="264"/>
            <ac:spMk id="37" creationId="{4A2B28E1-1184-4123-84A0-F4309ACAB937}"/>
          </ac:spMkLst>
        </pc:spChg>
        <pc:spChg chg="add mod">
          <ac:chgData name="Raymond Pauszek" userId="ebd8fcb3-e4ae-4dbd-b9da-b964d6c9d640" providerId="ADAL" clId="{B5D909BB-FE44-4C8A-916A-840D648C2690}" dt="2020-06-13T00:55:22.698" v="1316" actId="20577"/>
          <ac:spMkLst>
            <pc:docMk/>
            <pc:sldMk cId="3295815153" sldId="264"/>
            <ac:spMk id="38" creationId="{0E2FBB05-DF8B-4E13-A757-6BD360CB7667}"/>
          </ac:spMkLst>
        </pc:spChg>
        <pc:spChg chg="add mod">
          <ac:chgData name="Raymond Pauszek" userId="ebd8fcb3-e4ae-4dbd-b9da-b964d6c9d640" providerId="ADAL" clId="{B5D909BB-FE44-4C8A-916A-840D648C2690}" dt="2020-06-13T00:55:10.804" v="1308" actId="1076"/>
          <ac:spMkLst>
            <pc:docMk/>
            <pc:sldMk cId="3295815153" sldId="264"/>
            <ac:spMk id="39" creationId="{3DBAD9DD-DDBD-4DF9-971B-7F4737D48ED8}"/>
          </ac:spMkLst>
        </pc:spChg>
        <pc:spChg chg="add mod">
          <ac:chgData name="Raymond Pauszek" userId="ebd8fcb3-e4ae-4dbd-b9da-b964d6c9d640" providerId="ADAL" clId="{B5D909BB-FE44-4C8A-916A-840D648C2690}" dt="2020-06-13T00:55:19.004" v="1313" actId="20577"/>
          <ac:spMkLst>
            <pc:docMk/>
            <pc:sldMk cId="3295815153" sldId="264"/>
            <ac:spMk id="40" creationId="{BC8D2989-5613-44A4-9931-05761FA8C34C}"/>
          </ac:spMkLst>
        </pc:spChg>
      </pc:sldChg>
      <pc:sldChg chg="addSp delSp modSp add">
        <pc:chgData name="Raymond Pauszek" userId="ebd8fcb3-e4ae-4dbd-b9da-b964d6c9d640" providerId="ADAL" clId="{B5D909BB-FE44-4C8A-916A-840D648C2690}" dt="2020-07-07T05:17:52.011" v="2008" actId="14100"/>
        <pc:sldMkLst>
          <pc:docMk/>
          <pc:sldMk cId="1242159392" sldId="265"/>
        </pc:sldMkLst>
        <pc:spChg chg="mod">
          <ac:chgData name="Raymond Pauszek" userId="ebd8fcb3-e4ae-4dbd-b9da-b964d6c9d640" providerId="ADAL" clId="{B5D909BB-FE44-4C8A-916A-840D648C2690}" dt="2020-06-12T23:49:20.073" v="606" actId="20577"/>
          <ac:spMkLst>
            <pc:docMk/>
            <pc:sldMk cId="1242159392" sldId="265"/>
            <ac:spMk id="2" creationId="{608C4380-9104-47C8-B665-7A34896C16F4}"/>
          </ac:spMkLst>
        </pc:spChg>
        <pc:spChg chg="add mod">
          <ac:chgData name="Raymond Pauszek" userId="ebd8fcb3-e4ae-4dbd-b9da-b964d6c9d640" providerId="ADAL" clId="{B5D909BB-FE44-4C8A-916A-840D648C2690}" dt="2020-07-07T05:17:52.011" v="2008" actId="14100"/>
          <ac:spMkLst>
            <pc:docMk/>
            <pc:sldMk cId="1242159392" sldId="265"/>
            <ac:spMk id="3" creationId="{027ABB4A-4922-4FD5-939A-C9AE704D096E}"/>
          </ac:spMkLst>
        </pc:spChg>
        <pc:spChg chg="add mod">
          <ac:chgData name="Raymond Pauszek" userId="ebd8fcb3-e4ae-4dbd-b9da-b964d6c9d640" providerId="ADAL" clId="{B5D909BB-FE44-4C8A-916A-840D648C2690}" dt="2020-06-13T00:22:45.519" v="882" actId="1076"/>
          <ac:spMkLst>
            <pc:docMk/>
            <pc:sldMk cId="1242159392" sldId="265"/>
            <ac:spMk id="4" creationId="{CFFD780C-F605-49E2-836D-E3CA0AE0B0B0}"/>
          </ac:spMkLst>
        </pc:spChg>
        <pc:spChg chg="add mod">
          <ac:chgData name="Raymond Pauszek" userId="ebd8fcb3-e4ae-4dbd-b9da-b964d6c9d640" providerId="ADAL" clId="{B5D909BB-FE44-4C8A-916A-840D648C2690}" dt="2020-06-13T00:22:45.519" v="882" actId="1076"/>
          <ac:spMkLst>
            <pc:docMk/>
            <pc:sldMk cId="1242159392" sldId="265"/>
            <ac:spMk id="5" creationId="{53A379CD-6B1F-430B-B58A-9918927A974D}"/>
          </ac:spMkLst>
        </pc:spChg>
        <pc:spChg chg="add del mod">
          <ac:chgData name="Raymond Pauszek" userId="ebd8fcb3-e4ae-4dbd-b9da-b964d6c9d640" providerId="ADAL" clId="{B5D909BB-FE44-4C8A-916A-840D648C2690}" dt="2020-06-12T23:50:34.914" v="612" actId="478"/>
          <ac:spMkLst>
            <pc:docMk/>
            <pc:sldMk cId="1242159392" sldId="265"/>
            <ac:spMk id="6" creationId="{1ADB98CC-F037-4E75-968F-FBFCB0435AD7}"/>
          </ac:spMkLst>
        </pc:spChg>
        <pc:spChg chg="add del mod">
          <ac:chgData name="Raymond Pauszek" userId="ebd8fcb3-e4ae-4dbd-b9da-b964d6c9d640" providerId="ADAL" clId="{B5D909BB-FE44-4C8A-916A-840D648C2690}" dt="2020-06-12T23:50:34.914" v="612" actId="478"/>
          <ac:spMkLst>
            <pc:docMk/>
            <pc:sldMk cId="1242159392" sldId="265"/>
            <ac:spMk id="7" creationId="{602D26BD-9DC2-4F7E-85C5-18F305AF2314}"/>
          </ac:spMkLst>
        </pc:spChg>
        <pc:spChg chg="add mod">
          <ac:chgData name="Raymond Pauszek" userId="ebd8fcb3-e4ae-4dbd-b9da-b964d6c9d640" providerId="ADAL" clId="{B5D909BB-FE44-4C8A-916A-840D648C2690}" dt="2020-06-13T00:47:06.300" v="1236" actId="1076"/>
          <ac:spMkLst>
            <pc:docMk/>
            <pc:sldMk cId="1242159392" sldId="265"/>
            <ac:spMk id="8" creationId="{497CD79C-C8D6-4E45-A410-F2AE83543A66}"/>
          </ac:spMkLst>
        </pc:spChg>
        <pc:spChg chg="add del mod">
          <ac:chgData name="Raymond Pauszek" userId="ebd8fcb3-e4ae-4dbd-b9da-b964d6c9d640" providerId="ADAL" clId="{B5D909BB-FE44-4C8A-916A-840D648C2690}" dt="2020-06-12T23:50:34.914" v="612" actId="478"/>
          <ac:spMkLst>
            <pc:docMk/>
            <pc:sldMk cId="1242159392" sldId="265"/>
            <ac:spMk id="9" creationId="{CCA4B211-0FB6-4F55-ABA3-73046B5E186E}"/>
          </ac:spMkLst>
        </pc:spChg>
        <pc:spChg chg="add mod">
          <ac:chgData name="Raymond Pauszek" userId="ebd8fcb3-e4ae-4dbd-b9da-b964d6c9d640" providerId="ADAL" clId="{B5D909BB-FE44-4C8A-916A-840D648C2690}" dt="2020-06-13T00:22:45.519" v="882" actId="1076"/>
          <ac:spMkLst>
            <pc:docMk/>
            <pc:sldMk cId="1242159392" sldId="265"/>
            <ac:spMk id="10" creationId="{7AF6F827-CE1F-4433-ADE3-F1805B8ADBFB}"/>
          </ac:spMkLst>
        </pc:spChg>
        <pc:spChg chg="add del mod">
          <ac:chgData name="Raymond Pauszek" userId="ebd8fcb3-e4ae-4dbd-b9da-b964d6c9d640" providerId="ADAL" clId="{B5D909BB-FE44-4C8A-916A-840D648C2690}" dt="2020-06-12T23:50:34.914" v="612" actId="478"/>
          <ac:spMkLst>
            <pc:docMk/>
            <pc:sldMk cId="1242159392" sldId="265"/>
            <ac:spMk id="11" creationId="{43E7F0AF-1A89-43A1-B6C7-532E7833571B}"/>
          </ac:spMkLst>
        </pc:spChg>
        <pc:spChg chg="add mod">
          <ac:chgData name="Raymond Pauszek" userId="ebd8fcb3-e4ae-4dbd-b9da-b964d6c9d640" providerId="ADAL" clId="{B5D909BB-FE44-4C8A-916A-840D648C2690}" dt="2020-06-12T23:54:47.874" v="716" actId="164"/>
          <ac:spMkLst>
            <pc:docMk/>
            <pc:sldMk cId="1242159392" sldId="265"/>
            <ac:spMk id="12" creationId="{677D461F-2B33-4CC3-90E3-7269B4CF0963}"/>
          </ac:spMkLst>
        </pc:spChg>
        <pc:spChg chg="add mod">
          <ac:chgData name="Raymond Pauszek" userId="ebd8fcb3-e4ae-4dbd-b9da-b964d6c9d640" providerId="ADAL" clId="{B5D909BB-FE44-4C8A-916A-840D648C2690}" dt="2020-06-12T23:55:02.761" v="717" actId="164"/>
          <ac:spMkLst>
            <pc:docMk/>
            <pc:sldMk cId="1242159392" sldId="265"/>
            <ac:spMk id="15" creationId="{202F75F8-D003-4161-BBD3-50C5D558F633}"/>
          </ac:spMkLst>
        </pc:spChg>
        <pc:spChg chg="add del mod">
          <ac:chgData name="Raymond Pauszek" userId="ebd8fcb3-e4ae-4dbd-b9da-b964d6c9d640" providerId="ADAL" clId="{B5D909BB-FE44-4C8A-916A-840D648C2690}" dt="2020-06-12T23:53:03.301" v="685" actId="478"/>
          <ac:spMkLst>
            <pc:docMk/>
            <pc:sldMk cId="1242159392" sldId="265"/>
            <ac:spMk id="16" creationId="{45D01BD0-9F3E-49FE-A8A8-10C496C46E5B}"/>
          </ac:spMkLst>
        </pc:spChg>
        <pc:spChg chg="add mod">
          <ac:chgData name="Raymond Pauszek" userId="ebd8fcb3-e4ae-4dbd-b9da-b964d6c9d640" providerId="ADAL" clId="{B5D909BB-FE44-4C8A-916A-840D648C2690}" dt="2020-06-12T23:54:42.200" v="714" actId="164"/>
          <ac:spMkLst>
            <pc:docMk/>
            <pc:sldMk cId="1242159392" sldId="265"/>
            <ac:spMk id="17" creationId="{723C69CD-BDE2-4DF2-B29D-F8820E992F9A}"/>
          </ac:spMkLst>
        </pc:spChg>
        <pc:spChg chg="add mod">
          <ac:chgData name="Raymond Pauszek" userId="ebd8fcb3-e4ae-4dbd-b9da-b964d6c9d640" providerId="ADAL" clId="{B5D909BB-FE44-4C8A-916A-840D648C2690}" dt="2020-06-12T23:54:42.200" v="714" actId="164"/>
          <ac:spMkLst>
            <pc:docMk/>
            <pc:sldMk cId="1242159392" sldId="265"/>
            <ac:spMk id="18" creationId="{5A641F37-9981-436C-AAEA-695E9B8CE8A6}"/>
          </ac:spMkLst>
        </pc:spChg>
        <pc:spChg chg="add mod">
          <ac:chgData name="Raymond Pauszek" userId="ebd8fcb3-e4ae-4dbd-b9da-b964d6c9d640" providerId="ADAL" clId="{B5D909BB-FE44-4C8A-916A-840D648C2690}" dt="2020-06-12T23:54:42.200" v="714" actId="164"/>
          <ac:spMkLst>
            <pc:docMk/>
            <pc:sldMk cId="1242159392" sldId="265"/>
            <ac:spMk id="19" creationId="{7E6A2792-8B48-48B1-BA7C-97C8B7E463F2}"/>
          </ac:spMkLst>
        </pc:spChg>
        <pc:spChg chg="add mod">
          <ac:chgData name="Raymond Pauszek" userId="ebd8fcb3-e4ae-4dbd-b9da-b964d6c9d640" providerId="ADAL" clId="{B5D909BB-FE44-4C8A-916A-840D648C2690}" dt="2020-06-12T23:54:42.200" v="714" actId="164"/>
          <ac:spMkLst>
            <pc:docMk/>
            <pc:sldMk cId="1242159392" sldId="265"/>
            <ac:spMk id="20" creationId="{46929B1C-E1CE-45FF-86DB-71A3EADFAC4B}"/>
          </ac:spMkLst>
        </pc:spChg>
        <pc:grpChg chg="add mod">
          <ac:chgData name="Raymond Pauszek" userId="ebd8fcb3-e4ae-4dbd-b9da-b964d6c9d640" providerId="ADAL" clId="{B5D909BB-FE44-4C8A-916A-840D648C2690}" dt="2020-06-12T23:54:47.874" v="716" actId="164"/>
          <ac:grpSpMkLst>
            <pc:docMk/>
            <pc:sldMk cId="1242159392" sldId="265"/>
            <ac:grpSpMk id="21" creationId="{0CA87EDE-3E8D-4722-8B47-930DCA0923A4}"/>
          </ac:grpSpMkLst>
        </pc:grpChg>
        <pc:grpChg chg="add mod">
          <ac:chgData name="Raymond Pauszek" userId="ebd8fcb3-e4ae-4dbd-b9da-b964d6c9d640" providerId="ADAL" clId="{B5D909BB-FE44-4C8A-916A-840D648C2690}" dt="2020-06-12T23:55:02.761" v="717" actId="164"/>
          <ac:grpSpMkLst>
            <pc:docMk/>
            <pc:sldMk cId="1242159392" sldId="265"/>
            <ac:grpSpMk id="22" creationId="{4EFE65BA-666E-4120-8157-7C0FA4F1D337}"/>
          </ac:grpSpMkLst>
        </pc:grpChg>
        <pc:grpChg chg="add mod">
          <ac:chgData name="Raymond Pauszek" userId="ebd8fcb3-e4ae-4dbd-b9da-b964d6c9d640" providerId="ADAL" clId="{B5D909BB-FE44-4C8A-916A-840D648C2690}" dt="2020-06-13T00:22:45.519" v="882" actId="1076"/>
          <ac:grpSpMkLst>
            <pc:docMk/>
            <pc:sldMk cId="1242159392" sldId="265"/>
            <ac:grpSpMk id="23" creationId="{C7428275-7E37-4AFE-A941-AA9A8A3B296E}"/>
          </ac:grpSpMkLst>
        </pc:grpChg>
        <pc:cxnChg chg="add mod">
          <ac:chgData name="Raymond Pauszek" userId="ebd8fcb3-e4ae-4dbd-b9da-b964d6c9d640" providerId="ADAL" clId="{B5D909BB-FE44-4C8A-916A-840D648C2690}" dt="2020-06-13T00:22:45.519" v="882" actId="1076"/>
          <ac:cxnSpMkLst>
            <pc:docMk/>
            <pc:sldMk cId="1242159392" sldId="265"/>
            <ac:cxnSpMk id="14" creationId="{2F50CACD-AFFC-4B45-BC44-6F2B39C7C335}"/>
          </ac:cxnSpMkLst>
        </pc:cxnChg>
      </pc:sldChg>
      <pc:sldChg chg="addSp delSp modSp add">
        <pc:chgData name="Raymond Pauszek" userId="ebd8fcb3-e4ae-4dbd-b9da-b964d6c9d640" providerId="ADAL" clId="{B5D909BB-FE44-4C8A-916A-840D648C2690}" dt="2020-07-07T05:22:57.159" v="2056" actId="1037"/>
        <pc:sldMkLst>
          <pc:docMk/>
          <pc:sldMk cId="3575639872" sldId="266"/>
        </pc:sldMkLst>
        <pc:spChg chg="mod">
          <ac:chgData name="Raymond Pauszek" userId="ebd8fcb3-e4ae-4dbd-b9da-b964d6c9d640" providerId="ADAL" clId="{B5D909BB-FE44-4C8A-916A-840D648C2690}" dt="2020-06-13T00:25:27.895" v="943" actId="20577"/>
          <ac:spMkLst>
            <pc:docMk/>
            <pc:sldMk cId="3575639872" sldId="266"/>
            <ac:spMk id="2" creationId="{47139D9B-4C61-4B51-8C42-C6CDA89955AA}"/>
          </ac:spMkLst>
        </pc:spChg>
        <pc:spChg chg="add mod">
          <ac:chgData name="Raymond Pauszek" userId="ebd8fcb3-e4ae-4dbd-b9da-b964d6c9d640" providerId="ADAL" clId="{B5D909BB-FE44-4C8A-916A-840D648C2690}" dt="2020-06-13T00:25:48.336" v="945" actId="208"/>
          <ac:spMkLst>
            <pc:docMk/>
            <pc:sldMk cId="3575639872" sldId="266"/>
            <ac:spMk id="6" creationId="{C5D95C77-DFB6-4A45-B8B1-2C74D4652461}"/>
          </ac:spMkLst>
        </pc:spChg>
        <pc:spChg chg="add mod">
          <ac:chgData name="Raymond Pauszek" userId="ebd8fcb3-e4ae-4dbd-b9da-b964d6c9d640" providerId="ADAL" clId="{B5D909BB-FE44-4C8A-916A-840D648C2690}" dt="2020-06-13T00:25:48.336" v="945" actId="208"/>
          <ac:spMkLst>
            <pc:docMk/>
            <pc:sldMk cId="3575639872" sldId="266"/>
            <ac:spMk id="7" creationId="{69849F71-1408-4F0C-AF48-D4ECB89F5546}"/>
          </ac:spMkLst>
        </pc:spChg>
        <pc:spChg chg="add mod">
          <ac:chgData name="Raymond Pauszek" userId="ebd8fcb3-e4ae-4dbd-b9da-b964d6c9d640" providerId="ADAL" clId="{B5D909BB-FE44-4C8A-916A-840D648C2690}" dt="2020-06-13T00:25:53.924" v="946" actId="208"/>
          <ac:spMkLst>
            <pc:docMk/>
            <pc:sldMk cId="3575639872" sldId="266"/>
            <ac:spMk id="8" creationId="{E4CA7CBF-65CF-4850-804A-A2256A529AAA}"/>
          </ac:spMkLst>
        </pc:spChg>
        <pc:spChg chg="add del mod">
          <ac:chgData name="Raymond Pauszek" userId="ebd8fcb3-e4ae-4dbd-b9da-b964d6c9d640" providerId="ADAL" clId="{B5D909BB-FE44-4C8A-916A-840D648C2690}" dt="2020-06-13T00:26:36.761" v="962" actId="478"/>
          <ac:spMkLst>
            <pc:docMk/>
            <pc:sldMk cId="3575639872" sldId="266"/>
            <ac:spMk id="9" creationId="{5DE8D35E-72F9-4F4D-8575-7DF62EF5AAA1}"/>
          </ac:spMkLst>
        </pc:spChg>
        <pc:spChg chg="add mod">
          <ac:chgData name="Raymond Pauszek" userId="ebd8fcb3-e4ae-4dbd-b9da-b964d6c9d640" providerId="ADAL" clId="{B5D909BB-FE44-4C8A-916A-840D648C2690}" dt="2020-07-07T05:18:40.967" v="2014" actId="14100"/>
          <ac:spMkLst>
            <pc:docMk/>
            <pc:sldMk cId="3575639872" sldId="266"/>
            <ac:spMk id="10" creationId="{75401D2D-D473-45C5-847C-28332E758F95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1" creationId="{CF430956-9E0A-43DB-855B-62DAF9531076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2" creationId="{C51DFDA4-A372-4689-8FF1-6ABF54E1E5FE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3" creationId="{1078AC53-C085-4E76-880D-28B59EB5DA83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4" creationId="{2D8FFA0A-0130-4EFB-ADE7-A2F679C0E057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5" creationId="{E1FF59E2-B255-4D34-8FFC-43A4DA3383FF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6" creationId="{F34F056B-9D10-4BCC-9964-3A5867106C5B}"/>
          </ac:spMkLst>
        </pc:spChg>
        <pc:spChg chg="add mod">
          <ac:chgData name="Raymond Pauszek" userId="ebd8fcb3-e4ae-4dbd-b9da-b964d6c9d640" providerId="ADAL" clId="{B5D909BB-FE44-4C8A-916A-840D648C2690}" dt="2020-07-07T05:18:57.459" v="2030" actId="1038"/>
          <ac:spMkLst>
            <pc:docMk/>
            <pc:sldMk cId="3575639872" sldId="266"/>
            <ac:spMk id="17" creationId="{89570081-C139-436D-9060-FA04D95F1336}"/>
          </ac:spMkLst>
        </pc:spChg>
        <pc:spChg chg="add mod">
          <ac:chgData name="Raymond Pauszek" userId="ebd8fcb3-e4ae-4dbd-b9da-b964d6c9d640" providerId="ADAL" clId="{B5D909BB-FE44-4C8A-916A-840D648C2690}" dt="2020-06-13T00:29:07.423" v="1079" actId="1076"/>
          <ac:spMkLst>
            <pc:docMk/>
            <pc:sldMk cId="3575639872" sldId="266"/>
            <ac:spMk id="18" creationId="{65914CC7-2CBF-4617-9827-6DC29D369A1B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19" creationId="{D29EEC50-B477-4DA4-9385-77EDD0881B6D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20" creationId="{507886B1-DF89-4D09-8918-DECE88C837E9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21" creationId="{16800FA2-3303-4215-9AC1-52ACC662F209}"/>
          </ac:spMkLst>
        </pc:spChg>
        <pc:spChg chg="add mod">
          <ac:chgData name="Raymond Pauszek" userId="ebd8fcb3-e4ae-4dbd-b9da-b964d6c9d640" providerId="ADAL" clId="{B5D909BB-FE44-4C8A-916A-840D648C2690}" dt="2020-07-07T05:22:48.597" v="2051" actId="1038"/>
          <ac:spMkLst>
            <pc:docMk/>
            <pc:sldMk cId="3575639872" sldId="266"/>
            <ac:spMk id="22" creationId="{8874E175-4D7E-4055-A3F9-21F4DA539915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23" creationId="{58C13017-F85D-4D35-917A-FC0C07BC7105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24" creationId="{2048825E-3995-4F12-84BE-469415F3F1F2}"/>
          </ac:spMkLst>
        </pc:spChg>
        <pc:spChg chg="add mod">
          <ac:chgData name="Raymond Pauszek" userId="ebd8fcb3-e4ae-4dbd-b9da-b964d6c9d640" providerId="ADAL" clId="{B5D909BB-FE44-4C8A-916A-840D648C2690}" dt="2020-07-07T05:22:25.139" v="2045" actId="1038"/>
          <ac:spMkLst>
            <pc:docMk/>
            <pc:sldMk cId="3575639872" sldId="266"/>
            <ac:spMk id="25" creationId="{DD47F8C0-336E-4AE2-A5FD-E8F9C68919FF}"/>
          </ac:spMkLst>
        </pc:spChg>
        <pc:spChg chg="add mod">
          <ac:chgData name="Raymond Pauszek" userId="ebd8fcb3-e4ae-4dbd-b9da-b964d6c9d640" providerId="ADAL" clId="{B5D909BB-FE44-4C8A-916A-840D648C2690}" dt="2020-07-07T05:22:57.159" v="2056" actId="1037"/>
          <ac:spMkLst>
            <pc:docMk/>
            <pc:sldMk cId="3575639872" sldId="266"/>
            <ac:spMk id="26" creationId="{CB2FC74C-0D15-4C7D-850B-4DD4113434F1}"/>
          </ac:spMkLst>
        </pc:spChg>
        <pc:spChg chg="add mod">
          <ac:chgData name="Raymond Pauszek" userId="ebd8fcb3-e4ae-4dbd-b9da-b964d6c9d640" providerId="ADAL" clId="{B5D909BB-FE44-4C8A-916A-840D648C2690}" dt="2020-07-07T05:18:35.681" v="2013" actId="14100"/>
          <ac:spMkLst>
            <pc:docMk/>
            <pc:sldMk cId="3575639872" sldId="266"/>
            <ac:spMk id="27" creationId="{170C4118-2674-47BD-934C-60A304906159}"/>
          </ac:spMkLst>
        </pc:spChg>
        <pc:spChg chg="add mod">
          <ac:chgData name="Raymond Pauszek" userId="ebd8fcb3-e4ae-4dbd-b9da-b964d6c9d640" providerId="ADAL" clId="{B5D909BB-FE44-4C8A-916A-840D648C2690}" dt="2020-06-13T00:30:04.340" v="1130" actId="1076"/>
          <ac:spMkLst>
            <pc:docMk/>
            <pc:sldMk cId="3575639872" sldId="266"/>
            <ac:spMk id="28" creationId="{5980334D-BF87-4CC3-8356-A454AEEEEF4D}"/>
          </ac:spMkLst>
        </pc:spChg>
        <pc:spChg chg="add del mod">
          <ac:chgData name="Raymond Pauszek" userId="ebd8fcb3-e4ae-4dbd-b9da-b964d6c9d640" providerId="ADAL" clId="{B5D909BB-FE44-4C8A-916A-840D648C2690}" dt="2020-06-13T00:29:41.059" v="1124" actId="478"/>
          <ac:spMkLst>
            <pc:docMk/>
            <pc:sldMk cId="3575639872" sldId="266"/>
            <ac:spMk id="29" creationId="{DC866D10-102E-4D2D-B15A-F95EBDACA22D}"/>
          </ac:spMkLst>
        </pc:spChg>
        <pc:spChg chg="add mod">
          <ac:chgData name="Raymond Pauszek" userId="ebd8fcb3-e4ae-4dbd-b9da-b964d6c9d640" providerId="ADAL" clId="{B5D909BB-FE44-4C8A-916A-840D648C2690}" dt="2020-06-13T00:30:04.340" v="1130" actId="1076"/>
          <ac:spMkLst>
            <pc:docMk/>
            <pc:sldMk cId="3575639872" sldId="266"/>
            <ac:spMk id="30" creationId="{3AABE052-27E9-4DA2-9D48-95E3C2BDA3B2}"/>
          </ac:spMkLst>
        </pc:spChg>
        <pc:spChg chg="add mod">
          <ac:chgData name="Raymond Pauszek" userId="ebd8fcb3-e4ae-4dbd-b9da-b964d6c9d640" providerId="ADAL" clId="{B5D909BB-FE44-4C8A-916A-840D648C2690}" dt="2020-06-13T00:30:04.340" v="1130" actId="1076"/>
          <ac:spMkLst>
            <pc:docMk/>
            <pc:sldMk cId="3575639872" sldId="266"/>
            <ac:spMk id="31" creationId="{B42FD246-C9CB-41B2-94CC-174635D7544B}"/>
          </ac:spMkLst>
        </pc:spChg>
        <pc:spChg chg="add mod">
          <ac:chgData name="Raymond Pauszek" userId="ebd8fcb3-e4ae-4dbd-b9da-b964d6c9d640" providerId="ADAL" clId="{B5D909BB-FE44-4C8A-916A-840D648C2690}" dt="2020-06-13T00:30:04.340" v="1130" actId="1076"/>
          <ac:spMkLst>
            <pc:docMk/>
            <pc:sldMk cId="3575639872" sldId="266"/>
            <ac:spMk id="32" creationId="{A6608DD4-2886-4C4D-89CB-82515CB7CBBF}"/>
          </ac:spMkLst>
        </pc:spChg>
        <pc:spChg chg="add del mod">
          <ac:chgData name="Raymond Pauszek" userId="ebd8fcb3-e4ae-4dbd-b9da-b964d6c9d640" providerId="ADAL" clId="{B5D909BB-FE44-4C8A-916A-840D648C2690}" dt="2020-06-13T00:29:42.905" v="1125" actId="478"/>
          <ac:spMkLst>
            <pc:docMk/>
            <pc:sldMk cId="3575639872" sldId="266"/>
            <ac:spMk id="33" creationId="{322CBFF8-0F93-48CC-9680-F206C21CB5F2}"/>
          </ac:spMkLst>
        </pc:spChg>
        <pc:grpChg chg="mod">
          <ac:chgData name="Raymond Pauszek" userId="ebd8fcb3-e4ae-4dbd-b9da-b964d6c9d640" providerId="ADAL" clId="{B5D909BB-FE44-4C8A-916A-840D648C2690}" dt="2020-07-07T05:22:35.684" v="2046" actId="408"/>
          <ac:grpSpMkLst>
            <pc:docMk/>
            <pc:sldMk cId="3575639872" sldId="266"/>
            <ac:grpSpMk id="29" creationId="{C1B25504-E094-4C33-BAC9-9EEA356F0A0E}"/>
          </ac:grpSpMkLst>
        </pc:grpChg>
        <pc:picChg chg="add del">
          <ac:chgData name="Raymond Pauszek" userId="ebd8fcb3-e4ae-4dbd-b9da-b964d6c9d640" providerId="ADAL" clId="{B5D909BB-FE44-4C8A-916A-840D648C2690}" dt="2020-07-07T03:48:57.972" v="1959" actId="478"/>
          <ac:picMkLst>
            <pc:docMk/>
            <pc:sldMk cId="3575639872" sldId="266"/>
            <ac:picMk id="3" creationId="{508080B4-7B07-4190-90D6-0A52340BEFFA}"/>
          </ac:picMkLst>
        </pc:picChg>
        <pc:picChg chg="add del">
          <ac:chgData name="Raymond Pauszek" userId="ebd8fcb3-e4ae-4dbd-b9da-b964d6c9d640" providerId="ADAL" clId="{B5D909BB-FE44-4C8A-916A-840D648C2690}" dt="2020-07-07T04:02:17.461" v="1983" actId="478"/>
          <ac:picMkLst>
            <pc:docMk/>
            <pc:sldMk cId="3575639872" sldId="266"/>
            <ac:picMk id="4" creationId="{96D25AF7-D68E-49F9-B324-5231918CA1F8}"/>
          </ac:picMkLst>
        </pc:picChg>
        <pc:picChg chg="add">
          <ac:chgData name="Raymond Pauszek" userId="ebd8fcb3-e4ae-4dbd-b9da-b964d6c9d640" providerId="ADAL" clId="{B5D909BB-FE44-4C8A-916A-840D648C2690}" dt="2020-06-13T00:25:07.436" v="937"/>
          <ac:picMkLst>
            <pc:docMk/>
            <pc:sldMk cId="3575639872" sldId="266"/>
            <ac:picMk id="5" creationId="{0AD7AFAC-502A-44D3-BC2C-784FAACF1844}"/>
          </ac:picMkLst>
        </pc:picChg>
        <pc:picChg chg="add del mod">
          <ac:chgData name="Raymond Pauszek" userId="ebd8fcb3-e4ae-4dbd-b9da-b964d6c9d640" providerId="ADAL" clId="{B5D909BB-FE44-4C8A-916A-840D648C2690}" dt="2020-07-07T04:01:50.239" v="1980" actId="478"/>
          <ac:picMkLst>
            <pc:docMk/>
            <pc:sldMk cId="3575639872" sldId="266"/>
            <ac:picMk id="34" creationId="{68EA96E1-77F5-4FF4-92E5-16F7151EEE4C}"/>
          </ac:picMkLst>
        </pc:picChg>
        <pc:picChg chg="add del mod">
          <ac:chgData name="Raymond Pauszek" userId="ebd8fcb3-e4ae-4dbd-b9da-b964d6c9d640" providerId="ADAL" clId="{B5D909BB-FE44-4C8A-916A-840D648C2690}" dt="2020-07-07T04:07:36.930" v="1988" actId="478"/>
          <ac:picMkLst>
            <pc:docMk/>
            <pc:sldMk cId="3575639872" sldId="266"/>
            <ac:picMk id="36" creationId="{8EE4267B-15E8-4D5B-8B4E-75DC127CC527}"/>
          </ac:picMkLst>
        </pc:picChg>
        <pc:picChg chg="add mod">
          <ac:chgData name="Raymond Pauszek" userId="ebd8fcb3-e4ae-4dbd-b9da-b964d6c9d640" providerId="ADAL" clId="{B5D909BB-FE44-4C8A-916A-840D648C2690}" dt="2020-07-07T04:02:24.399" v="1987" actId="1076"/>
          <ac:picMkLst>
            <pc:docMk/>
            <pc:sldMk cId="3575639872" sldId="266"/>
            <ac:picMk id="38" creationId="{4EF4A6AD-3ED6-41BA-A748-F03A739382C4}"/>
          </ac:picMkLst>
        </pc:picChg>
        <pc:picChg chg="add mod">
          <ac:chgData name="Raymond Pauszek" userId="ebd8fcb3-e4ae-4dbd-b9da-b964d6c9d640" providerId="ADAL" clId="{B5D909BB-FE44-4C8A-916A-840D648C2690}" dt="2020-07-07T04:07:40.720" v="1991" actId="1076"/>
          <ac:picMkLst>
            <pc:docMk/>
            <pc:sldMk cId="3575639872" sldId="266"/>
            <ac:picMk id="39" creationId="{83D9738C-C6EA-4FA3-A186-B2B16BD168B8}"/>
          </ac:picMkLst>
        </pc:picChg>
        <pc:cxnChg chg="add mod">
          <ac:chgData name="Raymond Pauszek" userId="ebd8fcb3-e4ae-4dbd-b9da-b964d6c9d640" providerId="ADAL" clId="{B5D909BB-FE44-4C8A-916A-840D648C2690}" dt="2020-06-13T00:30:24.594" v="1132" actId="208"/>
          <ac:cxnSpMkLst>
            <pc:docMk/>
            <pc:sldMk cId="3575639872" sldId="266"/>
            <ac:cxnSpMk id="35" creationId="{CBFCE770-B5F0-472F-B287-7CC240F42033}"/>
          </ac:cxnSpMkLst>
        </pc:cxnChg>
        <pc:cxnChg chg="add mod">
          <ac:chgData name="Raymond Pauszek" userId="ebd8fcb3-e4ae-4dbd-b9da-b964d6c9d640" providerId="ADAL" clId="{B5D909BB-FE44-4C8A-916A-840D648C2690}" dt="2020-06-13T00:30:36.709" v="1134" actId="208"/>
          <ac:cxnSpMkLst>
            <pc:docMk/>
            <pc:sldMk cId="3575639872" sldId="266"/>
            <ac:cxnSpMk id="37" creationId="{47A76181-1AAD-437D-97C8-EE53BEF8EFC4}"/>
          </ac:cxnSpMkLst>
        </pc:cxnChg>
      </pc:sldChg>
      <pc:sldChg chg="addSp delSp modSp add delAnim">
        <pc:chgData name="Raymond Pauszek" userId="ebd8fcb3-e4ae-4dbd-b9da-b964d6c9d640" providerId="ADAL" clId="{B5D909BB-FE44-4C8A-916A-840D648C2690}" dt="2020-07-07T04:07:49.565" v="1994" actId="1076"/>
        <pc:sldMkLst>
          <pc:docMk/>
          <pc:sldMk cId="2634199403" sldId="267"/>
        </pc:sldMkLst>
        <pc:spChg chg="mod">
          <ac:chgData name="Raymond Pauszek" userId="ebd8fcb3-e4ae-4dbd-b9da-b964d6c9d640" providerId="ADAL" clId="{B5D909BB-FE44-4C8A-916A-840D648C2690}" dt="2020-06-13T00:30:52.707" v="1141" actId="20577"/>
          <ac:spMkLst>
            <pc:docMk/>
            <pc:sldMk cId="2634199403" sldId="267"/>
            <ac:spMk id="2" creationId="{0D476457-E1BE-445A-B5EE-F82AEC032448}"/>
          </ac:spMkLst>
        </pc:spChg>
        <pc:spChg chg="del mod topLvl">
          <ac:chgData name="Raymond Pauszek" userId="ebd8fcb3-e4ae-4dbd-b9da-b964d6c9d640" providerId="ADAL" clId="{B5D909BB-FE44-4C8A-916A-840D648C2690}" dt="2020-06-13T00:31:05.466" v="1144" actId="478"/>
          <ac:spMkLst>
            <pc:docMk/>
            <pc:sldMk cId="2634199403" sldId="267"/>
            <ac:spMk id="6" creationId="{DB35846E-367C-4BC3-B525-929CA5691EB9}"/>
          </ac:spMkLst>
        </pc:spChg>
        <pc:spChg chg="del mod topLvl">
          <ac:chgData name="Raymond Pauszek" userId="ebd8fcb3-e4ae-4dbd-b9da-b964d6c9d640" providerId="ADAL" clId="{B5D909BB-FE44-4C8A-916A-840D648C2690}" dt="2020-06-13T00:31:09.442" v="1146" actId="478"/>
          <ac:spMkLst>
            <pc:docMk/>
            <pc:sldMk cId="2634199403" sldId="267"/>
            <ac:spMk id="9" creationId="{2F4DFE1A-2959-4ECC-851C-ADE585FBAD50}"/>
          </ac:spMkLst>
        </pc:spChg>
        <pc:spChg chg="add mod">
          <ac:chgData name="Raymond Pauszek" userId="ebd8fcb3-e4ae-4dbd-b9da-b964d6c9d640" providerId="ADAL" clId="{B5D909BB-FE44-4C8A-916A-840D648C2690}" dt="2020-06-13T00:32:36.175" v="1170" actId="14100"/>
          <ac:spMkLst>
            <pc:docMk/>
            <pc:sldMk cId="2634199403" sldId="267"/>
            <ac:spMk id="11" creationId="{D8678D9E-EADD-4B12-81CD-6A08E7E060DF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2" creationId="{E874DAC4-00E9-4B7C-BD7D-D6289636589E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3" creationId="{15019C5C-8DC0-4F3A-A11F-FC41779AFAC5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4" creationId="{2FDFC91B-6A89-43EF-A976-997F5A66DEBB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5" creationId="{1CB22E6A-6A07-4100-9365-3735F8668B59}"/>
          </ac:spMkLst>
        </pc:spChg>
        <pc:spChg chg="add mod">
          <ac:chgData name="Raymond Pauszek" userId="ebd8fcb3-e4ae-4dbd-b9da-b964d6c9d640" providerId="ADAL" clId="{B5D909BB-FE44-4C8A-916A-840D648C2690}" dt="2020-06-13T00:32:45.685" v="1173" actId="1076"/>
          <ac:spMkLst>
            <pc:docMk/>
            <pc:sldMk cId="2634199403" sldId="267"/>
            <ac:spMk id="16" creationId="{FB95BDE0-9E6E-4A60-8941-932DABE3AD67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7" creationId="{26374C0C-BDD3-4138-AFEE-05AF91B87F06}"/>
          </ac:spMkLst>
        </pc:spChg>
        <pc:spChg chg="add mod">
          <ac:chgData name="Raymond Pauszek" userId="ebd8fcb3-e4ae-4dbd-b9da-b964d6c9d640" providerId="ADAL" clId="{B5D909BB-FE44-4C8A-916A-840D648C2690}" dt="2020-06-13T00:32:42.183" v="1172" actId="1076"/>
          <ac:spMkLst>
            <pc:docMk/>
            <pc:sldMk cId="2634199403" sldId="267"/>
            <ac:spMk id="18" creationId="{B89129FD-0ACD-47BE-AB32-D59641C83284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19" creationId="{58408F69-3750-45E9-AA9F-3C20CDD291FA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20" creationId="{9F7E63A9-D94F-4FBB-8D13-FFA7AAB62B4F}"/>
          </ac:spMkLst>
        </pc:spChg>
        <pc:spChg chg="add del mod">
          <ac:chgData name="Raymond Pauszek" userId="ebd8fcb3-e4ae-4dbd-b9da-b964d6c9d640" providerId="ADAL" clId="{B5D909BB-FE44-4C8A-916A-840D648C2690}" dt="2020-06-13T00:33:06.564" v="1187" actId="478"/>
          <ac:spMkLst>
            <pc:docMk/>
            <pc:sldMk cId="2634199403" sldId="267"/>
            <ac:spMk id="21" creationId="{6399A91D-D7F7-48E4-8DE5-0EAB3E29A16F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22" creationId="{80D6D968-A98D-424D-9163-56D14FFDCCAD}"/>
          </ac:spMkLst>
        </pc:spChg>
        <pc:spChg chg="add del mod">
          <ac:chgData name="Raymond Pauszek" userId="ebd8fcb3-e4ae-4dbd-b9da-b964d6c9d640" providerId="ADAL" clId="{B5D909BB-FE44-4C8A-916A-840D648C2690}" dt="2020-06-13T00:33:06.564" v="1187" actId="478"/>
          <ac:spMkLst>
            <pc:docMk/>
            <pc:sldMk cId="2634199403" sldId="267"/>
            <ac:spMk id="23" creationId="{A336B111-47FC-45B9-9BF0-D8F516BB428D}"/>
          </ac:spMkLst>
        </pc:spChg>
        <pc:spChg chg="add del mod">
          <ac:chgData name="Raymond Pauszek" userId="ebd8fcb3-e4ae-4dbd-b9da-b964d6c9d640" providerId="ADAL" clId="{B5D909BB-FE44-4C8A-916A-840D648C2690}" dt="2020-06-13T00:33:06.564" v="1187" actId="478"/>
          <ac:spMkLst>
            <pc:docMk/>
            <pc:sldMk cId="2634199403" sldId="267"/>
            <ac:spMk id="24" creationId="{5917AB8B-7AE3-4C67-994D-A45C54C94730}"/>
          </ac:spMkLst>
        </pc:spChg>
        <pc:spChg chg="add del mod">
          <ac:chgData name="Raymond Pauszek" userId="ebd8fcb3-e4ae-4dbd-b9da-b964d6c9d640" providerId="ADAL" clId="{B5D909BB-FE44-4C8A-916A-840D648C2690}" dt="2020-06-13T00:33:06.564" v="1187" actId="478"/>
          <ac:spMkLst>
            <pc:docMk/>
            <pc:sldMk cId="2634199403" sldId="267"/>
            <ac:spMk id="25" creationId="{889E833E-4485-4877-B04F-D6BA80566816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26" creationId="{8AFBF9DA-5ADC-4CA8-B70A-9064CF84F1DD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27" creationId="{144CB222-BB85-4A0B-80D9-A78232EB4F00}"/>
          </ac:spMkLst>
        </pc:spChg>
        <pc:spChg chg="add mod">
          <ac:chgData name="Raymond Pauszek" userId="ebd8fcb3-e4ae-4dbd-b9da-b964d6c9d640" providerId="ADAL" clId="{B5D909BB-FE44-4C8A-916A-840D648C2690}" dt="2020-06-13T00:33:55.824" v="1210" actId="1076"/>
          <ac:spMkLst>
            <pc:docMk/>
            <pc:sldMk cId="2634199403" sldId="267"/>
            <ac:spMk id="28" creationId="{6FE46693-ED2E-44D1-B48B-E2C2C8434D8F}"/>
          </ac:spMkLst>
        </pc:spChg>
        <pc:grpChg chg="add del">
          <ac:chgData name="Raymond Pauszek" userId="ebd8fcb3-e4ae-4dbd-b9da-b964d6c9d640" providerId="ADAL" clId="{B5D909BB-FE44-4C8A-916A-840D648C2690}" dt="2020-06-13T00:31:03.676" v="1143" actId="165"/>
          <ac:grpSpMkLst>
            <pc:docMk/>
            <pc:sldMk cId="2634199403" sldId="267"/>
            <ac:grpSpMk id="5" creationId="{2BF0FE44-9F34-4D19-B053-E4A6C02FC8EF}"/>
          </ac:grpSpMkLst>
        </pc:grpChg>
        <pc:grpChg chg="add del">
          <ac:chgData name="Raymond Pauszek" userId="ebd8fcb3-e4ae-4dbd-b9da-b964d6c9d640" providerId="ADAL" clId="{B5D909BB-FE44-4C8A-916A-840D648C2690}" dt="2020-06-13T00:31:07.506" v="1145" actId="165"/>
          <ac:grpSpMkLst>
            <pc:docMk/>
            <pc:sldMk cId="2634199403" sldId="267"/>
            <ac:grpSpMk id="8" creationId="{AF89D0DD-8F62-458D-A00F-ABA0DFB32A03}"/>
          </ac:grpSpMkLst>
        </pc:grpChg>
        <pc:picChg chg="add del">
          <ac:chgData name="Raymond Pauszek" userId="ebd8fcb3-e4ae-4dbd-b9da-b964d6c9d640" providerId="ADAL" clId="{B5D909BB-FE44-4C8A-916A-840D648C2690}" dt="2020-07-07T03:48:47.712" v="1954" actId="478"/>
          <ac:picMkLst>
            <pc:docMk/>
            <pc:sldMk cId="2634199403" sldId="267"/>
            <ac:picMk id="3" creationId="{BC7320F6-D86F-424C-87B3-1B9C96379056}"/>
          </ac:picMkLst>
        </pc:picChg>
        <pc:picChg chg="add del">
          <ac:chgData name="Raymond Pauszek" userId="ebd8fcb3-e4ae-4dbd-b9da-b964d6c9d640" providerId="ADAL" clId="{B5D909BB-FE44-4C8A-916A-840D648C2690}" dt="2020-07-07T03:48:33.125" v="1951" actId="478"/>
          <ac:picMkLst>
            <pc:docMk/>
            <pc:sldMk cId="2634199403" sldId="267"/>
            <ac:picMk id="4" creationId="{8198BB4D-2968-422A-AC36-18AA99A6C441}"/>
          </ac:picMkLst>
        </pc:picChg>
        <pc:picChg chg="add del mod">
          <ac:chgData name="Raymond Pauszek" userId="ebd8fcb3-e4ae-4dbd-b9da-b964d6c9d640" providerId="ADAL" clId="{B5D909BB-FE44-4C8A-916A-840D648C2690}" dt="2020-07-07T03:46:10.361" v="1941" actId="478"/>
          <ac:picMkLst>
            <pc:docMk/>
            <pc:sldMk cId="2634199403" sldId="267"/>
            <ac:picMk id="6" creationId="{B293DCA6-D21F-4A6A-9EC2-918A6887B459}"/>
          </ac:picMkLst>
        </pc:picChg>
        <pc:picChg chg="del mod topLvl">
          <ac:chgData name="Raymond Pauszek" userId="ebd8fcb3-e4ae-4dbd-b9da-b964d6c9d640" providerId="ADAL" clId="{B5D909BB-FE44-4C8A-916A-840D648C2690}" dt="2020-07-07T03:48:14.635" v="1948" actId="478"/>
          <ac:picMkLst>
            <pc:docMk/>
            <pc:sldMk cId="2634199403" sldId="267"/>
            <ac:picMk id="7" creationId="{80A24759-28B5-476F-8876-20B43878B7E5}"/>
          </ac:picMkLst>
        </pc:picChg>
        <pc:picChg chg="add del mod">
          <ac:chgData name="Raymond Pauszek" userId="ebd8fcb3-e4ae-4dbd-b9da-b964d6c9d640" providerId="ADAL" clId="{B5D909BB-FE44-4C8A-916A-840D648C2690}" dt="2020-07-07T03:46:23.165" v="1945" actId="478"/>
          <ac:picMkLst>
            <pc:docMk/>
            <pc:sldMk cId="2634199403" sldId="267"/>
            <ac:picMk id="8" creationId="{D8FA02C9-DEA6-4F2D-99DB-DBAFBBD4059E}"/>
          </ac:picMkLst>
        </pc:picChg>
        <pc:picChg chg="add mod">
          <ac:chgData name="Raymond Pauszek" userId="ebd8fcb3-e4ae-4dbd-b9da-b964d6c9d640" providerId="ADAL" clId="{B5D909BB-FE44-4C8A-916A-840D648C2690}" dt="2020-07-07T03:50:31.175" v="1969" actId="1076"/>
          <ac:picMkLst>
            <pc:docMk/>
            <pc:sldMk cId="2634199403" sldId="267"/>
            <ac:picMk id="9" creationId="{70C37A5B-4B03-48AB-B432-81B66B57A4EF}"/>
          </ac:picMkLst>
        </pc:picChg>
        <pc:picChg chg="del mod topLvl">
          <ac:chgData name="Raymond Pauszek" userId="ebd8fcb3-e4ae-4dbd-b9da-b964d6c9d640" providerId="ADAL" clId="{B5D909BB-FE44-4C8A-916A-840D648C2690}" dt="2020-07-07T03:46:19.588" v="1942" actId="478"/>
          <ac:picMkLst>
            <pc:docMk/>
            <pc:sldMk cId="2634199403" sldId="267"/>
            <ac:picMk id="10" creationId="{102BB996-ADF8-4760-B5E5-18FF4ECDCCBF}"/>
          </ac:picMkLst>
        </pc:picChg>
        <pc:picChg chg="add mod">
          <ac:chgData name="Raymond Pauszek" userId="ebd8fcb3-e4ae-4dbd-b9da-b964d6c9d640" providerId="ADAL" clId="{B5D909BB-FE44-4C8A-916A-840D648C2690}" dt="2020-07-07T03:50:33.315" v="1970" actId="1076"/>
          <ac:picMkLst>
            <pc:docMk/>
            <pc:sldMk cId="2634199403" sldId="267"/>
            <ac:picMk id="21" creationId="{1468AB0A-D644-4021-8ADE-DD4473F0B38C}"/>
          </ac:picMkLst>
        </pc:picChg>
        <pc:picChg chg="add del mod">
          <ac:chgData name="Raymond Pauszek" userId="ebd8fcb3-e4ae-4dbd-b9da-b964d6c9d640" providerId="ADAL" clId="{B5D909BB-FE44-4C8A-916A-840D648C2690}" dt="2020-07-07T03:51:27.695" v="1971" actId="478"/>
          <ac:picMkLst>
            <pc:docMk/>
            <pc:sldMk cId="2634199403" sldId="267"/>
            <ac:picMk id="23" creationId="{AE71B649-5F4E-4426-9175-CA6EF42FFE08}"/>
          </ac:picMkLst>
        </pc:picChg>
        <pc:picChg chg="add del">
          <ac:chgData name="Raymond Pauszek" userId="ebd8fcb3-e4ae-4dbd-b9da-b964d6c9d640" providerId="ADAL" clId="{B5D909BB-FE44-4C8A-916A-840D648C2690}" dt="2020-07-07T03:48:52.664" v="1958" actId="478"/>
          <ac:picMkLst>
            <pc:docMk/>
            <pc:sldMk cId="2634199403" sldId="267"/>
            <ac:picMk id="24" creationId="{46FABAAB-7BAF-4392-8798-B4A43B2609D1}"/>
          </ac:picMkLst>
        </pc:picChg>
        <pc:picChg chg="add del mod">
          <ac:chgData name="Raymond Pauszek" userId="ebd8fcb3-e4ae-4dbd-b9da-b964d6c9d640" providerId="ADAL" clId="{B5D909BB-FE44-4C8A-916A-840D648C2690}" dt="2020-07-07T03:56:11.376" v="1974" actId="478"/>
          <ac:picMkLst>
            <pc:docMk/>
            <pc:sldMk cId="2634199403" sldId="267"/>
            <ac:picMk id="25" creationId="{A97CA259-F9DB-42F5-BF8D-603B14F56285}"/>
          </ac:picMkLst>
        </pc:picChg>
        <pc:picChg chg="add mod">
          <ac:chgData name="Raymond Pauszek" userId="ebd8fcb3-e4ae-4dbd-b9da-b964d6c9d640" providerId="ADAL" clId="{B5D909BB-FE44-4C8A-916A-840D648C2690}" dt="2020-07-07T03:51:31.274" v="1973" actId="1076"/>
          <ac:picMkLst>
            <pc:docMk/>
            <pc:sldMk cId="2634199403" sldId="267"/>
            <ac:picMk id="29" creationId="{7AF4E910-525C-4C0E-B2D2-AAC2A853B447}"/>
          </ac:picMkLst>
        </pc:picChg>
        <pc:picChg chg="add del mod">
          <ac:chgData name="Raymond Pauszek" userId="ebd8fcb3-e4ae-4dbd-b9da-b964d6c9d640" providerId="ADAL" clId="{B5D909BB-FE44-4C8A-916A-840D648C2690}" dt="2020-07-07T03:56:15.628" v="1977" actId="478"/>
          <ac:picMkLst>
            <pc:docMk/>
            <pc:sldMk cId="2634199403" sldId="267"/>
            <ac:picMk id="30" creationId="{617E3FB2-D413-4D72-9761-7C582BF97E8D}"/>
          </ac:picMkLst>
        </pc:picChg>
        <pc:picChg chg="add del mod">
          <ac:chgData name="Raymond Pauszek" userId="ebd8fcb3-e4ae-4dbd-b9da-b964d6c9d640" providerId="ADAL" clId="{B5D909BB-FE44-4C8A-916A-840D648C2690}" dt="2020-07-07T04:07:45.289" v="1992" actId="478"/>
          <ac:picMkLst>
            <pc:docMk/>
            <pc:sldMk cId="2634199403" sldId="267"/>
            <ac:picMk id="31" creationId="{C57B098A-E312-4FAB-88B3-EB6B116F3F1E}"/>
          </ac:picMkLst>
        </pc:picChg>
        <pc:picChg chg="add mod">
          <ac:chgData name="Raymond Pauszek" userId="ebd8fcb3-e4ae-4dbd-b9da-b964d6c9d640" providerId="ADAL" clId="{B5D909BB-FE44-4C8A-916A-840D648C2690}" dt="2020-07-07T04:07:49.565" v="1994" actId="1076"/>
          <ac:picMkLst>
            <pc:docMk/>
            <pc:sldMk cId="2634199403" sldId="267"/>
            <ac:picMk id="32" creationId="{B978227A-EF02-4F16-9561-1D787AC5C2CF}"/>
          </ac:picMkLst>
        </pc:picChg>
      </pc:sldChg>
      <pc:sldChg chg="addSp modSp add">
        <pc:chgData name="Raymond Pauszek" userId="ebd8fcb3-e4ae-4dbd-b9da-b964d6c9d640" providerId="ADAL" clId="{B5D909BB-FE44-4C8A-916A-840D648C2690}" dt="2020-06-26T07:01:58.930" v="1920" actId="2711"/>
        <pc:sldMkLst>
          <pc:docMk/>
          <pc:sldMk cId="102305112" sldId="268"/>
        </pc:sldMkLst>
        <pc:spChg chg="mod">
          <ac:chgData name="Raymond Pauszek" userId="ebd8fcb3-e4ae-4dbd-b9da-b964d6c9d640" providerId="ADAL" clId="{B5D909BB-FE44-4C8A-916A-840D648C2690}" dt="2020-06-13T00:39:52.600" v="1218" actId="20577"/>
          <ac:spMkLst>
            <pc:docMk/>
            <pc:sldMk cId="102305112" sldId="268"/>
            <ac:spMk id="2" creationId="{4CE86907-4C35-4255-B3BD-42368C8C17C3}"/>
          </ac:spMkLst>
        </pc:spChg>
        <pc:spChg chg="add mod">
          <ac:chgData name="Raymond Pauszek" userId="ebd8fcb3-e4ae-4dbd-b9da-b964d6c9d640" providerId="ADAL" clId="{B5D909BB-FE44-4C8A-916A-840D648C2690}" dt="2020-06-26T07:01:58.930" v="1920" actId="2711"/>
          <ac:spMkLst>
            <pc:docMk/>
            <pc:sldMk cId="102305112" sldId="268"/>
            <ac:spMk id="3" creationId="{8A8CA95A-2E0E-4DD1-B51B-5432B96A2DA0}"/>
          </ac:spMkLst>
        </pc:spChg>
        <pc:spChg chg="add mod">
          <ac:chgData name="Raymond Pauszek" userId="ebd8fcb3-e4ae-4dbd-b9da-b964d6c9d640" providerId="ADAL" clId="{B5D909BB-FE44-4C8A-916A-840D648C2690}" dt="2020-06-26T07:01:58.930" v="1920" actId="2711"/>
          <ac:spMkLst>
            <pc:docMk/>
            <pc:sldMk cId="102305112" sldId="268"/>
            <ac:spMk id="4" creationId="{8933CD3C-3887-4CDF-B6DD-1AA795610F29}"/>
          </ac:spMkLst>
        </pc:spChg>
      </pc:sldChg>
      <pc:sldChg chg="modSp add del">
        <pc:chgData name="Raymond Pauszek" userId="ebd8fcb3-e4ae-4dbd-b9da-b964d6c9d640" providerId="ADAL" clId="{B5D909BB-FE44-4C8A-916A-840D648C2690}" dt="2020-06-13T01:03:14.599" v="1411" actId="2696"/>
        <pc:sldMkLst>
          <pc:docMk/>
          <pc:sldMk cId="1378206823" sldId="269"/>
        </pc:sldMkLst>
        <pc:spChg chg="mod">
          <ac:chgData name="Raymond Pauszek" userId="ebd8fcb3-e4ae-4dbd-b9da-b964d6c9d640" providerId="ADAL" clId="{B5D909BB-FE44-4C8A-916A-840D648C2690}" dt="2020-06-13T01:02:44.826" v="1410" actId="20577"/>
          <ac:spMkLst>
            <pc:docMk/>
            <pc:sldMk cId="1378206823" sldId="269"/>
            <ac:spMk id="2" creationId="{3643C201-C284-4DC4-8B3C-04A592C79E03}"/>
          </ac:spMkLst>
        </pc:spChg>
      </pc:sldChg>
      <pc:sldChg chg="modSp add">
        <pc:chgData name="Raymond Pauszek" userId="ebd8fcb3-e4ae-4dbd-b9da-b964d6c9d640" providerId="ADAL" clId="{B5D909BB-FE44-4C8A-916A-840D648C2690}" dt="2020-06-13T04:05:06.435" v="1484" actId="20577"/>
        <pc:sldMkLst>
          <pc:docMk/>
          <pc:sldMk cId="3781731447" sldId="269"/>
        </pc:sldMkLst>
        <pc:spChg chg="mod">
          <ac:chgData name="Raymond Pauszek" userId="ebd8fcb3-e4ae-4dbd-b9da-b964d6c9d640" providerId="ADAL" clId="{B5D909BB-FE44-4C8A-916A-840D648C2690}" dt="2020-06-13T04:05:06.435" v="1484" actId="20577"/>
          <ac:spMkLst>
            <pc:docMk/>
            <pc:sldMk cId="3781731447" sldId="269"/>
            <ac:spMk id="2" creationId="{1859740A-3393-40EC-98A8-960657A8C7B4}"/>
          </ac:spMkLst>
        </pc:spChg>
      </pc:sldChg>
      <pc:sldChg chg="modSp add">
        <pc:chgData name="Raymond Pauszek" userId="ebd8fcb3-e4ae-4dbd-b9da-b964d6c9d640" providerId="ADAL" clId="{B5D909BB-FE44-4C8A-916A-840D648C2690}" dt="2020-06-13T04:05:13.754" v="1497" actId="20577"/>
        <pc:sldMkLst>
          <pc:docMk/>
          <pc:sldMk cId="2358549225" sldId="270"/>
        </pc:sldMkLst>
        <pc:spChg chg="mod">
          <ac:chgData name="Raymond Pauszek" userId="ebd8fcb3-e4ae-4dbd-b9da-b964d6c9d640" providerId="ADAL" clId="{B5D909BB-FE44-4C8A-916A-840D648C2690}" dt="2020-06-13T04:05:13.754" v="1497" actId="20577"/>
          <ac:spMkLst>
            <pc:docMk/>
            <pc:sldMk cId="2358549225" sldId="270"/>
            <ac:spMk id="2" creationId="{E8F6BB25-3D17-4DF5-A5EE-ACF7ADF07F20}"/>
          </ac:spMkLst>
        </pc:spChg>
      </pc:sldChg>
      <pc:sldChg chg="modSp add del">
        <pc:chgData name="Raymond Pauszek" userId="ebd8fcb3-e4ae-4dbd-b9da-b964d6c9d640" providerId="ADAL" clId="{B5D909BB-FE44-4C8A-916A-840D648C2690}" dt="2020-07-08T04:14:47.042" v="2057" actId="2696"/>
        <pc:sldMkLst>
          <pc:docMk/>
          <pc:sldMk cId="1128880337" sldId="271"/>
        </pc:sldMkLst>
        <pc:spChg chg="mod">
          <ac:chgData name="Raymond Pauszek" userId="ebd8fcb3-e4ae-4dbd-b9da-b964d6c9d640" providerId="ADAL" clId="{B5D909BB-FE44-4C8A-916A-840D648C2690}" dt="2020-06-13T04:05:24.567" v="1518" actId="20577"/>
          <ac:spMkLst>
            <pc:docMk/>
            <pc:sldMk cId="1128880337" sldId="271"/>
            <ac:spMk id="2" creationId="{B33C1838-21EB-4092-8A76-8821A9CF5E21}"/>
          </ac:spMkLst>
        </pc:spChg>
      </pc:sldChg>
      <pc:sldChg chg="modSp add">
        <pc:chgData name="Raymond Pauszek" userId="ebd8fcb3-e4ae-4dbd-b9da-b964d6c9d640" providerId="ADAL" clId="{B5D909BB-FE44-4C8A-916A-840D648C2690}" dt="2020-06-17T03:58:14.736" v="1556" actId="20577"/>
        <pc:sldMkLst>
          <pc:docMk/>
          <pc:sldMk cId="3094134856" sldId="272"/>
        </pc:sldMkLst>
        <pc:spChg chg="mod">
          <ac:chgData name="Raymond Pauszek" userId="ebd8fcb3-e4ae-4dbd-b9da-b964d6c9d640" providerId="ADAL" clId="{B5D909BB-FE44-4C8A-916A-840D648C2690}" dt="2020-06-17T03:58:14.736" v="1556" actId="20577"/>
          <ac:spMkLst>
            <pc:docMk/>
            <pc:sldMk cId="3094134856" sldId="272"/>
            <ac:spMk id="2" creationId="{84B2A822-5734-408F-9DFD-491CE0C330EA}"/>
          </ac:spMkLst>
        </pc:spChg>
      </pc:sldChg>
      <pc:sldChg chg="modSp add">
        <pc:chgData name="Raymond Pauszek" userId="ebd8fcb3-e4ae-4dbd-b9da-b964d6c9d640" providerId="ADAL" clId="{B5D909BB-FE44-4C8A-916A-840D648C2690}" dt="2020-06-26T07:02:54.602" v="1927" actId="20577"/>
        <pc:sldMkLst>
          <pc:docMk/>
          <pc:sldMk cId="3696791676" sldId="273"/>
        </pc:sldMkLst>
        <pc:spChg chg="mod">
          <ac:chgData name="Raymond Pauszek" userId="ebd8fcb3-e4ae-4dbd-b9da-b964d6c9d640" providerId="ADAL" clId="{B5D909BB-FE44-4C8A-916A-840D648C2690}" dt="2020-06-26T06:22:45.914" v="1662" actId="20577"/>
          <ac:spMkLst>
            <pc:docMk/>
            <pc:sldMk cId="3696791676" sldId="273"/>
            <ac:spMk id="2" creationId="{61B26655-0B6B-453A-8A8A-430CF2585379}"/>
          </ac:spMkLst>
        </pc:spChg>
        <pc:spChg chg="mod">
          <ac:chgData name="Raymond Pauszek" userId="ebd8fcb3-e4ae-4dbd-b9da-b964d6c9d640" providerId="ADAL" clId="{B5D909BB-FE44-4C8A-916A-840D648C2690}" dt="2020-06-26T07:02:54.602" v="1927" actId="20577"/>
          <ac:spMkLst>
            <pc:docMk/>
            <pc:sldMk cId="3696791676" sldId="273"/>
            <ac:spMk id="3" creationId="{A8571DCA-A391-4D7C-B447-7FC89D855DE8}"/>
          </ac:spMkLst>
        </pc:spChg>
      </pc:sldChg>
      <pc:sldChg chg="addSp delSp modSp add">
        <pc:chgData name="Raymond Pauszek" userId="ebd8fcb3-e4ae-4dbd-b9da-b964d6c9d640" providerId="ADAL" clId="{B5D909BB-FE44-4C8A-916A-840D648C2690}" dt="2020-07-07T05:17:16.358" v="2005" actId="14100"/>
        <pc:sldMkLst>
          <pc:docMk/>
          <pc:sldMk cId="4085470480" sldId="274"/>
        </pc:sldMkLst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3" creationId="{5220F8F3-4381-4574-B05E-C8D8FE0175C1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4" creationId="{CBD0F91E-F2A6-41DD-BA7A-A80273D970F8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5" creationId="{5E367D8B-4798-4250-8A3B-7ACCD8EB640A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6" creationId="{31F10CE1-1A75-4C70-B2A7-41E6923B1864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7" creationId="{4491694F-286C-44E0-93F0-5B6E4627E367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8" creationId="{464400AF-F241-45D7-8323-1EA71135FD0A}"/>
          </ac:spMkLst>
        </pc:spChg>
        <pc:spChg chg="del">
          <ac:chgData name="Raymond Pauszek" userId="ebd8fcb3-e4ae-4dbd-b9da-b964d6c9d640" providerId="ADAL" clId="{B5D909BB-FE44-4C8A-916A-840D648C2690}" dt="2020-06-26T06:43:56.102" v="1873" actId="478"/>
          <ac:spMkLst>
            <pc:docMk/>
            <pc:sldMk cId="4085470480" sldId="274"/>
            <ac:spMk id="9" creationId="{2D8E7860-613B-4100-A6D2-1D963B33411B}"/>
          </ac:spMkLst>
        </pc:spChg>
        <pc:spChg chg="del">
          <ac:chgData name="Raymond Pauszek" userId="ebd8fcb3-e4ae-4dbd-b9da-b964d6c9d640" providerId="ADAL" clId="{B5D909BB-FE44-4C8A-916A-840D648C2690}" dt="2020-06-26T06:43:57.102" v="1874" actId="478"/>
          <ac:spMkLst>
            <pc:docMk/>
            <pc:sldMk cId="4085470480" sldId="274"/>
            <ac:spMk id="10" creationId="{1070827E-69AD-4421-A76A-FE0F1F402752}"/>
          </ac:spMkLst>
        </pc:spChg>
        <pc:spChg chg="del">
          <ac:chgData name="Raymond Pauszek" userId="ebd8fcb3-e4ae-4dbd-b9da-b964d6c9d640" providerId="ADAL" clId="{B5D909BB-FE44-4C8A-916A-840D648C2690}" dt="2020-06-26T06:44:01.316" v="1875" actId="478"/>
          <ac:spMkLst>
            <pc:docMk/>
            <pc:sldMk cId="4085470480" sldId="274"/>
            <ac:spMk id="11" creationId="{7CD74939-007F-49CB-BE29-CB4210C33BCC}"/>
          </ac:spMkLst>
        </pc:spChg>
        <pc:spChg chg="del">
          <ac:chgData name="Raymond Pauszek" userId="ebd8fcb3-e4ae-4dbd-b9da-b964d6c9d640" providerId="ADAL" clId="{B5D909BB-FE44-4C8A-916A-840D648C2690}" dt="2020-06-26T06:44:01.316" v="1875" actId="478"/>
          <ac:spMkLst>
            <pc:docMk/>
            <pc:sldMk cId="4085470480" sldId="274"/>
            <ac:spMk id="12" creationId="{D003EAEA-AFBE-4E3D-89CC-E6E265466F8C}"/>
          </ac:spMkLst>
        </pc:spChg>
        <pc:spChg chg="del">
          <ac:chgData name="Raymond Pauszek" userId="ebd8fcb3-e4ae-4dbd-b9da-b964d6c9d640" providerId="ADAL" clId="{B5D909BB-FE44-4C8A-916A-840D648C2690}" dt="2020-06-26T06:44:01.316" v="1875" actId="478"/>
          <ac:spMkLst>
            <pc:docMk/>
            <pc:sldMk cId="4085470480" sldId="274"/>
            <ac:spMk id="13" creationId="{46CFD76F-7E14-4E4C-AAD5-FC2E8462D9FD}"/>
          </ac:spMkLst>
        </pc:spChg>
        <pc:spChg chg="del">
          <ac:chgData name="Raymond Pauszek" userId="ebd8fcb3-e4ae-4dbd-b9da-b964d6c9d640" providerId="ADAL" clId="{B5D909BB-FE44-4C8A-916A-840D648C2690}" dt="2020-06-26T06:44:01.316" v="1875" actId="478"/>
          <ac:spMkLst>
            <pc:docMk/>
            <pc:sldMk cId="4085470480" sldId="274"/>
            <ac:spMk id="14" creationId="{F7698F6F-32A9-4814-AE28-64F6F1016157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15" creationId="{F66CFACE-3FB4-4607-AB92-B7CF641E31FC}"/>
          </ac:spMkLst>
        </pc:spChg>
        <pc:spChg chg="mod">
          <ac:chgData name="Raymond Pauszek" userId="ebd8fcb3-e4ae-4dbd-b9da-b964d6c9d640" providerId="ADAL" clId="{B5D909BB-FE44-4C8A-916A-840D648C2690}" dt="2020-06-26T06:46:49.673" v="1912" actId="1076"/>
          <ac:spMkLst>
            <pc:docMk/>
            <pc:sldMk cId="4085470480" sldId="274"/>
            <ac:spMk id="16" creationId="{5282BC1D-7278-4628-B82C-778026192B3F}"/>
          </ac:spMkLst>
        </pc:spChg>
        <pc:spChg chg="mod">
          <ac:chgData name="Raymond Pauszek" userId="ebd8fcb3-e4ae-4dbd-b9da-b964d6c9d640" providerId="ADAL" clId="{B5D909BB-FE44-4C8A-916A-840D648C2690}" dt="2020-06-26T06:46:49.673" v="1912" actId="1076"/>
          <ac:spMkLst>
            <pc:docMk/>
            <pc:sldMk cId="4085470480" sldId="274"/>
            <ac:spMk id="17" creationId="{7734B418-06B8-4965-9D85-2341DA11123C}"/>
          </ac:spMkLst>
        </pc:spChg>
        <pc:spChg chg="mod">
          <ac:chgData name="Raymond Pauszek" userId="ebd8fcb3-e4ae-4dbd-b9da-b964d6c9d640" providerId="ADAL" clId="{B5D909BB-FE44-4C8A-916A-840D648C2690}" dt="2020-06-26T06:46:49.673" v="1912" actId="1076"/>
          <ac:spMkLst>
            <pc:docMk/>
            <pc:sldMk cId="4085470480" sldId="274"/>
            <ac:spMk id="18" creationId="{F5831C8B-AC6E-4E19-9C7C-843EF3693851}"/>
          </ac:spMkLst>
        </pc:spChg>
        <pc:spChg chg="add mod">
          <ac:chgData name="Raymond Pauszek" userId="ebd8fcb3-e4ae-4dbd-b9da-b964d6c9d640" providerId="ADAL" clId="{B5D909BB-FE44-4C8A-916A-840D648C2690}" dt="2020-07-07T05:17:16.358" v="2005" actId="14100"/>
          <ac:spMkLst>
            <pc:docMk/>
            <pc:sldMk cId="4085470480" sldId="274"/>
            <ac:spMk id="19" creationId="{1AD805DF-AF83-4924-B4B2-4657E39B582D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0" creationId="{85D1F229-668C-4C16-8FDF-1066244A8EA0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1" creationId="{EE999D3F-51A3-4E6C-B877-D198BD15723A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2" creationId="{3547B19E-1B8C-4DDB-ADE0-792AD5DA61E4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3" creationId="{C9AB78BC-8273-40DF-A944-CF758A39ABF2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4" creationId="{1E353153-0FEC-45DB-A003-086B1CE3066E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5" creationId="{EA977FAC-BC70-47DA-A091-CA1C964748A4}"/>
          </ac:spMkLst>
        </pc:spChg>
        <pc:spChg chg="add del mod">
          <ac:chgData name="Raymond Pauszek" userId="ebd8fcb3-e4ae-4dbd-b9da-b964d6c9d640" providerId="ADAL" clId="{B5D909BB-FE44-4C8A-916A-840D648C2690}" dt="2020-06-26T06:46:28.473" v="1907" actId="478"/>
          <ac:spMkLst>
            <pc:docMk/>
            <pc:sldMk cId="4085470480" sldId="274"/>
            <ac:spMk id="26" creationId="{245E4AA1-45C0-44EF-B098-9D4C3B4941A4}"/>
          </ac:spMkLst>
        </pc:spChg>
        <pc:spChg chg="add del mod">
          <ac:chgData name="Raymond Pauszek" userId="ebd8fcb3-e4ae-4dbd-b9da-b964d6c9d640" providerId="ADAL" clId="{B5D909BB-FE44-4C8A-916A-840D648C2690}" dt="2020-06-26T06:46:28.473" v="1907" actId="478"/>
          <ac:spMkLst>
            <pc:docMk/>
            <pc:sldMk cId="4085470480" sldId="274"/>
            <ac:spMk id="27" creationId="{CB095510-6957-44C4-920F-CD7BAE2410D3}"/>
          </ac:spMkLst>
        </pc:spChg>
      </pc:sldChg>
      <pc:sldChg chg="addSp delSp modSp">
        <pc:chgData name="Raymond Pauszek" userId="ebd8fcb3-e4ae-4dbd-b9da-b964d6c9d640" providerId="ADAL" clId="{B5D909BB-FE44-4C8A-916A-840D648C2690}" dt="2020-07-07T04:22:33.265" v="2004" actId="478"/>
        <pc:sldMkLst>
          <pc:docMk/>
          <pc:sldMk cId="1004371067" sldId="276"/>
        </pc:sldMkLst>
        <pc:spChg chg="add del mod">
          <ac:chgData name="Raymond Pauszek" userId="ebd8fcb3-e4ae-4dbd-b9da-b964d6c9d640" providerId="ADAL" clId="{B5D909BB-FE44-4C8A-916A-840D648C2690}" dt="2020-07-07T04:22:33.265" v="2004" actId="478"/>
          <ac:spMkLst>
            <pc:docMk/>
            <pc:sldMk cId="1004371067" sldId="276"/>
            <ac:spMk id="27" creationId="{55178746-C19C-4A92-A75E-2D66AE687730}"/>
          </ac:spMkLst>
        </pc:spChg>
      </pc:sldChg>
      <pc:sldMasterChg chg="modSp modSldLayout">
        <pc:chgData name="Raymond Pauszek" userId="ebd8fcb3-e4ae-4dbd-b9da-b964d6c9d640" providerId="ADAL" clId="{B5D909BB-FE44-4C8A-916A-840D648C2690}" dt="2020-06-12T23:33:54.570" v="426" actId="123"/>
        <pc:sldMasterMkLst>
          <pc:docMk/>
          <pc:sldMasterMk cId="213272159" sldId="2147483648"/>
        </pc:sldMasterMkLst>
        <pc:spChg chg="mod">
          <ac:chgData name="Raymond Pauszek" userId="ebd8fcb3-e4ae-4dbd-b9da-b964d6c9d640" providerId="ADAL" clId="{B5D909BB-FE44-4C8A-916A-840D648C2690}" dt="2020-06-12T22:25:22.924" v="52" actId="255"/>
          <ac:spMkLst>
            <pc:docMk/>
            <pc:sldMasterMk cId="213272159" sldId="2147483648"/>
            <ac:spMk id="3" creationId="{9BFC2B2F-AC8F-4E00-84A1-E6F9EE17A70B}"/>
          </ac:spMkLst>
        </pc:spChg>
        <pc:spChg chg="mod">
          <ac:chgData name="Raymond Pauszek" userId="ebd8fcb3-e4ae-4dbd-b9da-b964d6c9d640" providerId="ADAL" clId="{B5D909BB-FE44-4C8A-916A-840D648C2690}" dt="2020-06-12T22:24:53.504" v="45" actId="123"/>
          <ac:spMkLst>
            <pc:docMk/>
            <pc:sldMasterMk cId="213272159" sldId="2147483648"/>
            <ac:spMk id="5" creationId="{A70CF951-4E96-443C-9779-B932B974FA53}"/>
          </ac:spMkLst>
        </pc:spChg>
        <pc:spChg chg="mod">
          <ac:chgData name="Raymond Pauszek" userId="ebd8fcb3-e4ae-4dbd-b9da-b964d6c9d640" providerId="ADAL" clId="{B5D909BB-FE44-4C8A-916A-840D648C2690}" dt="2020-06-12T22:24:49.085" v="43" actId="14100"/>
          <ac:spMkLst>
            <pc:docMk/>
            <pc:sldMasterMk cId="213272159" sldId="2147483648"/>
            <ac:spMk id="6" creationId="{93C9093A-C810-481D-B093-E60FCF4FF9D5}"/>
          </ac:spMkLst>
        </pc:spChg>
        <pc:sldLayoutChg chg="modSp">
          <pc:chgData name="Raymond Pauszek" userId="ebd8fcb3-e4ae-4dbd-b9da-b964d6c9d640" providerId="ADAL" clId="{B5D909BB-FE44-4C8A-916A-840D648C2690}" dt="2020-06-12T23:33:54.570" v="426" actId="123"/>
          <pc:sldLayoutMkLst>
            <pc:docMk/>
            <pc:sldMasterMk cId="213272159" sldId="2147483648"/>
            <pc:sldLayoutMk cId="3530733240" sldId="2147483650"/>
          </pc:sldLayoutMkLst>
          <pc:spChg chg="mod">
            <ac:chgData name="Raymond Pauszek" userId="ebd8fcb3-e4ae-4dbd-b9da-b964d6c9d640" providerId="ADAL" clId="{B5D909BB-FE44-4C8A-916A-840D648C2690}" dt="2020-06-12T23:33:54.570" v="426" actId="123"/>
            <ac:spMkLst>
              <pc:docMk/>
              <pc:sldMasterMk cId="213272159" sldId="2147483648"/>
              <pc:sldLayoutMk cId="3530733240" sldId="2147483650"/>
              <ac:spMk id="3" creationId="{D4BBE2BE-4A76-469E-AC57-73EE014A03A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CC79-C487-4A33-8CCD-681DB79E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205B0-8D6A-4FFA-96A3-36C7A6E82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73EA-FF30-42F7-9497-4995969D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4F4E-5FAF-4067-A6E7-4230BA3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8DD8-B22D-497F-BAC2-4081EA7E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F7EB-5F45-4280-B0F0-20E1B1C2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6BA5A-D94C-4B29-BB18-6329F132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B02A-BADC-4C58-B9E4-E6A4F073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7A40-700F-41BD-8721-92F91C1F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45BA-BEC1-42CE-8A07-69EB02FC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319A2-C366-4D8F-A5B0-3A957B0E9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72582-DE20-401D-8517-FBA49E18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F995-5376-4BC3-92A7-104AC889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17AE-906A-491D-BA88-3E90674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2684-7285-455E-A498-79DA7C1B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BB5B-3FED-4B86-B152-19725F4E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E2BE-4A76-469E-AC57-73EE014A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53B1-422E-4B81-B4C8-5D8A199D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50D3-8F1D-4398-BE49-D7B54659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1838-E95D-4510-9896-813492D2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915B-7957-491D-9688-725C778B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B915B-D44A-4F22-9F66-71CD6926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F6D8-F360-451D-98D8-11BBD249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AB7E-51B2-4C6D-BF42-C464CFCE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0DF2-CA4C-4123-8C48-6333E4A0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17AC-506F-4A2F-A4B2-FF90C6B0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B414-EE45-4BF6-9831-E238A359A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1D208-7AA2-46D6-999E-5D980F59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60D7-4393-40CC-B40B-5BF81B1F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8A85-B0B5-4884-AEF3-F97C2598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8FB1-F799-4494-A229-724C2BFF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D491-32A9-426E-8063-BA45DD75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5A8C-B99A-459D-85A4-6DFB061B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C99A-F6F1-4F15-8B92-A747FD26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CD6D3-6FD5-47F5-8014-285C5870E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88388-0DC6-4892-8D52-6359F8FED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2D528-2737-43DC-877E-70FF052C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316A7-E9BB-4653-8737-49FA5CF1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D2FD1-A0CD-408D-8C29-74FC04B9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067E-8106-42F2-BBA7-71C23A2D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13217-811F-4BBB-87C3-A98006AD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85FB-6B8D-4B8C-BE6A-1F5D3B6C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5DFF22-34C0-45EC-AE9F-8021AC83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53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84E68-477F-4262-8627-AC38E7AD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A6618-6D1C-4DE6-9A02-2BC50DC1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99BA-17D0-413B-90B1-6064CA16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2F3F-EC71-4521-BCAC-394C7066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9E0E-F250-4437-AFB6-60D6D986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4D23-54CB-440B-9925-7A438CB3D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2937-AA13-4DF0-B880-F1572558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6AD1-75C0-4765-A7F5-9C47B75F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0A2B-D3F1-465F-9490-C3EB29C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AD15-426F-40AF-8A6F-841F8989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FB382-F408-4EDE-8259-47DDDE80C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53246-69AE-4511-A796-9304165C7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E0B3D-02DA-46C8-AD05-9265851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A323D-479D-4B28-8208-793CA83B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ED156-1165-4CEC-B675-7CD3D5FA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AB3305-71A6-4D5D-A580-CE44866A6EE7}"/>
              </a:ext>
            </a:extLst>
          </p:cNvPr>
          <p:cNvSpPr/>
          <p:nvPr userDrawn="1"/>
        </p:nvSpPr>
        <p:spPr>
          <a:xfrm>
            <a:off x="0" y="-1"/>
            <a:ext cx="12182036" cy="681037"/>
          </a:xfrm>
          <a:prstGeom prst="rect">
            <a:avLst/>
          </a:prstGeom>
          <a:solidFill>
            <a:srgbClr val="1D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817C6-1DA6-4AF6-B55F-5E3A9A79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1" y="-2"/>
            <a:ext cx="11452234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C2B2F-AC8F-4E00-84A1-E6F9EE17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00337"/>
            <a:ext cx="10515600" cy="527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F951-4E96-443C-9779-B932B974F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10374"/>
            <a:ext cx="10986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093A-C810-481D-B093-E60FCF4FF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10373"/>
            <a:ext cx="7309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862E498-128C-4D0C-A9E0-2EDFE28623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409FBA-2D48-45CC-9E3D-AD89C55A9C4A}"/>
              </a:ext>
            </a:extLst>
          </p:cNvPr>
          <p:cNvCxnSpPr>
            <a:cxnSpLocks/>
          </p:cNvCxnSpPr>
          <p:nvPr userDrawn="1"/>
        </p:nvCxnSpPr>
        <p:spPr>
          <a:xfrm>
            <a:off x="0" y="681036"/>
            <a:ext cx="122119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B8E27-0D4D-4E79-8337-A2649F452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</a:t>
            </a:r>
            <a:br>
              <a:rPr lang="en-US" dirty="0"/>
            </a:br>
            <a:r>
              <a:rPr lang="en-US" dirty="0"/>
              <a:t>for Scientific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8E155E-FE12-415C-9966-74DB8706D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 Pauszek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649A6-096B-4141-9045-5682189B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" y="5349876"/>
            <a:ext cx="4407089" cy="13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6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2DBB-F71C-4D70-B396-14ED296A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282BC1D-7278-4628-B82C-778026192B3F}"/>
              </a:ext>
            </a:extLst>
          </p:cNvPr>
          <p:cNvSpPr/>
          <p:nvPr/>
        </p:nvSpPr>
        <p:spPr>
          <a:xfrm>
            <a:off x="7539036" y="1088371"/>
            <a:ext cx="2922051" cy="1694140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r1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C1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r1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C2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r2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34B418-06B8-4965-9D85-2341DA11123C}"/>
              </a:ext>
            </a:extLst>
          </p:cNvPr>
          <p:cNvSpPr/>
          <p:nvPr/>
        </p:nvSpPr>
        <p:spPr>
          <a:xfrm>
            <a:off x="7012017" y="5762190"/>
            <a:ext cx="3976088" cy="690205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=-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831C8B-AC6E-4E19-9C7C-843EF3693851}"/>
              </a:ext>
            </a:extLst>
          </p:cNvPr>
          <p:cNvSpPr/>
          <p:nvPr/>
        </p:nvSpPr>
        <p:spPr>
          <a:xfrm>
            <a:off x="6831679" y="3425281"/>
            <a:ext cx="4336765" cy="1694140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"x"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"y"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"C"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"x"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"y"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"C"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D805DF-AF83-4924-B4B2-4657E39B582D}"/>
              </a:ext>
            </a:extLst>
          </p:cNvPr>
          <p:cNvSpPr/>
          <p:nvPr/>
        </p:nvSpPr>
        <p:spPr>
          <a:xfrm>
            <a:off x="717248" y="1608909"/>
            <a:ext cx="4143672" cy="3052689"/>
          </a:xfrm>
          <a:prstGeom prst="roundRect">
            <a:avLst>
              <a:gd name="adj" fmla="val 5113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5D1F229-668C-4C16-8FDF-1066244A8EA0}"/>
              </a:ext>
            </a:extLst>
          </p:cNvPr>
          <p:cNvSpPr/>
          <p:nvPr/>
        </p:nvSpPr>
        <p:spPr>
          <a:xfrm>
            <a:off x="177391" y="1263485"/>
            <a:ext cx="1689821" cy="779026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EE999D3F-51A3-4E6C-B877-D198BD15723A}"/>
              </a:ext>
            </a:extLst>
          </p:cNvPr>
          <p:cNvSpPr/>
          <p:nvPr/>
        </p:nvSpPr>
        <p:spPr>
          <a:xfrm>
            <a:off x="1255911" y="2195182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547B19E-1B8C-4DDB-ADE0-792AD5DA61E4}"/>
              </a:ext>
            </a:extLst>
          </p:cNvPr>
          <p:cNvSpPr/>
          <p:nvPr/>
        </p:nvSpPr>
        <p:spPr>
          <a:xfrm>
            <a:off x="1860918" y="2195182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9AB78BC-8273-40DF-A944-CF758A39ABF2}"/>
              </a:ext>
            </a:extLst>
          </p:cNvPr>
          <p:cNvSpPr/>
          <p:nvPr/>
        </p:nvSpPr>
        <p:spPr>
          <a:xfrm>
            <a:off x="2465926" y="2191008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E353153-0FEC-45DB-A003-086B1CE3066E}"/>
              </a:ext>
            </a:extLst>
          </p:cNvPr>
          <p:cNvSpPr/>
          <p:nvPr/>
        </p:nvSpPr>
        <p:spPr>
          <a:xfrm>
            <a:off x="1243197" y="2939356"/>
            <a:ext cx="1818091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 = 2*r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EA977FAC-BC70-47DA-A091-CA1C964748A4}"/>
              </a:ext>
            </a:extLst>
          </p:cNvPr>
          <p:cNvSpPr/>
          <p:nvPr/>
        </p:nvSpPr>
        <p:spPr>
          <a:xfrm>
            <a:off x="1255911" y="3704961"/>
            <a:ext cx="3153174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 = 2*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np.pi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*r</a:t>
            </a:r>
          </a:p>
        </p:txBody>
      </p:sp>
    </p:spTree>
    <p:extLst>
      <p:ext uri="{BB962C8B-B14F-4D97-AF65-F5344CB8AC3E}">
        <p14:creationId xmlns:p14="http://schemas.microsoft.com/office/powerpoint/2010/main" val="40854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4380-9104-47C8-B665-7A34896C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7ABB4A-4922-4FD5-939A-C9AE704D096E}"/>
              </a:ext>
            </a:extLst>
          </p:cNvPr>
          <p:cNvSpPr/>
          <p:nvPr/>
        </p:nvSpPr>
        <p:spPr>
          <a:xfrm>
            <a:off x="1153551" y="1978522"/>
            <a:ext cx="5194998" cy="2933114"/>
          </a:xfrm>
          <a:prstGeom prst="roundRect">
            <a:avLst>
              <a:gd name="adj" fmla="val 5088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CFFD780C-F605-49E2-836D-E3CA0AE0B0B0}"/>
              </a:ext>
            </a:extLst>
          </p:cNvPr>
          <p:cNvSpPr/>
          <p:nvPr/>
        </p:nvSpPr>
        <p:spPr>
          <a:xfrm>
            <a:off x="613695" y="1633097"/>
            <a:ext cx="1689822" cy="779026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Canvas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3A379CD-6B1F-430B-B58A-9918927A974D}"/>
              </a:ext>
            </a:extLst>
          </p:cNvPr>
          <p:cNvSpPr/>
          <p:nvPr/>
        </p:nvSpPr>
        <p:spPr>
          <a:xfrm>
            <a:off x="1394471" y="2565122"/>
            <a:ext cx="1818092" cy="612934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97CD79C-C8D6-4E45-A410-F2AE83543A66}"/>
              </a:ext>
            </a:extLst>
          </p:cNvPr>
          <p:cNvSpPr/>
          <p:nvPr/>
        </p:nvSpPr>
        <p:spPr>
          <a:xfrm>
            <a:off x="1394471" y="3302164"/>
            <a:ext cx="2050673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nCircles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AF6F827-CE1F-4433-ADE3-F1805B8ADBFB}"/>
              </a:ext>
            </a:extLst>
          </p:cNvPr>
          <p:cNvSpPr/>
          <p:nvPr/>
        </p:nvSpPr>
        <p:spPr>
          <a:xfrm>
            <a:off x="1394471" y="4039207"/>
            <a:ext cx="4750638" cy="612934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get_circle_at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(index)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90340E-C2FB-4248-8828-7A892AF9E0FC}"/>
              </a:ext>
            </a:extLst>
          </p:cNvPr>
          <p:cNvGrpSpPr/>
          <p:nvPr/>
        </p:nvGrpSpPr>
        <p:grpSpPr>
          <a:xfrm>
            <a:off x="3212563" y="2294584"/>
            <a:ext cx="7930042" cy="1154011"/>
            <a:chOff x="3212563" y="2294584"/>
            <a:chExt cx="7930042" cy="115401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50CACD-AFFC-4B45-BC44-6F2B39C7C335}"/>
                </a:ext>
              </a:extLst>
            </p:cNvPr>
            <p:cNvCxnSpPr>
              <a:stCxn id="5" idx="3"/>
              <a:endCxn id="12" idx="1"/>
            </p:cNvCxnSpPr>
            <p:nvPr/>
          </p:nvCxnSpPr>
          <p:spPr>
            <a:xfrm>
              <a:off x="3212563" y="2871589"/>
              <a:ext cx="414182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7428275-7E37-4AFE-A941-AA9A8A3B296E}"/>
                </a:ext>
              </a:extLst>
            </p:cNvPr>
            <p:cNvGrpSpPr/>
            <p:nvPr/>
          </p:nvGrpSpPr>
          <p:grpSpPr>
            <a:xfrm>
              <a:off x="7354388" y="2294584"/>
              <a:ext cx="3788217" cy="1154011"/>
              <a:chOff x="7354388" y="1615315"/>
              <a:chExt cx="3788217" cy="1154011"/>
            </a:xfrm>
          </p:grpSpPr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202F75F8-D003-4161-BBD3-50C5D558F633}"/>
                  </a:ext>
                </a:extLst>
              </p:cNvPr>
              <p:cNvSpPr/>
              <p:nvPr/>
            </p:nvSpPr>
            <p:spPr>
              <a:xfrm>
                <a:off x="7406466" y="1615315"/>
                <a:ext cx="3684061" cy="1154011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EFE65BA-666E-4120-8157-7C0FA4F1D337}"/>
                  </a:ext>
                </a:extLst>
              </p:cNvPr>
              <p:cNvGrpSpPr/>
              <p:nvPr/>
            </p:nvGrpSpPr>
            <p:grpSpPr>
              <a:xfrm>
                <a:off x="7354388" y="1684489"/>
                <a:ext cx="3788217" cy="1015663"/>
                <a:chOff x="7354388" y="1684489"/>
                <a:chExt cx="3788217" cy="1015663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7D461F-2B33-4CC3-90E3-7269B4CF0963}"/>
                    </a:ext>
                  </a:extLst>
                </p:cNvPr>
                <p:cNvSpPr txBox="1"/>
                <p:nvPr/>
              </p:nvSpPr>
              <p:spPr>
                <a:xfrm>
                  <a:off x="7354388" y="1684489"/>
                  <a:ext cx="378821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bg1">
                          <a:lumMod val="85000"/>
                        </a:schemeClr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[      ]</a:t>
                  </a: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CA87EDE-3E8D-4722-8B47-930DCA0923A4}"/>
                    </a:ext>
                  </a:extLst>
                </p:cNvPr>
                <p:cNvGrpSpPr/>
                <p:nvPr/>
              </p:nvGrpSpPr>
              <p:grpSpPr>
                <a:xfrm>
                  <a:off x="8058796" y="1941639"/>
                  <a:ext cx="2379401" cy="415656"/>
                  <a:chOff x="8006718" y="1941639"/>
                  <a:chExt cx="2379401" cy="415656"/>
                </a:xfrm>
              </p:grpSpPr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723C69CD-BDE2-4DF2-B29D-F8820E992F9A}"/>
                      </a:ext>
                    </a:extLst>
                  </p:cNvPr>
                  <p:cNvSpPr/>
                  <p:nvPr/>
                </p:nvSpPr>
                <p:spPr>
                  <a:xfrm>
                    <a:off x="8006718" y="1941640"/>
                    <a:ext cx="493484" cy="408623"/>
                  </a:xfrm>
                  <a:prstGeom prst="flowChartAlternateProcess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scadia Code" panose="020B0609020000020004" pitchFamily="49" charset="0"/>
                        <a:cs typeface="Cascadia Code" panose="020B0609020000020004" pitchFamily="49" charset="0"/>
                      </a:rPr>
                      <a:t>c0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5A641F37-9981-436C-AAEA-695E9B8CE8A6}"/>
                      </a:ext>
                    </a:extLst>
                  </p:cNvPr>
                  <p:cNvSpPr/>
                  <p:nvPr/>
                </p:nvSpPr>
                <p:spPr>
                  <a:xfrm>
                    <a:off x="8641506" y="1944199"/>
                    <a:ext cx="493485" cy="408623"/>
                  </a:xfrm>
                  <a:prstGeom prst="flowChartAlternateProcess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scadia Code" panose="020B0609020000020004" pitchFamily="49" charset="0"/>
                        <a:cs typeface="Cascadia Code" panose="020B0609020000020004" pitchFamily="49" charset="0"/>
                      </a:rPr>
                      <a:t>c1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7E6A2792-8B48-48B1-BA7C-97C8B7E463F2}"/>
                      </a:ext>
                    </a:extLst>
                  </p:cNvPr>
                  <p:cNvSpPr/>
                  <p:nvPr/>
                </p:nvSpPr>
                <p:spPr>
                  <a:xfrm>
                    <a:off x="9276295" y="1941639"/>
                    <a:ext cx="493485" cy="408623"/>
                  </a:xfrm>
                  <a:prstGeom prst="flowChartAlternateProcess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scadia Code" panose="020B0609020000020004" pitchFamily="49" charset="0"/>
                        <a:cs typeface="Cascadia Code" panose="020B0609020000020004" pitchFamily="49" charset="0"/>
                      </a:rPr>
                      <a:t>c2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46929B1C-E1CE-45FF-86DB-71A3EADFAC4B}"/>
                      </a:ext>
                    </a:extLst>
                  </p:cNvPr>
                  <p:cNvSpPr/>
                  <p:nvPr/>
                </p:nvSpPr>
                <p:spPr>
                  <a:xfrm>
                    <a:off x="9892635" y="1948672"/>
                    <a:ext cx="493484" cy="408623"/>
                  </a:xfrm>
                  <a:prstGeom prst="flowChartAlternateProcess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scadia Code" panose="020B0609020000020004" pitchFamily="49" charset="0"/>
                        <a:cs typeface="Cascadia Code" panose="020B0609020000020004" pitchFamily="49" charset="0"/>
                      </a:rPr>
                      <a:t>c3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421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9C8D-3D5D-4835-8625-7193205A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854CBC-85EF-40A0-870C-AE8420710ACC}"/>
              </a:ext>
            </a:extLst>
          </p:cNvPr>
          <p:cNvGrpSpPr/>
          <p:nvPr/>
        </p:nvGrpSpPr>
        <p:grpSpPr>
          <a:xfrm>
            <a:off x="396456" y="2901429"/>
            <a:ext cx="4599232" cy="1553316"/>
            <a:chOff x="634922" y="3276553"/>
            <a:chExt cx="4599232" cy="15533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97CC88-923D-4346-86A4-3B59F87F2F18}"/>
                </a:ext>
              </a:extLst>
            </p:cNvPr>
            <p:cNvSpPr/>
            <p:nvPr/>
          </p:nvSpPr>
          <p:spPr>
            <a:xfrm>
              <a:off x="1027102" y="3557058"/>
              <a:ext cx="4207052" cy="127281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21DF1D4D-3FBB-4C87-9514-E8B55BEAEF99}"/>
                </a:ext>
              </a:extLst>
            </p:cNvPr>
            <p:cNvSpPr/>
            <p:nvPr/>
          </p:nvSpPr>
          <p:spPr>
            <a:xfrm>
              <a:off x="634922" y="3276553"/>
              <a:ext cx="1394472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Square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A2BE9A2-07E6-44B9-A059-5ECF186DA4B6}"/>
                </a:ext>
              </a:extLst>
            </p:cNvPr>
            <p:cNvSpPr/>
            <p:nvPr/>
          </p:nvSpPr>
          <p:spPr>
            <a:xfrm>
              <a:off x="1246837" y="4030715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A9887317-DD07-4DB3-A528-B8341CD1B663}"/>
                </a:ext>
              </a:extLst>
            </p:cNvPr>
            <p:cNvSpPr/>
            <p:nvPr/>
          </p:nvSpPr>
          <p:spPr>
            <a:xfrm>
              <a:off x="1770574" y="4030715"/>
              <a:ext cx="3295601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w**2</a:t>
              </a: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236F628-0EC2-4179-AF72-EEBE4CFF87D0}"/>
              </a:ext>
            </a:extLst>
          </p:cNvPr>
          <p:cNvSpPr/>
          <p:nvPr/>
        </p:nvSpPr>
        <p:spPr>
          <a:xfrm rot="5400000">
            <a:off x="970785" y="2511815"/>
            <a:ext cx="413192" cy="3660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806458-8383-4AC1-972E-420E325FA51A}"/>
              </a:ext>
            </a:extLst>
          </p:cNvPr>
          <p:cNvGrpSpPr/>
          <p:nvPr/>
        </p:nvGrpSpPr>
        <p:grpSpPr>
          <a:xfrm>
            <a:off x="396456" y="4876884"/>
            <a:ext cx="4444001" cy="1592111"/>
            <a:chOff x="790153" y="4876884"/>
            <a:chExt cx="4444001" cy="159211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CE05B1F-2DE5-42D0-B0DB-9954AD1EDCDD}"/>
                </a:ext>
              </a:extLst>
            </p:cNvPr>
            <p:cNvSpPr/>
            <p:nvPr/>
          </p:nvSpPr>
          <p:spPr>
            <a:xfrm>
              <a:off x="1154380" y="5121824"/>
              <a:ext cx="4079774" cy="134717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5DBAB580-1A15-4C29-8C93-7BE18C1E13E2}"/>
                </a:ext>
              </a:extLst>
            </p:cNvPr>
            <p:cNvSpPr/>
            <p:nvPr/>
          </p:nvSpPr>
          <p:spPr>
            <a:xfrm>
              <a:off x="790153" y="4876884"/>
              <a:ext cx="1990445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Rectangle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F90C559D-EDD8-4774-917F-BDEE0631D76A}"/>
                </a:ext>
              </a:extLst>
            </p:cNvPr>
            <p:cNvSpPr/>
            <p:nvPr/>
          </p:nvSpPr>
          <p:spPr>
            <a:xfrm>
              <a:off x="1473726" y="566447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F934CFB7-6024-478C-AB5E-B066FC12DF59}"/>
                </a:ext>
              </a:extLst>
            </p:cNvPr>
            <p:cNvSpPr/>
            <p:nvPr/>
          </p:nvSpPr>
          <p:spPr>
            <a:xfrm>
              <a:off x="1968372" y="5657779"/>
              <a:ext cx="3112710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w*h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A95D47-A339-49A0-B4C5-96D924D01B0A}"/>
              </a:ext>
            </a:extLst>
          </p:cNvPr>
          <p:cNvGrpSpPr/>
          <p:nvPr/>
        </p:nvGrpSpPr>
        <p:grpSpPr>
          <a:xfrm>
            <a:off x="396456" y="925975"/>
            <a:ext cx="4837698" cy="1553316"/>
            <a:chOff x="396456" y="1202136"/>
            <a:chExt cx="4837698" cy="155331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687E148-DC62-490B-B3B0-5BD285EFE5E7}"/>
                </a:ext>
              </a:extLst>
            </p:cNvPr>
            <p:cNvSpPr/>
            <p:nvPr/>
          </p:nvSpPr>
          <p:spPr>
            <a:xfrm>
              <a:off x="689305" y="1482641"/>
              <a:ext cx="4544849" cy="127281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6339E644-92FA-425B-AA77-B45BD6F88185}"/>
                </a:ext>
              </a:extLst>
            </p:cNvPr>
            <p:cNvSpPr/>
            <p:nvPr/>
          </p:nvSpPr>
          <p:spPr>
            <a:xfrm>
              <a:off x="396456" y="1202136"/>
              <a:ext cx="1195814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Shape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C7FA3BD7-A5B2-4852-BEF1-B8309AF477CC}"/>
                </a:ext>
              </a:extLst>
            </p:cNvPr>
            <p:cNvSpPr/>
            <p:nvPr/>
          </p:nvSpPr>
          <p:spPr>
            <a:xfrm>
              <a:off x="909041" y="1963960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263C933A-49DA-4165-9EBE-C8CB067AA727}"/>
                </a:ext>
              </a:extLst>
            </p:cNvPr>
            <p:cNvSpPr/>
            <p:nvPr/>
          </p:nvSpPr>
          <p:spPr>
            <a:xfrm>
              <a:off x="1441109" y="1963960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708BC2C8-2880-49B5-9CAE-5BD79D632A41}"/>
                </a:ext>
              </a:extLst>
            </p:cNvPr>
            <p:cNvSpPr/>
            <p:nvPr/>
          </p:nvSpPr>
          <p:spPr>
            <a:xfrm>
              <a:off x="1961877" y="1947748"/>
              <a:ext cx="3112710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translate(</a:t>
              </a:r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dx,dy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</a:p>
          </p:txBody>
        </p: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A650279-BFDA-42D6-882A-E3722E2317FD}"/>
              </a:ext>
            </a:extLst>
          </p:cNvPr>
          <p:cNvSpPr/>
          <p:nvPr/>
        </p:nvSpPr>
        <p:spPr>
          <a:xfrm rot="5400000">
            <a:off x="984793" y="4487269"/>
            <a:ext cx="413192" cy="3660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EE9B51-C5BC-41BA-81AB-5C2125A71522}"/>
              </a:ext>
            </a:extLst>
          </p:cNvPr>
          <p:cNvGrpSpPr/>
          <p:nvPr/>
        </p:nvGrpSpPr>
        <p:grpSpPr>
          <a:xfrm>
            <a:off x="6096000" y="925975"/>
            <a:ext cx="5805267" cy="1592111"/>
            <a:chOff x="790153" y="4876884"/>
            <a:chExt cx="5805267" cy="159211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5BB375B-7732-4ECE-872A-B0C456360399}"/>
                </a:ext>
              </a:extLst>
            </p:cNvPr>
            <p:cNvSpPr/>
            <p:nvPr/>
          </p:nvSpPr>
          <p:spPr>
            <a:xfrm>
              <a:off x="1154379" y="5121824"/>
              <a:ext cx="5441041" cy="134717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Flowchart: Terminator 41">
              <a:extLst>
                <a:ext uri="{FF2B5EF4-FFF2-40B4-BE49-F238E27FC236}">
                  <a16:creationId xmlns:a16="http://schemas.microsoft.com/office/drawing/2014/main" id="{C81012BA-CB5C-4AB0-B52A-FC9AF265F7D1}"/>
                </a:ext>
              </a:extLst>
            </p:cNvPr>
            <p:cNvSpPr/>
            <p:nvPr/>
          </p:nvSpPr>
          <p:spPr>
            <a:xfrm>
              <a:off x="790153" y="4876884"/>
              <a:ext cx="1394471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Circle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196985F5-6B81-4C1E-BFC0-A80CAB968EFF}"/>
                </a:ext>
              </a:extLst>
            </p:cNvPr>
            <p:cNvSpPr/>
            <p:nvPr/>
          </p:nvSpPr>
          <p:spPr>
            <a:xfrm>
              <a:off x="1473726" y="5664476"/>
              <a:ext cx="404721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8FCF0881-7DBF-4D4A-813A-16C835FA9935}"/>
                </a:ext>
              </a:extLst>
            </p:cNvPr>
            <p:cNvSpPr/>
            <p:nvPr/>
          </p:nvSpPr>
          <p:spPr>
            <a:xfrm>
              <a:off x="1968372" y="5657779"/>
              <a:ext cx="4392949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</a:t>
              </a:r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np.pi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*r**2</a:t>
              </a:r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E11C40E-9390-49E0-8EE5-19E8773A5BE1}"/>
              </a:ext>
            </a:extLst>
          </p:cNvPr>
          <p:cNvSpPr/>
          <p:nvPr/>
        </p:nvSpPr>
        <p:spPr>
          <a:xfrm>
            <a:off x="5247294" y="1779241"/>
            <a:ext cx="1166294" cy="3660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3039-C6A1-4114-BF61-7DCBE7A4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(duck typing)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73752-E6A0-468C-9F4D-F99C00A87AE2}"/>
              </a:ext>
            </a:extLst>
          </p:cNvPr>
          <p:cNvGrpSpPr/>
          <p:nvPr/>
        </p:nvGrpSpPr>
        <p:grpSpPr>
          <a:xfrm>
            <a:off x="584739" y="931707"/>
            <a:ext cx="5195294" cy="2155528"/>
            <a:chOff x="900706" y="1084061"/>
            <a:chExt cx="5195294" cy="21555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8429F0-824B-4173-A12D-AE401D6E1B1D}"/>
                </a:ext>
              </a:extLst>
            </p:cNvPr>
            <p:cNvSpPr/>
            <p:nvPr/>
          </p:nvSpPr>
          <p:spPr>
            <a:xfrm>
              <a:off x="1292888" y="1364566"/>
              <a:ext cx="4803112" cy="1875023"/>
            </a:xfrm>
            <a:prstGeom prst="roundRect">
              <a:avLst>
                <a:gd name="adj" fmla="val 1109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BE9ACE62-36DE-4970-890D-684689AF7D6D}"/>
                </a:ext>
              </a:extLst>
            </p:cNvPr>
            <p:cNvSpPr/>
            <p:nvPr/>
          </p:nvSpPr>
          <p:spPr>
            <a:xfrm>
              <a:off x="900706" y="1084061"/>
              <a:ext cx="1394471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Circle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88642DE6-A4EC-4D8E-AFBE-AD6BC3653A38}"/>
                </a:ext>
              </a:extLst>
            </p:cNvPr>
            <p:cNvSpPr/>
            <p:nvPr/>
          </p:nvSpPr>
          <p:spPr>
            <a:xfrm>
              <a:off x="1541270" y="185662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F7FA1B82-11B8-43EE-9E45-2E54E9D69D30}"/>
                </a:ext>
              </a:extLst>
            </p:cNvPr>
            <p:cNvSpPr/>
            <p:nvPr/>
          </p:nvSpPr>
          <p:spPr>
            <a:xfrm>
              <a:off x="2146277" y="185662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5D7A60EB-9F2D-4BBD-AA01-4153344F09A4}"/>
                </a:ext>
              </a:extLst>
            </p:cNvPr>
            <p:cNvSpPr/>
            <p:nvPr/>
          </p:nvSpPr>
          <p:spPr>
            <a:xfrm>
              <a:off x="2751285" y="1852452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15318F1A-2607-4784-AC6B-558A948DAAD3}"/>
                </a:ext>
              </a:extLst>
            </p:cNvPr>
            <p:cNvSpPr/>
            <p:nvPr/>
          </p:nvSpPr>
          <p:spPr>
            <a:xfrm>
              <a:off x="1541270" y="2473213"/>
              <a:ext cx="4392949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</a:t>
              </a:r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np.pi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*r**2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014F5B-11D5-42FE-B04B-A1FC07C54190}"/>
              </a:ext>
            </a:extLst>
          </p:cNvPr>
          <p:cNvGrpSpPr/>
          <p:nvPr/>
        </p:nvGrpSpPr>
        <p:grpSpPr>
          <a:xfrm>
            <a:off x="584739" y="3564973"/>
            <a:ext cx="10542880" cy="2968347"/>
            <a:chOff x="584739" y="3618412"/>
            <a:chExt cx="10542880" cy="296834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033D0B1-3061-40B2-B9AF-C66F538A3DB0}"/>
                </a:ext>
              </a:extLst>
            </p:cNvPr>
            <p:cNvSpPr/>
            <p:nvPr/>
          </p:nvSpPr>
          <p:spPr>
            <a:xfrm>
              <a:off x="976919" y="3898918"/>
              <a:ext cx="3954026" cy="1901148"/>
            </a:xfrm>
            <a:prstGeom prst="roundRect">
              <a:avLst>
                <a:gd name="adj" fmla="val 11857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lowchart: Terminator 24">
              <a:extLst>
                <a:ext uri="{FF2B5EF4-FFF2-40B4-BE49-F238E27FC236}">
                  <a16:creationId xmlns:a16="http://schemas.microsoft.com/office/drawing/2014/main" id="{6BA2EEBE-06B4-452F-A776-ED0049A02FF8}"/>
                </a:ext>
              </a:extLst>
            </p:cNvPr>
            <p:cNvSpPr/>
            <p:nvPr/>
          </p:nvSpPr>
          <p:spPr>
            <a:xfrm>
              <a:off x="584739" y="3618412"/>
              <a:ext cx="1394472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Square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BB82F83A-BD51-4A1B-ACB8-F7A24B41C098}"/>
                </a:ext>
              </a:extLst>
            </p:cNvPr>
            <p:cNvSpPr/>
            <p:nvPr/>
          </p:nvSpPr>
          <p:spPr>
            <a:xfrm>
              <a:off x="1196654" y="438023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C09EE1A9-A2BA-48C3-9B1E-8ABCD2E033EF}"/>
                </a:ext>
              </a:extLst>
            </p:cNvPr>
            <p:cNvSpPr/>
            <p:nvPr/>
          </p:nvSpPr>
          <p:spPr>
            <a:xfrm>
              <a:off x="1728722" y="438023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2688CE39-21D1-4057-8CF4-9F858DCE0F46}"/>
                </a:ext>
              </a:extLst>
            </p:cNvPr>
            <p:cNvSpPr/>
            <p:nvPr/>
          </p:nvSpPr>
          <p:spPr>
            <a:xfrm>
              <a:off x="2355705" y="4376062"/>
              <a:ext cx="404721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D568541-67F8-424C-B9F1-953C57D911BE}"/>
                </a:ext>
              </a:extLst>
            </p:cNvPr>
            <p:cNvSpPr/>
            <p:nvPr/>
          </p:nvSpPr>
          <p:spPr>
            <a:xfrm>
              <a:off x="1288100" y="5029633"/>
              <a:ext cx="3295602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w**2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9E84738-D3B2-42DB-A2B3-43F0A76D5157}"/>
                </a:ext>
              </a:extLst>
            </p:cNvPr>
            <p:cNvSpPr/>
            <p:nvPr/>
          </p:nvSpPr>
          <p:spPr>
            <a:xfrm>
              <a:off x="7173593" y="4685611"/>
              <a:ext cx="3954026" cy="1901148"/>
            </a:xfrm>
            <a:prstGeom prst="roundRect">
              <a:avLst>
                <a:gd name="adj" fmla="val 6360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Flowchart: Terminator 32">
              <a:extLst>
                <a:ext uri="{FF2B5EF4-FFF2-40B4-BE49-F238E27FC236}">
                  <a16:creationId xmlns:a16="http://schemas.microsoft.com/office/drawing/2014/main" id="{15045A4F-ADA7-4CFE-B96A-363ECC241C0F}"/>
                </a:ext>
              </a:extLst>
            </p:cNvPr>
            <p:cNvSpPr/>
            <p:nvPr/>
          </p:nvSpPr>
          <p:spPr>
            <a:xfrm>
              <a:off x="6770429" y="4413447"/>
              <a:ext cx="1990445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Rectangle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96776A09-A68C-49D7-99D1-781EF5E167CC}"/>
                </a:ext>
              </a:extLst>
            </p:cNvPr>
            <p:cNvSpPr/>
            <p:nvPr/>
          </p:nvSpPr>
          <p:spPr>
            <a:xfrm>
              <a:off x="4930945" y="4582247"/>
              <a:ext cx="1815685" cy="36603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5FBD999F-3570-4942-A921-3368323AE276}"/>
                </a:ext>
              </a:extLst>
            </p:cNvPr>
            <p:cNvSpPr/>
            <p:nvPr/>
          </p:nvSpPr>
          <p:spPr>
            <a:xfrm>
              <a:off x="7449202" y="5240438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4A2B28E1-1184-4123-84A0-F4309ACAB937}"/>
                </a:ext>
              </a:extLst>
            </p:cNvPr>
            <p:cNvSpPr/>
            <p:nvPr/>
          </p:nvSpPr>
          <p:spPr>
            <a:xfrm>
              <a:off x="7981270" y="5240438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0E2FBB05-DF8B-4E13-A757-6BD360CB7667}"/>
                </a:ext>
              </a:extLst>
            </p:cNvPr>
            <p:cNvSpPr/>
            <p:nvPr/>
          </p:nvSpPr>
          <p:spPr>
            <a:xfrm>
              <a:off x="7632093" y="5889835"/>
              <a:ext cx="3112711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w*h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DBAD9DD-DDBD-4DF9-971B-7F4737D48ED8}"/>
                </a:ext>
              </a:extLst>
            </p:cNvPr>
            <p:cNvSpPr/>
            <p:nvPr/>
          </p:nvSpPr>
          <p:spPr>
            <a:xfrm>
              <a:off x="8513338" y="5215480"/>
              <a:ext cx="404721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BC8D2989-5613-44A4-9931-05761FA8C34C}"/>
                </a:ext>
              </a:extLst>
            </p:cNvPr>
            <p:cNvSpPr/>
            <p:nvPr/>
          </p:nvSpPr>
          <p:spPr>
            <a:xfrm>
              <a:off x="9045406" y="5213248"/>
              <a:ext cx="417975" cy="501848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848163-D11A-4849-B1DF-70634E423821}"/>
              </a:ext>
            </a:extLst>
          </p:cNvPr>
          <p:cNvGrpSpPr/>
          <p:nvPr/>
        </p:nvGrpSpPr>
        <p:grpSpPr>
          <a:xfrm>
            <a:off x="6629882" y="953199"/>
            <a:ext cx="5293320" cy="2863663"/>
            <a:chOff x="6629882" y="953199"/>
            <a:chExt cx="5293320" cy="2863663"/>
          </a:xfrm>
        </p:grpSpPr>
        <p:pic>
          <p:nvPicPr>
            <p:cNvPr id="1026" name="Picture 2" descr="Cat in duck costume | Crazy cats, Funny cat pictures, Cute cats">
              <a:extLst>
                <a:ext uri="{FF2B5EF4-FFF2-40B4-BE49-F238E27FC236}">
                  <a16:creationId xmlns:a16="http://schemas.microsoft.com/office/drawing/2014/main" id="{321DBE09-E34C-4BF4-9F96-C5DB0423A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882" y="953199"/>
              <a:ext cx="2878053" cy="286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CBE885-C1FF-4091-B14B-750EB3F4BD23}"/>
                </a:ext>
              </a:extLst>
            </p:cNvPr>
            <p:cNvSpPr txBox="1"/>
            <p:nvPr/>
          </p:nvSpPr>
          <p:spPr>
            <a:xfrm>
              <a:off x="9756682" y="1208671"/>
              <a:ext cx="21665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“If it looks like a duck, swims like a duck, and quacks like a duck … it’s probably a duck”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8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9D9B-4C61-4B51-8C42-C6CDA899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smTIRF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D7AFAC-502A-44D3-BC2C-784FAACF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382" y="1153100"/>
            <a:ext cx="1905000" cy="1905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D95C77-DFB6-4A45-B8B1-2C74D4652461}"/>
              </a:ext>
            </a:extLst>
          </p:cNvPr>
          <p:cNvSpPr/>
          <p:nvPr/>
        </p:nvSpPr>
        <p:spPr>
          <a:xfrm>
            <a:off x="3474721" y="1785765"/>
            <a:ext cx="817581" cy="58091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849F71-1408-4F0C-AF48-D4ECB89F5546}"/>
              </a:ext>
            </a:extLst>
          </p:cNvPr>
          <p:cNvSpPr/>
          <p:nvPr/>
        </p:nvSpPr>
        <p:spPr>
          <a:xfrm>
            <a:off x="7115062" y="1785484"/>
            <a:ext cx="817581" cy="58091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CA7CBF-65CF-4850-804A-A2256A529AAA}"/>
              </a:ext>
            </a:extLst>
          </p:cNvPr>
          <p:cNvSpPr/>
          <p:nvPr/>
        </p:nvSpPr>
        <p:spPr>
          <a:xfrm>
            <a:off x="5505011" y="1589702"/>
            <a:ext cx="322730" cy="320040"/>
          </a:xfrm>
          <a:prstGeom prst="ellipse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CDACB-9866-4C73-967C-E0B1AD5C2BB6}"/>
              </a:ext>
            </a:extLst>
          </p:cNvPr>
          <p:cNvGrpSpPr/>
          <p:nvPr/>
        </p:nvGrpSpPr>
        <p:grpSpPr>
          <a:xfrm>
            <a:off x="3932402" y="4085254"/>
            <a:ext cx="3264969" cy="1581124"/>
            <a:chOff x="3932402" y="4253415"/>
            <a:chExt cx="3264969" cy="1581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401D2D-D473-45C5-847C-28332E758F95}"/>
                </a:ext>
              </a:extLst>
            </p:cNvPr>
            <p:cNvSpPr/>
            <p:nvPr/>
          </p:nvSpPr>
          <p:spPr>
            <a:xfrm>
              <a:off x="4058239" y="4447363"/>
              <a:ext cx="3139132" cy="1387176"/>
            </a:xfrm>
            <a:prstGeom prst="roundRect">
              <a:avLst>
                <a:gd name="adj" fmla="val 91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CF430956-9E0A-43DB-855B-62DAF9531076}"/>
                </a:ext>
              </a:extLst>
            </p:cNvPr>
            <p:cNvSpPr/>
            <p:nvPr/>
          </p:nvSpPr>
          <p:spPr>
            <a:xfrm>
              <a:off x="3932402" y="4253415"/>
              <a:ext cx="861788" cy="476071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C51DFDA4-A372-4689-8FF1-6ABF54E1E5FE}"/>
                </a:ext>
              </a:extLst>
            </p:cNvPr>
            <p:cNvSpPr/>
            <p:nvPr/>
          </p:nvSpPr>
          <p:spPr>
            <a:xfrm>
              <a:off x="5156878" y="4817580"/>
              <a:ext cx="941066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offset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1078AC53-C085-4E76-880D-28B59EB5DA83}"/>
                </a:ext>
              </a:extLst>
            </p:cNvPr>
            <p:cNvSpPr/>
            <p:nvPr/>
          </p:nvSpPr>
          <p:spPr>
            <a:xfrm>
              <a:off x="4253124" y="4818619"/>
              <a:ext cx="337326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2D8FFA0A-0130-4EFB-ADE7-A2F679C0E057}"/>
                </a:ext>
              </a:extLst>
            </p:cNvPr>
            <p:cNvSpPr/>
            <p:nvPr/>
          </p:nvSpPr>
          <p:spPr>
            <a:xfrm>
              <a:off x="4705001" y="4817580"/>
              <a:ext cx="337326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1FF59E2-B255-4D34-8FFC-43A4DA3383FF}"/>
                </a:ext>
              </a:extLst>
            </p:cNvPr>
            <p:cNvSpPr/>
            <p:nvPr/>
          </p:nvSpPr>
          <p:spPr>
            <a:xfrm>
              <a:off x="4275317" y="5273696"/>
              <a:ext cx="1781397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train_model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F34F056B-9D10-4BCC-9964-3A5867106C5B}"/>
                </a:ext>
              </a:extLst>
            </p:cNvPr>
            <p:cNvSpPr/>
            <p:nvPr/>
          </p:nvSpPr>
          <p:spPr>
            <a:xfrm>
              <a:off x="6209815" y="4814305"/>
              <a:ext cx="816190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B25504-E094-4C33-BAC9-9EEA356F0A0E}"/>
              </a:ext>
            </a:extLst>
          </p:cNvPr>
          <p:cNvGrpSpPr/>
          <p:nvPr/>
        </p:nvGrpSpPr>
        <p:grpSpPr>
          <a:xfrm>
            <a:off x="7929827" y="4599847"/>
            <a:ext cx="3986326" cy="1948196"/>
            <a:chOff x="7929827" y="4599847"/>
            <a:chExt cx="3986326" cy="194819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570081-C139-436D-9060-FA04D95F1336}"/>
                </a:ext>
              </a:extLst>
            </p:cNvPr>
            <p:cNvSpPr/>
            <p:nvPr/>
          </p:nvSpPr>
          <p:spPr>
            <a:xfrm>
              <a:off x="8106692" y="4793794"/>
              <a:ext cx="3809461" cy="1754249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lowchart: Terminator 17">
              <a:extLst>
                <a:ext uri="{FF2B5EF4-FFF2-40B4-BE49-F238E27FC236}">
                  <a16:creationId xmlns:a16="http://schemas.microsoft.com/office/drawing/2014/main" id="{65914CC7-2CBF-4617-9827-6DC29D369A1B}"/>
                </a:ext>
              </a:extLst>
            </p:cNvPr>
            <p:cNvSpPr/>
            <p:nvPr/>
          </p:nvSpPr>
          <p:spPr>
            <a:xfrm>
              <a:off x="7929827" y="4599847"/>
              <a:ext cx="598083" cy="476071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D29EEC50-B477-4DA4-9385-77EDD0881B6D}"/>
                </a:ext>
              </a:extLst>
            </p:cNvPr>
            <p:cNvSpPr/>
            <p:nvPr/>
          </p:nvSpPr>
          <p:spPr>
            <a:xfrm>
              <a:off x="9302984" y="5165051"/>
              <a:ext cx="337326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507886B1-DF89-4D09-8918-DECE88C837E9}"/>
                </a:ext>
              </a:extLst>
            </p:cNvPr>
            <p:cNvSpPr/>
            <p:nvPr/>
          </p:nvSpPr>
          <p:spPr>
            <a:xfrm>
              <a:off x="8314641" y="5165051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K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16800FA2-3303-4215-9AC1-52ACC662F209}"/>
                </a:ext>
              </a:extLst>
            </p:cNvPr>
            <p:cNvSpPr/>
            <p:nvPr/>
          </p:nvSpPr>
          <p:spPr>
            <a:xfrm>
              <a:off x="8748472" y="5160738"/>
              <a:ext cx="458008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pi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8874E175-4D7E-4055-A3F9-21F4DA539915}"/>
                </a:ext>
              </a:extLst>
            </p:cNvPr>
            <p:cNvSpPr/>
            <p:nvPr/>
          </p:nvSpPr>
          <p:spPr>
            <a:xfrm>
              <a:off x="8308806" y="5615188"/>
              <a:ext cx="816190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p_X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58C13017-F85D-4D35-917A-FC0C07BC7105}"/>
                </a:ext>
              </a:extLst>
            </p:cNvPr>
            <p:cNvSpPr/>
            <p:nvPr/>
          </p:nvSpPr>
          <p:spPr>
            <a:xfrm>
              <a:off x="9736814" y="5148583"/>
              <a:ext cx="458008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mu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048825E-3995-4F12-84BE-469415F3F1F2}"/>
                </a:ext>
              </a:extLst>
            </p:cNvPr>
            <p:cNvSpPr/>
            <p:nvPr/>
          </p:nvSpPr>
          <p:spPr>
            <a:xfrm>
              <a:off x="10291327" y="5140951"/>
              <a:ext cx="816191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sigma</a:t>
              </a:r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DD47F8C0-336E-4AE2-A5FD-E8F9C68919FF}"/>
                </a:ext>
              </a:extLst>
            </p:cNvPr>
            <p:cNvSpPr/>
            <p:nvPr/>
          </p:nvSpPr>
          <p:spPr>
            <a:xfrm>
              <a:off x="9252131" y="5615187"/>
              <a:ext cx="2492823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update_parameters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CB2FC74C-0D15-4C7D-850B-4DD4113434F1}"/>
                </a:ext>
              </a:extLst>
            </p:cNvPr>
            <p:cNvSpPr/>
            <p:nvPr/>
          </p:nvSpPr>
          <p:spPr>
            <a:xfrm>
              <a:off x="8316901" y="6062424"/>
              <a:ext cx="2614211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estimate_statepath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7F2004-522D-4302-9186-0BA5F834900E}"/>
              </a:ext>
            </a:extLst>
          </p:cNvPr>
          <p:cNvGrpSpPr/>
          <p:nvPr/>
        </p:nvGrpSpPr>
        <p:grpSpPr>
          <a:xfrm>
            <a:off x="296147" y="3588164"/>
            <a:ext cx="3264968" cy="1581124"/>
            <a:chOff x="296147" y="3777344"/>
            <a:chExt cx="3264968" cy="158112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70C4118-2674-47BD-934C-60A304906159}"/>
                </a:ext>
              </a:extLst>
            </p:cNvPr>
            <p:cNvSpPr/>
            <p:nvPr/>
          </p:nvSpPr>
          <p:spPr>
            <a:xfrm>
              <a:off x="421983" y="3971292"/>
              <a:ext cx="3139132" cy="1387176"/>
            </a:xfrm>
            <a:prstGeom prst="roundRect">
              <a:avLst>
                <a:gd name="adj" fmla="val 9133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5980334D-BF87-4CC3-8356-A454AEEEEF4D}"/>
                </a:ext>
              </a:extLst>
            </p:cNvPr>
            <p:cNvSpPr/>
            <p:nvPr/>
          </p:nvSpPr>
          <p:spPr>
            <a:xfrm>
              <a:off x="296147" y="3777344"/>
              <a:ext cx="861788" cy="476071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3AABE052-27E9-4DA2-9D48-95E3C2BDA3B2}"/>
                </a:ext>
              </a:extLst>
            </p:cNvPr>
            <p:cNvSpPr/>
            <p:nvPr/>
          </p:nvSpPr>
          <p:spPr>
            <a:xfrm>
              <a:off x="2283479" y="4326080"/>
              <a:ext cx="941067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B42FD246-C9CB-41B2-94CC-174635D7544B}"/>
                </a:ext>
              </a:extLst>
            </p:cNvPr>
            <p:cNvSpPr/>
            <p:nvPr/>
          </p:nvSpPr>
          <p:spPr>
            <a:xfrm>
              <a:off x="639063" y="4318448"/>
              <a:ext cx="1536296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A6608DD4-2886-4C4D-89CB-82515CB7CBBF}"/>
                </a:ext>
              </a:extLst>
            </p:cNvPr>
            <p:cNvSpPr/>
            <p:nvPr/>
          </p:nvSpPr>
          <p:spPr>
            <a:xfrm>
              <a:off x="639063" y="4797625"/>
              <a:ext cx="1781397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sort_traces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FCE770-B5F0-472F-B287-7CC240F42033}"/>
              </a:ext>
            </a:extLst>
          </p:cNvPr>
          <p:cNvCxnSpPr>
            <a:stCxn id="30" idx="3"/>
            <a:endCxn id="11" idx="1"/>
          </p:cNvCxnSpPr>
          <p:nvPr/>
        </p:nvCxnSpPr>
        <p:spPr>
          <a:xfrm flipV="1">
            <a:off x="3224546" y="4323290"/>
            <a:ext cx="707856" cy="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A76181-1AAD-437D-97C8-EE53BEF8EFC4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026005" y="4833430"/>
            <a:ext cx="903822" cy="44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4EF4A6AD-3ED6-41BA-A748-F03A73938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3" y="1298768"/>
            <a:ext cx="3657600" cy="177784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3D9738C-C6EA-4FA3-A186-B2B16BD16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983" y="1145268"/>
            <a:ext cx="2619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6457-E1BE-445A-B5EE-F82AEC03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smTIRF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678D9E-EADD-4B12-81CD-6A08E7E060DF}"/>
              </a:ext>
            </a:extLst>
          </p:cNvPr>
          <p:cNvSpPr/>
          <p:nvPr/>
        </p:nvSpPr>
        <p:spPr>
          <a:xfrm>
            <a:off x="7768089" y="1421396"/>
            <a:ext cx="3861536" cy="138717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874DAC4-00E9-4B7C-BD7D-D6289636589E}"/>
              </a:ext>
            </a:extLst>
          </p:cNvPr>
          <p:cNvSpPr/>
          <p:nvPr/>
        </p:nvSpPr>
        <p:spPr>
          <a:xfrm>
            <a:off x="7642253" y="1227448"/>
            <a:ext cx="861788" cy="476071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Trace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5019C5C-8DC0-4F3A-A11F-FC41779AFAC5}"/>
              </a:ext>
            </a:extLst>
          </p:cNvPr>
          <p:cNvSpPr/>
          <p:nvPr/>
        </p:nvSpPr>
        <p:spPr>
          <a:xfrm>
            <a:off x="8866729" y="1791613"/>
            <a:ext cx="941066" cy="374571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offset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2FDFC91B-6A89-43EF-A976-997F5A66DEBB}"/>
              </a:ext>
            </a:extLst>
          </p:cNvPr>
          <p:cNvSpPr/>
          <p:nvPr/>
        </p:nvSpPr>
        <p:spPr>
          <a:xfrm>
            <a:off x="7962975" y="1792652"/>
            <a:ext cx="337326" cy="368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CB22E6A-6A07-4100-9365-3735F8668B59}"/>
              </a:ext>
            </a:extLst>
          </p:cNvPr>
          <p:cNvSpPr/>
          <p:nvPr/>
        </p:nvSpPr>
        <p:spPr>
          <a:xfrm>
            <a:off x="8414852" y="1791613"/>
            <a:ext cx="337326" cy="368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FB95BDE0-9E6E-4A60-8941-932DABE3AD67}"/>
              </a:ext>
            </a:extLst>
          </p:cNvPr>
          <p:cNvSpPr/>
          <p:nvPr/>
        </p:nvSpPr>
        <p:spPr>
          <a:xfrm>
            <a:off x="8866729" y="2247729"/>
            <a:ext cx="2492823" cy="3745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train_model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self.X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26374C0C-BDD3-4138-AFEE-05AF91B87F06}"/>
              </a:ext>
            </a:extLst>
          </p:cNvPr>
          <p:cNvSpPr/>
          <p:nvPr/>
        </p:nvSpPr>
        <p:spPr>
          <a:xfrm>
            <a:off x="9919666" y="1788338"/>
            <a:ext cx="816190" cy="374571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model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89129FD-0ACD-47BE-AB32-D59641C83284}"/>
              </a:ext>
            </a:extLst>
          </p:cNvPr>
          <p:cNvSpPr/>
          <p:nvPr/>
        </p:nvSpPr>
        <p:spPr>
          <a:xfrm>
            <a:off x="7959203" y="2247729"/>
            <a:ext cx="816191" cy="374571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2F323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 = 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8E0B5-F210-4631-97D0-8F2DFFA038B7}"/>
              </a:ext>
            </a:extLst>
          </p:cNvPr>
          <p:cNvGrpSpPr/>
          <p:nvPr/>
        </p:nvGrpSpPr>
        <p:grpSpPr>
          <a:xfrm>
            <a:off x="7910762" y="4639608"/>
            <a:ext cx="3685189" cy="1105053"/>
            <a:chOff x="7910762" y="4639608"/>
            <a:chExt cx="3685189" cy="110505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408F69-3750-45E9-AA9F-3C20CDD291FA}"/>
                </a:ext>
              </a:extLst>
            </p:cNvPr>
            <p:cNvSpPr/>
            <p:nvPr/>
          </p:nvSpPr>
          <p:spPr>
            <a:xfrm>
              <a:off x="8300301" y="4833556"/>
              <a:ext cx="3295650" cy="911105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Flowchart: Terminator 19">
              <a:extLst>
                <a:ext uri="{FF2B5EF4-FFF2-40B4-BE49-F238E27FC236}">
                  <a16:creationId xmlns:a16="http://schemas.microsoft.com/office/drawing/2014/main" id="{9F7E63A9-D94F-4FBB-8D13-FFA7AAB62B4F}"/>
                </a:ext>
              </a:extLst>
            </p:cNvPr>
            <p:cNvSpPr/>
            <p:nvPr/>
          </p:nvSpPr>
          <p:spPr>
            <a:xfrm>
              <a:off x="7910762" y="4639608"/>
              <a:ext cx="1389198" cy="476071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FretTrace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80D6D968-A98D-424D-9163-56D14FFDCCAD}"/>
                </a:ext>
              </a:extLst>
            </p:cNvPr>
            <p:cNvSpPr/>
            <p:nvPr/>
          </p:nvSpPr>
          <p:spPr>
            <a:xfrm>
              <a:off x="8495186" y="5204812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8AFBF9DA-5ADC-4CA8-B70A-9064CF84F1DD}"/>
                </a:ext>
              </a:extLst>
            </p:cNvPr>
            <p:cNvSpPr/>
            <p:nvPr/>
          </p:nvSpPr>
          <p:spPr>
            <a:xfrm>
              <a:off x="8960879" y="5204812"/>
              <a:ext cx="1536296" cy="37457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F3235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E = A/(A+D)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144CB222-BB85-4A0B-80D9-A78232EB4F00}"/>
                </a:ext>
              </a:extLst>
            </p:cNvPr>
            <p:cNvSpPr/>
            <p:nvPr/>
          </p:nvSpPr>
          <p:spPr>
            <a:xfrm>
              <a:off x="10625541" y="5201537"/>
              <a:ext cx="816191" cy="37457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F3235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 = E</a:t>
              </a: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FE46693-ED2E-44D1-B48B-E2C2C8434D8F}"/>
              </a:ext>
            </a:extLst>
          </p:cNvPr>
          <p:cNvSpPr/>
          <p:nvPr/>
        </p:nvSpPr>
        <p:spPr>
          <a:xfrm rot="5400000">
            <a:off x="7559885" y="3540663"/>
            <a:ext cx="1815685" cy="3660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C37A5B-4B03-48AB-B432-81B66B57A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8199" y="4190152"/>
            <a:ext cx="3657600" cy="214488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468AB0A-D644-4021-8ADE-DD4473F0B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5372" y="1465483"/>
            <a:ext cx="3657600" cy="177784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AF4E910-525C-4C0E-B2D2-AAC2A853B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455" y="4001416"/>
            <a:ext cx="2619375" cy="233362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978227A-EF02-4F16-9561-1D787AC5C2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391" y="1176166"/>
            <a:ext cx="2619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6907-4C35-4255-B3BD-42368C8C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Object construction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CA95A-2E0E-4DD1-B51B-5432B96A2DA0}"/>
              </a:ext>
            </a:extLst>
          </p:cNvPr>
          <p:cNvSpPr/>
          <p:nvPr/>
        </p:nvSpPr>
        <p:spPr>
          <a:xfrm>
            <a:off x="374339" y="836085"/>
            <a:ext cx="6258907" cy="5709880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600" dirty="0" err="1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constructor method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attribute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50D68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@property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property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method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__name__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"__main__"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4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20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33CD3C-3887-4CDF-B6DD-1AA795610F29}"/>
              </a:ext>
            </a:extLst>
          </p:cNvPr>
          <p:cNvSpPr/>
          <p:nvPr/>
        </p:nvSpPr>
        <p:spPr>
          <a:xfrm>
            <a:off x="7604407" y="836085"/>
            <a:ext cx="3930445" cy="4454962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make_circle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pt-BR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__name__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"__main__"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make_circle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20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6907-4C35-4255-B3BD-42368C8C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/>
              <a:t>: inheritance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CA95A-2E0E-4DD1-B51B-5432B96A2DA0}"/>
              </a:ext>
            </a:extLst>
          </p:cNvPr>
          <p:cNvSpPr/>
          <p:nvPr/>
        </p:nvSpPr>
        <p:spPr>
          <a:xfrm>
            <a:off x="374339" y="836085"/>
            <a:ext cx="3827502" cy="5624632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4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Shape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():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400" dirty="0" err="1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4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translate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dx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dy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+=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dx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+=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dy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Shape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400" dirty="0" err="1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4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</a:t>
            </a: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inherited </a:t>
            </a:r>
            <a:r>
              <a:rPr lang="en-US" sz="1400" dirty="0" err="1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self.x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inherited </a:t>
            </a:r>
            <a:r>
              <a:rPr lang="en-US" sz="1400" dirty="0" err="1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self.y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>
                <a:solidFill>
                  <a:srgbClr val="50D68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@property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4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4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*=</a:t>
            </a:r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inherited translate()</a:t>
            </a:r>
            <a:endParaRPr lang="en-US" sz="14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740A-3393-40EC-98A8-960657A8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56AFA3-89E2-45FC-9946-9E214CA68DA8}"/>
              </a:ext>
            </a:extLst>
          </p:cNvPr>
          <p:cNvSpPr/>
          <p:nvPr/>
        </p:nvSpPr>
        <p:spPr>
          <a:xfrm>
            <a:off x="207195" y="1076027"/>
            <a:ext cx="1601982" cy="2423874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c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E3267A0-1082-4B82-9CAA-C5B7374E6538}"/>
              </a:ext>
            </a:extLst>
          </p:cNvPr>
          <p:cNvGrpSpPr/>
          <p:nvPr/>
        </p:nvGrpSpPr>
        <p:grpSpPr>
          <a:xfrm>
            <a:off x="2975536" y="1195508"/>
            <a:ext cx="2928184" cy="1119333"/>
            <a:chOff x="2975536" y="1195508"/>
            <a:chExt cx="2928184" cy="111933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68948D1-720F-4693-9975-84A70AA64925}"/>
                </a:ext>
              </a:extLst>
            </p:cNvPr>
            <p:cNvGrpSpPr/>
            <p:nvPr/>
          </p:nvGrpSpPr>
          <p:grpSpPr>
            <a:xfrm>
              <a:off x="2975536" y="1946979"/>
              <a:ext cx="2928184" cy="367862"/>
              <a:chOff x="2975536" y="1946979"/>
              <a:chExt cx="2928184" cy="36786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1D179D-1AA4-42A8-8E38-FFDE34C1C2F1}"/>
                  </a:ext>
                </a:extLst>
              </p:cNvPr>
              <p:cNvSpPr/>
              <p:nvPr/>
            </p:nvSpPr>
            <p:spPr>
              <a:xfrm>
                <a:off x="2975536" y="1946979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8A39DA-846F-44EB-ACF8-F9C61203401E}"/>
                  </a:ext>
                </a:extLst>
              </p:cNvPr>
              <p:cNvSpPr/>
              <p:nvPr/>
            </p:nvSpPr>
            <p:spPr>
              <a:xfrm>
                <a:off x="334129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33DEB-C6A4-49E0-8FF3-D7F5E38C76DD}"/>
                  </a:ext>
                </a:extLst>
              </p:cNvPr>
              <p:cNvSpPr/>
              <p:nvPr/>
            </p:nvSpPr>
            <p:spPr>
              <a:xfrm>
                <a:off x="370705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B7D08F-9E20-4E58-AD27-6C2045015ADC}"/>
                  </a:ext>
                </a:extLst>
              </p:cNvPr>
              <p:cNvSpPr/>
              <p:nvPr/>
            </p:nvSpPr>
            <p:spPr>
              <a:xfrm>
                <a:off x="407281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75AD5C-C4C2-4AA7-A7A1-E0FA5D6C68CB}"/>
                  </a:ext>
                </a:extLst>
              </p:cNvPr>
              <p:cNvSpPr/>
              <p:nvPr/>
            </p:nvSpPr>
            <p:spPr>
              <a:xfrm>
                <a:off x="443857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A0E5AA-0D97-4CF5-ACEB-3B220DD67613}"/>
                  </a:ext>
                </a:extLst>
              </p:cNvPr>
              <p:cNvSpPr/>
              <p:nvPr/>
            </p:nvSpPr>
            <p:spPr>
              <a:xfrm>
                <a:off x="480433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4997DC-E67D-4C06-8540-FDF5555E928E}"/>
                  </a:ext>
                </a:extLst>
              </p:cNvPr>
              <p:cNvSpPr/>
              <p:nvPr/>
            </p:nvSpPr>
            <p:spPr>
              <a:xfrm>
                <a:off x="5172200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3B963F-348B-4F2C-B27C-6CD0093058FA}"/>
                  </a:ext>
                </a:extLst>
              </p:cNvPr>
              <p:cNvSpPr/>
              <p:nvPr/>
            </p:nvSpPr>
            <p:spPr>
              <a:xfrm>
                <a:off x="5537960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103FCFC0-FAAD-4CDE-B9C5-A6E5BB39BE91}"/>
                </a:ext>
              </a:extLst>
            </p:cNvPr>
            <p:cNvSpPr/>
            <p:nvPr/>
          </p:nvSpPr>
          <p:spPr>
            <a:xfrm>
              <a:off x="2988700" y="1195508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B69AC28-EA22-4CAA-9FE8-A101494A7C99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>
              <a:off x="3157364" y="1563530"/>
              <a:ext cx="1052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6A525D1-AB0C-4A7F-ADB0-2A304A7F60F0}"/>
              </a:ext>
            </a:extLst>
          </p:cNvPr>
          <p:cNvGrpSpPr/>
          <p:nvPr/>
        </p:nvGrpSpPr>
        <p:grpSpPr>
          <a:xfrm>
            <a:off x="3001864" y="4790356"/>
            <a:ext cx="2928184" cy="1119333"/>
            <a:chOff x="3001864" y="4790356"/>
            <a:chExt cx="2928184" cy="111933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8F7D0A4-311A-469C-BC81-294E6FEBE119}"/>
                </a:ext>
              </a:extLst>
            </p:cNvPr>
            <p:cNvGrpSpPr/>
            <p:nvPr/>
          </p:nvGrpSpPr>
          <p:grpSpPr>
            <a:xfrm>
              <a:off x="3001864" y="5541827"/>
              <a:ext cx="2928184" cy="367862"/>
              <a:chOff x="3001864" y="5541827"/>
              <a:chExt cx="2928184" cy="36786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3676464-688C-4B19-9854-D5A6F6549F03}"/>
                  </a:ext>
                </a:extLst>
              </p:cNvPr>
              <p:cNvSpPr/>
              <p:nvPr/>
            </p:nvSpPr>
            <p:spPr>
              <a:xfrm>
                <a:off x="30018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5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C9DD38D-FED2-4696-9C44-B46B1219C393}"/>
                  </a:ext>
                </a:extLst>
              </p:cNvPr>
              <p:cNvSpPr/>
              <p:nvPr/>
            </p:nvSpPr>
            <p:spPr>
              <a:xfrm>
                <a:off x="336762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863EC1B-6F1F-4989-8FFD-60C973736563}"/>
                  </a:ext>
                </a:extLst>
              </p:cNvPr>
              <p:cNvSpPr/>
              <p:nvPr/>
            </p:nvSpPr>
            <p:spPr>
              <a:xfrm>
                <a:off x="373338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11E10D-EEB7-4926-B7E0-60C09171B85D}"/>
                  </a:ext>
                </a:extLst>
              </p:cNvPr>
              <p:cNvSpPr/>
              <p:nvPr/>
            </p:nvSpPr>
            <p:spPr>
              <a:xfrm>
                <a:off x="409914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D8F647-ABF5-4396-BF40-E4A76E054F08}"/>
                  </a:ext>
                </a:extLst>
              </p:cNvPr>
              <p:cNvSpPr/>
              <p:nvPr/>
            </p:nvSpPr>
            <p:spPr>
              <a:xfrm>
                <a:off x="446490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66F1494-3170-482A-AA1F-B357369F6712}"/>
                  </a:ext>
                </a:extLst>
              </p:cNvPr>
              <p:cNvSpPr/>
              <p:nvPr/>
            </p:nvSpPr>
            <p:spPr>
              <a:xfrm>
                <a:off x="483066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E986F9-1720-4554-9148-6491761865C6}"/>
                  </a:ext>
                </a:extLst>
              </p:cNvPr>
              <p:cNvSpPr/>
              <p:nvPr/>
            </p:nvSpPr>
            <p:spPr>
              <a:xfrm>
                <a:off x="519852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B76FFDC-2692-418A-92AE-D4980E88B665}"/>
                  </a:ext>
                </a:extLst>
              </p:cNvPr>
              <p:cNvSpPr/>
              <p:nvPr/>
            </p:nvSpPr>
            <p:spPr>
              <a:xfrm>
                <a:off x="556428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2D7E068-5F39-4470-859A-D6C26A1323AE}"/>
                </a:ext>
              </a:extLst>
            </p:cNvPr>
            <p:cNvSpPr/>
            <p:nvPr/>
          </p:nvSpPr>
          <p:spPr>
            <a:xfrm>
              <a:off x="3015028" y="4790356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72D489A-26C2-4BA4-B81D-8E63642CE2E7}"/>
                </a:ext>
              </a:extLst>
            </p:cNvPr>
            <p:cNvCxnSpPr>
              <a:cxnSpLocks/>
              <a:stCxn id="86" idx="2"/>
              <a:endCxn id="74" idx="0"/>
            </p:cNvCxnSpPr>
            <p:nvPr/>
          </p:nvCxnSpPr>
          <p:spPr>
            <a:xfrm>
              <a:off x="3183692" y="5158378"/>
              <a:ext cx="1052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24EAE98-4D98-4A5D-8575-51142FCFCB34}"/>
                </a:ext>
              </a:extLst>
            </p:cNvPr>
            <p:cNvSpPr/>
            <p:nvPr/>
          </p:nvSpPr>
          <p:spPr>
            <a:xfrm>
              <a:off x="3747600" y="4790356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BFFD529-6FDE-4DF4-9076-51B40E3B62F2}"/>
                </a:ext>
              </a:extLst>
            </p:cNvPr>
            <p:cNvCxnSpPr>
              <a:stCxn id="88" idx="2"/>
              <a:endCxn id="76" idx="0"/>
            </p:cNvCxnSpPr>
            <p:nvPr/>
          </p:nvCxnSpPr>
          <p:spPr>
            <a:xfrm>
              <a:off x="3916264" y="5158378"/>
              <a:ext cx="0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AD68D0F-ED91-4DBF-B3F9-76E9886ECBD5}"/>
              </a:ext>
            </a:extLst>
          </p:cNvPr>
          <p:cNvGrpSpPr/>
          <p:nvPr/>
        </p:nvGrpSpPr>
        <p:grpSpPr>
          <a:xfrm>
            <a:off x="7154666" y="2997279"/>
            <a:ext cx="2928184" cy="1119333"/>
            <a:chOff x="7154666" y="2997279"/>
            <a:chExt cx="2928184" cy="1119333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0E9DD35E-B1A2-476C-A42B-7ED4581BBE58}"/>
                </a:ext>
              </a:extLst>
            </p:cNvPr>
            <p:cNvGrpSpPr/>
            <p:nvPr/>
          </p:nvGrpSpPr>
          <p:grpSpPr>
            <a:xfrm>
              <a:off x="7154666" y="3748750"/>
              <a:ext cx="2928184" cy="367862"/>
              <a:chOff x="3001864" y="5541827"/>
              <a:chExt cx="2928184" cy="36786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0B75163-00DA-4505-A697-EB4DA41798D0}"/>
                  </a:ext>
                </a:extLst>
              </p:cNvPr>
              <p:cNvSpPr/>
              <p:nvPr/>
            </p:nvSpPr>
            <p:spPr>
              <a:xfrm>
                <a:off x="30018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5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AFE5F99-3963-49BE-9A4F-2F3EF10BD3A1}"/>
                  </a:ext>
                </a:extLst>
              </p:cNvPr>
              <p:cNvSpPr/>
              <p:nvPr/>
            </p:nvSpPr>
            <p:spPr>
              <a:xfrm>
                <a:off x="336762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6068F2A-64BC-47E4-B977-854497EC1152}"/>
                  </a:ext>
                </a:extLst>
              </p:cNvPr>
              <p:cNvSpPr/>
              <p:nvPr/>
            </p:nvSpPr>
            <p:spPr>
              <a:xfrm>
                <a:off x="373338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AFA94D0-CA22-4ED3-BAE7-205FBBD2BA03}"/>
                  </a:ext>
                </a:extLst>
              </p:cNvPr>
              <p:cNvSpPr/>
              <p:nvPr/>
            </p:nvSpPr>
            <p:spPr>
              <a:xfrm>
                <a:off x="409914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FEABB27-642E-4B63-99F2-D1BFF97067DA}"/>
                  </a:ext>
                </a:extLst>
              </p:cNvPr>
              <p:cNvSpPr/>
              <p:nvPr/>
            </p:nvSpPr>
            <p:spPr>
              <a:xfrm>
                <a:off x="446490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5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4A6BCBD-580A-40E0-899D-1722B0A6CBDF}"/>
                  </a:ext>
                </a:extLst>
              </p:cNvPr>
              <p:cNvSpPr/>
              <p:nvPr/>
            </p:nvSpPr>
            <p:spPr>
              <a:xfrm>
                <a:off x="48306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9C2778D-8311-483F-A9CF-63C8F4EB1314}"/>
                  </a:ext>
                </a:extLst>
              </p:cNvPr>
              <p:cNvSpPr/>
              <p:nvPr/>
            </p:nvSpPr>
            <p:spPr>
              <a:xfrm>
                <a:off x="519852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B2185D0-0468-4F0E-A04C-8A397C5D5FEE}"/>
                  </a:ext>
                </a:extLst>
              </p:cNvPr>
              <p:cNvSpPr/>
              <p:nvPr/>
            </p:nvSpPr>
            <p:spPr>
              <a:xfrm>
                <a:off x="556428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204" name="Flowchart: Alternate Process 203">
              <a:extLst>
                <a:ext uri="{FF2B5EF4-FFF2-40B4-BE49-F238E27FC236}">
                  <a16:creationId xmlns:a16="http://schemas.microsoft.com/office/drawing/2014/main" id="{0F43D8B5-D7B0-4D79-AF3D-53856A384BE4}"/>
                </a:ext>
              </a:extLst>
            </p:cNvPr>
            <p:cNvSpPr/>
            <p:nvPr/>
          </p:nvSpPr>
          <p:spPr>
            <a:xfrm>
              <a:off x="7167830" y="2997279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AA6C53EB-4553-45C8-98ED-9C271E1978D2}"/>
                </a:ext>
              </a:extLst>
            </p:cNvPr>
            <p:cNvCxnSpPr>
              <a:cxnSpLocks/>
              <a:stCxn id="204" idx="2"/>
              <a:endCxn id="196" idx="0"/>
            </p:cNvCxnSpPr>
            <p:nvPr/>
          </p:nvCxnSpPr>
          <p:spPr>
            <a:xfrm>
              <a:off x="7336494" y="3365301"/>
              <a:ext cx="1052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21E6834A-0C78-46CB-8AF1-DEFD75C9C675}"/>
                </a:ext>
              </a:extLst>
            </p:cNvPr>
            <p:cNvSpPr/>
            <p:nvPr/>
          </p:nvSpPr>
          <p:spPr>
            <a:xfrm>
              <a:off x="7900402" y="2997279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90E71E0-7207-4149-94A5-DEB743E7D76F}"/>
                </a:ext>
              </a:extLst>
            </p:cNvPr>
            <p:cNvCxnSpPr>
              <a:stCxn id="206" idx="2"/>
              <a:endCxn id="198" idx="0"/>
            </p:cNvCxnSpPr>
            <p:nvPr/>
          </p:nvCxnSpPr>
          <p:spPr>
            <a:xfrm>
              <a:off x="8069066" y="3365301"/>
              <a:ext cx="0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lowchart: Alternate Process 207">
              <a:extLst>
                <a:ext uri="{FF2B5EF4-FFF2-40B4-BE49-F238E27FC236}">
                  <a16:creationId xmlns:a16="http://schemas.microsoft.com/office/drawing/2014/main" id="{DB0152FB-0CA6-4E18-9654-3F7D5E943C41}"/>
                </a:ext>
              </a:extLst>
            </p:cNvPr>
            <p:cNvSpPr/>
            <p:nvPr/>
          </p:nvSpPr>
          <p:spPr>
            <a:xfrm>
              <a:off x="8639989" y="3001374"/>
              <a:ext cx="337327" cy="374571"/>
            </a:xfrm>
            <a:prstGeom prst="flowChartAlternateProcess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170C4D95-7567-4E88-920F-C3F3B5001965}"/>
                </a:ext>
              </a:extLst>
            </p:cNvPr>
            <p:cNvCxnSpPr>
              <a:stCxn id="208" idx="2"/>
              <a:endCxn id="200" idx="0"/>
            </p:cNvCxnSpPr>
            <p:nvPr/>
          </p:nvCxnSpPr>
          <p:spPr>
            <a:xfrm flipH="1">
              <a:off x="8800586" y="3375945"/>
              <a:ext cx="8067" cy="372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lowchart: Alternate Process 209">
              <a:extLst>
                <a:ext uri="{FF2B5EF4-FFF2-40B4-BE49-F238E27FC236}">
                  <a16:creationId xmlns:a16="http://schemas.microsoft.com/office/drawing/2014/main" id="{46EB9A95-0AFD-432E-BD88-CB1364FBC442}"/>
                </a:ext>
              </a:extLst>
            </p:cNvPr>
            <p:cNvSpPr/>
            <p:nvPr/>
          </p:nvSpPr>
          <p:spPr>
            <a:xfrm>
              <a:off x="9047406" y="3003119"/>
              <a:ext cx="337327" cy="374571"/>
            </a:xfrm>
            <a:prstGeom prst="flowChartAlternateProcess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753DC6E5-1854-405E-946F-70DB37D8B554}"/>
                </a:ext>
              </a:extLst>
            </p:cNvPr>
            <p:cNvCxnSpPr>
              <a:stCxn id="210" idx="2"/>
              <a:endCxn id="200" idx="0"/>
            </p:cNvCxnSpPr>
            <p:nvPr/>
          </p:nvCxnSpPr>
          <p:spPr>
            <a:xfrm flipH="1">
              <a:off x="8800586" y="3377690"/>
              <a:ext cx="415484" cy="37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0B34BAB-2B3D-40E8-82EB-057F06791289}"/>
              </a:ext>
            </a:extLst>
          </p:cNvPr>
          <p:cNvGrpSpPr/>
          <p:nvPr/>
        </p:nvGrpSpPr>
        <p:grpSpPr>
          <a:xfrm>
            <a:off x="7200957" y="4799050"/>
            <a:ext cx="2928184" cy="1119333"/>
            <a:chOff x="7200957" y="4799050"/>
            <a:chExt cx="2928184" cy="1119333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F6C805E0-4D4F-4AEA-A0A8-908A0AA8DDA3}"/>
                </a:ext>
              </a:extLst>
            </p:cNvPr>
            <p:cNvGrpSpPr/>
            <p:nvPr/>
          </p:nvGrpSpPr>
          <p:grpSpPr>
            <a:xfrm>
              <a:off x="7200957" y="5550521"/>
              <a:ext cx="2928184" cy="367862"/>
              <a:chOff x="3001864" y="5541827"/>
              <a:chExt cx="2928184" cy="367862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9D487C8-F469-42D7-91E2-D3F8A6613E1F}"/>
                  </a:ext>
                </a:extLst>
              </p:cNvPr>
              <p:cNvSpPr/>
              <p:nvPr/>
            </p:nvSpPr>
            <p:spPr>
              <a:xfrm>
                <a:off x="30018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5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682ACD14-64C6-4371-A0E5-F915E843F903}"/>
                  </a:ext>
                </a:extLst>
              </p:cNvPr>
              <p:cNvSpPr/>
              <p:nvPr/>
            </p:nvSpPr>
            <p:spPr>
              <a:xfrm>
                <a:off x="336762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2E5CA2A-3B85-47C2-BC1C-294DA1811C22}"/>
                  </a:ext>
                </a:extLst>
              </p:cNvPr>
              <p:cNvSpPr/>
              <p:nvPr/>
            </p:nvSpPr>
            <p:spPr>
              <a:xfrm>
                <a:off x="373338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CBC2486-75EA-477E-9695-8977BDB84985}"/>
                  </a:ext>
                </a:extLst>
              </p:cNvPr>
              <p:cNvSpPr/>
              <p:nvPr/>
            </p:nvSpPr>
            <p:spPr>
              <a:xfrm>
                <a:off x="409914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8765F1F-8524-4B0B-B92E-2226740C04CD}"/>
                  </a:ext>
                </a:extLst>
              </p:cNvPr>
              <p:cNvSpPr/>
              <p:nvPr/>
            </p:nvSpPr>
            <p:spPr>
              <a:xfrm>
                <a:off x="446490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0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075755A-B295-4B1A-B7CD-4D6ED4F81E47}"/>
                  </a:ext>
                </a:extLst>
              </p:cNvPr>
              <p:cNvSpPr/>
              <p:nvPr/>
            </p:nvSpPr>
            <p:spPr>
              <a:xfrm>
                <a:off x="48306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E707253-8CCE-4A5D-A300-478E14170387}"/>
                  </a:ext>
                </a:extLst>
              </p:cNvPr>
              <p:cNvSpPr/>
              <p:nvPr/>
            </p:nvSpPr>
            <p:spPr>
              <a:xfrm>
                <a:off x="519852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3D9E3D5-1A60-45C8-912E-DB6D717A3F38}"/>
                  </a:ext>
                </a:extLst>
              </p:cNvPr>
              <p:cNvSpPr/>
              <p:nvPr/>
            </p:nvSpPr>
            <p:spPr>
              <a:xfrm>
                <a:off x="556428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222" name="Flowchart: Alternate Process 221">
              <a:extLst>
                <a:ext uri="{FF2B5EF4-FFF2-40B4-BE49-F238E27FC236}">
                  <a16:creationId xmlns:a16="http://schemas.microsoft.com/office/drawing/2014/main" id="{220F4D0A-8E9B-4D70-870A-0390C175349C}"/>
                </a:ext>
              </a:extLst>
            </p:cNvPr>
            <p:cNvSpPr/>
            <p:nvPr/>
          </p:nvSpPr>
          <p:spPr>
            <a:xfrm>
              <a:off x="7214121" y="4799050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D654DD74-E85B-4F2D-88B9-9B7EFF7ACB7B}"/>
                </a:ext>
              </a:extLst>
            </p:cNvPr>
            <p:cNvCxnSpPr>
              <a:cxnSpLocks/>
              <a:stCxn id="222" idx="2"/>
              <a:endCxn id="214" idx="0"/>
            </p:cNvCxnSpPr>
            <p:nvPr/>
          </p:nvCxnSpPr>
          <p:spPr>
            <a:xfrm>
              <a:off x="7382785" y="5167072"/>
              <a:ext cx="1052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Flowchart: Alternate Process 223">
              <a:extLst>
                <a:ext uri="{FF2B5EF4-FFF2-40B4-BE49-F238E27FC236}">
                  <a16:creationId xmlns:a16="http://schemas.microsoft.com/office/drawing/2014/main" id="{ED414606-B9FF-4935-BC7F-0BC450B0F10A}"/>
                </a:ext>
              </a:extLst>
            </p:cNvPr>
            <p:cNvSpPr/>
            <p:nvPr/>
          </p:nvSpPr>
          <p:spPr>
            <a:xfrm>
              <a:off x="7946693" y="4799050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784EA13-5693-4A07-B8A9-3D81C1F32474}"/>
                </a:ext>
              </a:extLst>
            </p:cNvPr>
            <p:cNvCxnSpPr>
              <a:stCxn id="224" idx="2"/>
              <a:endCxn id="216" idx="0"/>
            </p:cNvCxnSpPr>
            <p:nvPr/>
          </p:nvCxnSpPr>
          <p:spPr>
            <a:xfrm>
              <a:off x="8115357" y="5167072"/>
              <a:ext cx="0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Flowchart: Alternate Process 225">
              <a:extLst>
                <a:ext uri="{FF2B5EF4-FFF2-40B4-BE49-F238E27FC236}">
                  <a16:creationId xmlns:a16="http://schemas.microsoft.com/office/drawing/2014/main" id="{FC000628-031C-4439-ACEB-645099CF5025}"/>
                </a:ext>
              </a:extLst>
            </p:cNvPr>
            <p:cNvSpPr/>
            <p:nvPr/>
          </p:nvSpPr>
          <p:spPr>
            <a:xfrm>
              <a:off x="8686280" y="4803145"/>
              <a:ext cx="337327" cy="374571"/>
            </a:xfrm>
            <a:prstGeom prst="flowChartAlternateProcess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25C9AB44-B29B-4DA2-BB43-519AEDF3A0BC}"/>
                </a:ext>
              </a:extLst>
            </p:cNvPr>
            <p:cNvCxnSpPr>
              <a:stCxn id="226" idx="2"/>
              <a:endCxn id="218" idx="0"/>
            </p:cNvCxnSpPr>
            <p:nvPr/>
          </p:nvCxnSpPr>
          <p:spPr>
            <a:xfrm flipH="1">
              <a:off x="8846877" y="5177716"/>
              <a:ext cx="8067" cy="372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Flowchart: Alternate Process 227">
              <a:extLst>
                <a:ext uri="{FF2B5EF4-FFF2-40B4-BE49-F238E27FC236}">
                  <a16:creationId xmlns:a16="http://schemas.microsoft.com/office/drawing/2014/main" id="{AF8C9904-7433-44E0-AEBA-D3B17DE9175C}"/>
                </a:ext>
              </a:extLst>
            </p:cNvPr>
            <p:cNvSpPr/>
            <p:nvPr/>
          </p:nvSpPr>
          <p:spPr>
            <a:xfrm>
              <a:off x="9093697" y="4804890"/>
              <a:ext cx="337327" cy="374571"/>
            </a:xfrm>
            <a:prstGeom prst="flowChartAlternateProcess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</a:t>
              </a: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F1F245D-BCC2-449C-A398-A4AEEDB3AC13}"/>
                </a:ext>
              </a:extLst>
            </p:cNvPr>
            <p:cNvCxnSpPr>
              <a:stCxn id="228" idx="2"/>
              <a:endCxn id="218" idx="0"/>
            </p:cNvCxnSpPr>
            <p:nvPr/>
          </p:nvCxnSpPr>
          <p:spPr>
            <a:xfrm flipH="1">
              <a:off x="8846877" y="5179461"/>
              <a:ext cx="415484" cy="37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0D9EC57-01CB-4216-9E08-594404CD802A}"/>
              </a:ext>
            </a:extLst>
          </p:cNvPr>
          <p:cNvGrpSpPr/>
          <p:nvPr/>
        </p:nvGrpSpPr>
        <p:grpSpPr>
          <a:xfrm>
            <a:off x="7179726" y="1195508"/>
            <a:ext cx="2928184" cy="1502402"/>
            <a:chOff x="7179726" y="1195508"/>
            <a:chExt cx="2928184" cy="1502402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179A69C-2617-4AFE-8B41-91A6A99A6FBA}"/>
                </a:ext>
              </a:extLst>
            </p:cNvPr>
            <p:cNvGrpSpPr/>
            <p:nvPr/>
          </p:nvGrpSpPr>
          <p:grpSpPr>
            <a:xfrm>
              <a:off x="7179726" y="1195508"/>
              <a:ext cx="2928184" cy="1119333"/>
              <a:chOff x="7179726" y="1195508"/>
              <a:chExt cx="2928184" cy="111933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4481124B-E9D5-4803-BA3E-61503845270B}"/>
                  </a:ext>
                </a:extLst>
              </p:cNvPr>
              <p:cNvGrpSpPr/>
              <p:nvPr/>
            </p:nvGrpSpPr>
            <p:grpSpPr>
              <a:xfrm>
                <a:off x="7179726" y="1946979"/>
                <a:ext cx="2928184" cy="367862"/>
                <a:chOff x="3001864" y="5541827"/>
                <a:chExt cx="2928184" cy="367862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E4DEF68-7223-460D-BC43-C6AF8D8DABF8}"/>
                    </a:ext>
                  </a:extLst>
                </p:cNvPr>
                <p:cNvSpPr/>
                <p:nvPr/>
              </p:nvSpPr>
              <p:spPr>
                <a:xfrm>
                  <a:off x="3001864" y="5541827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5</a:t>
                  </a: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2347C71-A92D-49C9-A85B-E7EED9F7D00B}"/>
                    </a:ext>
                  </a:extLst>
                </p:cNvPr>
                <p:cNvSpPr/>
                <p:nvPr/>
              </p:nvSpPr>
              <p:spPr>
                <a:xfrm>
                  <a:off x="3367624" y="5541827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65F85596-98F7-4C63-AACE-FF5F708E82E8}"/>
                    </a:ext>
                  </a:extLst>
                </p:cNvPr>
                <p:cNvSpPr/>
                <p:nvPr/>
              </p:nvSpPr>
              <p:spPr>
                <a:xfrm>
                  <a:off x="3733384" y="5541827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2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5B2D204-F019-45F3-AF8B-958644007AA9}"/>
                    </a:ext>
                  </a:extLst>
                </p:cNvPr>
                <p:cNvSpPr/>
                <p:nvPr/>
              </p:nvSpPr>
              <p:spPr>
                <a:xfrm>
                  <a:off x="4099144" y="5541827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2368BC73-E2B7-4760-A26E-184BBB15C47B}"/>
                    </a:ext>
                  </a:extLst>
                </p:cNvPr>
                <p:cNvSpPr/>
                <p:nvPr/>
              </p:nvSpPr>
              <p:spPr>
                <a:xfrm>
                  <a:off x="4464904" y="5541827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5</a:t>
                  </a: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27F3A3E-BBBB-4872-91B5-D4F80D8DDA01}"/>
                    </a:ext>
                  </a:extLst>
                </p:cNvPr>
                <p:cNvSpPr/>
                <p:nvPr/>
              </p:nvSpPr>
              <p:spPr>
                <a:xfrm>
                  <a:off x="4830664" y="5541827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2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D4A60D7-ED61-4D76-BEF7-9DAC678417BF}"/>
                    </a:ext>
                  </a:extLst>
                </p:cNvPr>
                <p:cNvSpPr/>
                <p:nvPr/>
              </p:nvSpPr>
              <p:spPr>
                <a:xfrm>
                  <a:off x="5198528" y="5541827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4AD0401F-1A27-409B-B893-3F6BE20A14A6}"/>
                    </a:ext>
                  </a:extLst>
                </p:cNvPr>
                <p:cNvSpPr/>
                <p:nvPr/>
              </p:nvSpPr>
              <p:spPr>
                <a:xfrm>
                  <a:off x="5564288" y="5541827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  <p:sp>
            <p:nvSpPr>
              <p:cNvPr id="188" name="Flowchart: Alternate Process 187">
                <a:extLst>
                  <a:ext uri="{FF2B5EF4-FFF2-40B4-BE49-F238E27FC236}">
                    <a16:creationId xmlns:a16="http://schemas.microsoft.com/office/drawing/2014/main" id="{E40A45F5-13A5-408D-8D07-AA3EBB5530BD}"/>
                  </a:ext>
                </a:extLst>
              </p:cNvPr>
              <p:cNvSpPr/>
              <p:nvPr/>
            </p:nvSpPr>
            <p:spPr>
              <a:xfrm>
                <a:off x="7192890" y="1195508"/>
                <a:ext cx="337327" cy="368022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</a:p>
            </p:txBody>
          </p: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C2DF02F1-8A3D-4222-A182-CFCA887759AC}"/>
                  </a:ext>
                </a:extLst>
              </p:cNvPr>
              <p:cNvCxnSpPr>
                <a:cxnSpLocks/>
                <a:stCxn id="188" idx="2"/>
                <a:endCxn id="180" idx="0"/>
              </p:cNvCxnSpPr>
              <p:nvPr/>
            </p:nvCxnSpPr>
            <p:spPr>
              <a:xfrm>
                <a:off x="7361554" y="1563530"/>
                <a:ext cx="1052" cy="3834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Flowchart: Alternate Process 189">
                <a:extLst>
                  <a:ext uri="{FF2B5EF4-FFF2-40B4-BE49-F238E27FC236}">
                    <a16:creationId xmlns:a16="http://schemas.microsoft.com/office/drawing/2014/main" id="{AF2F6159-09AB-4D13-82D4-747047745FCB}"/>
                  </a:ext>
                </a:extLst>
              </p:cNvPr>
              <p:cNvSpPr/>
              <p:nvPr/>
            </p:nvSpPr>
            <p:spPr>
              <a:xfrm>
                <a:off x="7925462" y="1195508"/>
                <a:ext cx="337327" cy="368022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</a:t>
                </a:r>
              </a:p>
            </p:txBody>
          </p: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5D0DB03B-D184-4CBB-A0CC-4BC28862DC6F}"/>
                  </a:ext>
                </a:extLst>
              </p:cNvPr>
              <p:cNvCxnSpPr>
                <a:stCxn id="190" idx="2"/>
                <a:endCxn id="182" idx="0"/>
              </p:cNvCxnSpPr>
              <p:nvPr/>
            </p:nvCxnSpPr>
            <p:spPr>
              <a:xfrm>
                <a:off x="8094126" y="1563530"/>
                <a:ext cx="0" cy="3834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Flowchart: Alternate Process 191">
                <a:extLst>
                  <a:ext uri="{FF2B5EF4-FFF2-40B4-BE49-F238E27FC236}">
                    <a16:creationId xmlns:a16="http://schemas.microsoft.com/office/drawing/2014/main" id="{37E283A7-E149-47FE-848E-819E7FA61D4B}"/>
                  </a:ext>
                </a:extLst>
              </p:cNvPr>
              <p:cNvSpPr/>
              <p:nvPr/>
            </p:nvSpPr>
            <p:spPr>
              <a:xfrm>
                <a:off x="8665049" y="1199603"/>
                <a:ext cx="337327" cy="374571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A638CB3C-1C26-4B93-B2EB-0BAF5F598CCE}"/>
                  </a:ext>
                </a:extLst>
              </p:cNvPr>
              <p:cNvCxnSpPr>
                <a:stCxn id="192" idx="2"/>
                <a:endCxn id="184" idx="0"/>
              </p:cNvCxnSpPr>
              <p:nvPr/>
            </p:nvCxnSpPr>
            <p:spPr>
              <a:xfrm flipH="1">
                <a:off x="8825646" y="1574174"/>
                <a:ext cx="8067" cy="3728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Arrow: U-Turn 236">
              <a:extLst>
                <a:ext uri="{FF2B5EF4-FFF2-40B4-BE49-F238E27FC236}">
                  <a16:creationId xmlns:a16="http://schemas.microsoft.com/office/drawing/2014/main" id="{75562BAD-A1F2-4C0A-AAE4-56BB87569414}"/>
                </a:ext>
              </a:extLst>
            </p:cNvPr>
            <p:cNvSpPr/>
            <p:nvPr/>
          </p:nvSpPr>
          <p:spPr>
            <a:xfrm flipV="1">
              <a:off x="8069065" y="2468886"/>
              <a:ext cx="1193296" cy="229024"/>
            </a:xfrm>
            <a:prstGeom prst="uturnArrow">
              <a:avLst/>
            </a:prstGeom>
            <a:solidFill>
              <a:schemeClr val="accent3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Arrow: U-Turn 237">
              <a:extLst>
                <a:ext uri="{FF2B5EF4-FFF2-40B4-BE49-F238E27FC236}">
                  <a16:creationId xmlns:a16="http://schemas.microsoft.com/office/drawing/2014/main" id="{4E57B166-06AF-4199-A4D4-71A8B1B385E8}"/>
                </a:ext>
              </a:extLst>
            </p:cNvPr>
            <p:cNvSpPr/>
            <p:nvPr/>
          </p:nvSpPr>
          <p:spPr>
            <a:xfrm flipV="1">
              <a:off x="7303754" y="2370407"/>
              <a:ext cx="1554480" cy="229024"/>
            </a:xfrm>
            <a:prstGeom prst="uturnArrow">
              <a:avLst/>
            </a:prstGeom>
            <a:solidFill>
              <a:schemeClr val="accent3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6DCA2C9-AE4B-4007-BABB-4B1F98D3809E}"/>
              </a:ext>
            </a:extLst>
          </p:cNvPr>
          <p:cNvGrpSpPr/>
          <p:nvPr/>
        </p:nvGrpSpPr>
        <p:grpSpPr>
          <a:xfrm>
            <a:off x="2988700" y="2997279"/>
            <a:ext cx="2928184" cy="1457849"/>
            <a:chOff x="2988700" y="2997279"/>
            <a:chExt cx="2928184" cy="1457849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604F438A-985A-4B26-B789-5FA041542CDA}"/>
                </a:ext>
              </a:extLst>
            </p:cNvPr>
            <p:cNvGrpSpPr/>
            <p:nvPr/>
          </p:nvGrpSpPr>
          <p:grpSpPr>
            <a:xfrm>
              <a:off x="2988700" y="2997279"/>
              <a:ext cx="2928184" cy="1119333"/>
              <a:chOff x="2988700" y="2997279"/>
              <a:chExt cx="2928184" cy="1119333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16D96316-CBEA-4A8F-9BC7-1A5A1B765A3D}"/>
                  </a:ext>
                </a:extLst>
              </p:cNvPr>
              <p:cNvGrpSpPr/>
              <p:nvPr/>
            </p:nvGrpSpPr>
            <p:grpSpPr>
              <a:xfrm>
                <a:off x="2988700" y="3748750"/>
                <a:ext cx="2928184" cy="367862"/>
                <a:chOff x="2988700" y="3748750"/>
                <a:chExt cx="2928184" cy="36786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8995029-5D3E-48E9-8180-5710CE3E5BA6}"/>
                    </a:ext>
                  </a:extLst>
                </p:cNvPr>
                <p:cNvSpPr/>
                <p:nvPr/>
              </p:nvSpPr>
              <p:spPr>
                <a:xfrm>
                  <a:off x="2988700" y="3748750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2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67B6F4A-3787-4D15-831D-389881ED1FEE}"/>
                    </a:ext>
                  </a:extLst>
                </p:cNvPr>
                <p:cNvSpPr/>
                <p:nvPr/>
              </p:nvSpPr>
              <p:spPr>
                <a:xfrm>
                  <a:off x="3354460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832AB7C-6BF7-45EE-BFE6-52EDA40BA412}"/>
                    </a:ext>
                  </a:extLst>
                </p:cNvPr>
                <p:cNvSpPr/>
                <p:nvPr/>
              </p:nvSpPr>
              <p:spPr>
                <a:xfrm>
                  <a:off x="3720220" y="3748750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2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A0DAF36-48E4-4083-BE98-F524D71C1440}"/>
                    </a:ext>
                  </a:extLst>
                </p:cNvPr>
                <p:cNvSpPr/>
                <p:nvPr/>
              </p:nvSpPr>
              <p:spPr>
                <a:xfrm>
                  <a:off x="4085980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FC290A0-FF9B-4401-ADC9-17E0852DE58E}"/>
                    </a:ext>
                  </a:extLst>
                </p:cNvPr>
                <p:cNvSpPr/>
                <p:nvPr/>
              </p:nvSpPr>
              <p:spPr>
                <a:xfrm>
                  <a:off x="4451740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6B4F698-674D-4F1D-9765-6900CBF3F57A}"/>
                    </a:ext>
                  </a:extLst>
                </p:cNvPr>
                <p:cNvSpPr/>
                <p:nvPr/>
              </p:nvSpPr>
              <p:spPr>
                <a:xfrm>
                  <a:off x="4817500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DD2F3429-6117-4493-879A-E5AAF7CD813E}"/>
                    </a:ext>
                  </a:extLst>
                </p:cNvPr>
                <p:cNvSpPr/>
                <p:nvPr/>
              </p:nvSpPr>
              <p:spPr>
                <a:xfrm>
                  <a:off x="5185364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7E6158E-7D58-4263-BF46-45CAE0E12BF0}"/>
                    </a:ext>
                  </a:extLst>
                </p:cNvPr>
                <p:cNvSpPr/>
                <p:nvPr/>
              </p:nvSpPr>
              <p:spPr>
                <a:xfrm>
                  <a:off x="5551124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  <p:sp>
            <p:nvSpPr>
              <p:cNvPr id="68" name="Flowchart: Alternate Process 67">
                <a:extLst>
                  <a:ext uri="{FF2B5EF4-FFF2-40B4-BE49-F238E27FC236}">
                    <a16:creationId xmlns:a16="http://schemas.microsoft.com/office/drawing/2014/main" id="{A3398EEB-5C11-4AA5-829E-90C5A1596D52}"/>
                  </a:ext>
                </a:extLst>
              </p:cNvPr>
              <p:cNvSpPr/>
              <p:nvPr/>
            </p:nvSpPr>
            <p:spPr>
              <a:xfrm>
                <a:off x="3001864" y="2997279"/>
                <a:ext cx="337327" cy="368022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940FFFA-FAB9-47C3-A996-A5A4BC5780C7}"/>
                  </a:ext>
                </a:extLst>
              </p:cNvPr>
              <p:cNvCxnSpPr>
                <a:cxnSpLocks/>
                <a:stCxn id="68" idx="2"/>
                <a:endCxn id="56" idx="0"/>
              </p:cNvCxnSpPr>
              <p:nvPr/>
            </p:nvCxnSpPr>
            <p:spPr>
              <a:xfrm>
                <a:off x="3170528" y="3365301"/>
                <a:ext cx="1052" cy="3834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Alternate Process 69">
                <a:extLst>
                  <a:ext uri="{FF2B5EF4-FFF2-40B4-BE49-F238E27FC236}">
                    <a16:creationId xmlns:a16="http://schemas.microsoft.com/office/drawing/2014/main" id="{9E82C033-CD1B-461D-AC43-D400EA993EF2}"/>
                  </a:ext>
                </a:extLst>
              </p:cNvPr>
              <p:cNvSpPr/>
              <p:nvPr/>
            </p:nvSpPr>
            <p:spPr>
              <a:xfrm>
                <a:off x="3734436" y="2997279"/>
                <a:ext cx="337327" cy="368022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42716A8-BA45-4BF4-8518-E76D8E0D7E0B}"/>
                  </a:ext>
                </a:extLst>
              </p:cNvPr>
              <p:cNvCxnSpPr>
                <a:stCxn id="70" idx="2"/>
                <a:endCxn id="58" idx="0"/>
              </p:cNvCxnSpPr>
              <p:nvPr/>
            </p:nvCxnSpPr>
            <p:spPr>
              <a:xfrm>
                <a:off x="3903100" y="3365301"/>
                <a:ext cx="0" cy="3834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Arrow: U-Turn 238">
              <a:extLst>
                <a:ext uri="{FF2B5EF4-FFF2-40B4-BE49-F238E27FC236}">
                  <a16:creationId xmlns:a16="http://schemas.microsoft.com/office/drawing/2014/main" id="{EDD8448F-7602-468B-8BD1-1B1FB64A7173}"/>
                </a:ext>
              </a:extLst>
            </p:cNvPr>
            <p:cNvSpPr/>
            <p:nvPr/>
          </p:nvSpPr>
          <p:spPr>
            <a:xfrm flipV="1">
              <a:off x="3110408" y="4226104"/>
              <a:ext cx="822960" cy="229024"/>
            </a:xfrm>
            <a:prstGeom prst="uturnArrow">
              <a:avLst/>
            </a:prstGeom>
            <a:solidFill>
              <a:schemeClr val="accent3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73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1BE8-D34E-4A47-8121-6320ABF2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formats: text-based delimited (CSV)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DACD7E-AC07-46A6-B04E-0A5DFBAF1688}"/>
              </a:ext>
            </a:extLst>
          </p:cNvPr>
          <p:cNvGrpSpPr/>
          <p:nvPr/>
        </p:nvGrpSpPr>
        <p:grpSpPr>
          <a:xfrm>
            <a:off x="122239" y="4312133"/>
            <a:ext cx="1946786" cy="2361936"/>
            <a:chOff x="479590" y="4312133"/>
            <a:chExt cx="1946786" cy="236193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FFA647-708F-428C-85D4-338DB4B7C356}"/>
                </a:ext>
              </a:extLst>
            </p:cNvPr>
            <p:cNvSpPr/>
            <p:nvPr/>
          </p:nvSpPr>
          <p:spPr>
            <a:xfrm>
              <a:off x="588918" y="4441162"/>
              <a:ext cx="1837458" cy="2232907"/>
            </a:xfrm>
            <a:prstGeom prst="roundRect">
              <a:avLst>
                <a:gd name="adj" fmla="val 72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A419A8BB-481A-4DA2-8341-E860C145C18A}"/>
                </a:ext>
              </a:extLst>
            </p:cNvPr>
            <p:cNvSpPr/>
            <p:nvPr/>
          </p:nvSpPr>
          <p:spPr>
            <a:xfrm>
              <a:off x="479590" y="4312133"/>
              <a:ext cx="450408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B9C5F7-E3E9-4CB6-8B75-08642A52EBB0}"/>
                </a:ext>
              </a:extLst>
            </p:cNvPr>
            <p:cNvGrpSpPr/>
            <p:nvPr/>
          </p:nvGrpSpPr>
          <p:grpSpPr>
            <a:xfrm>
              <a:off x="740633" y="4770315"/>
              <a:ext cx="1479639" cy="1800412"/>
              <a:chOff x="6281099" y="2144798"/>
              <a:chExt cx="1479639" cy="1800412"/>
            </a:xfrm>
          </p:grpSpPr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75FACF26-4248-483A-AE3A-A0F3F7F81371}"/>
                  </a:ext>
                </a:extLst>
              </p:cNvPr>
              <p:cNvSpPr/>
              <p:nvPr/>
            </p:nvSpPr>
            <p:spPr>
              <a:xfrm>
                <a:off x="6281099" y="2908796"/>
                <a:ext cx="1479639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[K,K]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6F2EBEA2-714A-47BD-B044-697111D6321C}"/>
                  </a:ext>
                </a:extLst>
              </p:cNvPr>
              <p:cNvSpPr/>
              <p:nvPr/>
            </p:nvSpPr>
            <p:spPr>
              <a:xfrm>
                <a:off x="6281099" y="2144798"/>
                <a:ext cx="810240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K -&gt; int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356886FA-E455-4605-9731-24F8810D6EEA}"/>
                  </a:ext>
                </a:extLst>
              </p:cNvPr>
              <p:cNvSpPr/>
              <p:nvPr/>
            </p:nvSpPr>
            <p:spPr>
              <a:xfrm>
                <a:off x="6281099" y="2526797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pi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C2E948D5-3884-41FA-A35C-95AC70AA57BB}"/>
                  </a:ext>
                </a:extLst>
              </p:cNvPr>
              <p:cNvSpPr/>
              <p:nvPr/>
            </p:nvSpPr>
            <p:spPr>
              <a:xfrm>
                <a:off x="6281099" y="3290795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mu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F98E9A90-BEC0-4226-B395-4410EA479F4D}"/>
                  </a:ext>
                </a:extLst>
              </p:cNvPr>
              <p:cNvSpPr/>
              <p:nvPr/>
            </p:nvSpPr>
            <p:spPr>
              <a:xfrm>
                <a:off x="6281099" y="3672795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sigma -&gt; float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2BB63C-8C67-4623-9818-F7B7DB5F19F4}"/>
              </a:ext>
            </a:extLst>
          </p:cNvPr>
          <p:cNvGrpSpPr/>
          <p:nvPr/>
        </p:nvGrpSpPr>
        <p:grpSpPr>
          <a:xfrm>
            <a:off x="122239" y="769049"/>
            <a:ext cx="2061234" cy="1275672"/>
            <a:chOff x="766050" y="974970"/>
            <a:chExt cx="2061234" cy="127567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2F28FD4-D36B-4594-9FD5-A9ADD74CC1AA}"/>
                </a:ext>
              </a:extLst>
            </p:cNvPr>
            <p:cNvSpPr/>
            <p:nvPr/>
          </p:nvSpPr>
          <p:spPr>
            <a:xfrm>
              <a:off x="884438" y="1104000"/>
              <a:ext cx="1942846" cy="114664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A70FF5E2-9F77-4FAC-BA5C-ED0758F250E8}"/>
                </a:ext>
              </a:extLst>
            </p:cNvPr>
            <p:cNvSpPr/>
            <p:nvPr/>
          </p:nvSpPr>
          <p:spPr>
            <a:xfrm>
              <a:off x="766050" y="974970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DC82C727-712A-4440-B99C-CACAE92F16AD}"/>
                </a:ext>
              </a:extLst>
            </p:cNvPr>
            <p:cNvSpPr/>
            <p:nvPr/>
          </p:nvSpPr>
          <p:spPr>
            <a:xfrm>
              <a:off x="1019096" y="1802841"/>
              <a:ext cx="1631777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 -&gt; [Trace()]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E7966C1E-A3E3-4614-9B8D-06AA41612D45}"/>
                </a:ext>
              </a:extLst>
            </p:cNvPr>
            <p:cNvSpPr/>
            <p:nvPr/>
          </p:nvSpPr>
          <p:spPr>
            <a:xfrm>
              <a:off x="1004658" y="1412556"/>
              <a:ext cx="1555708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-&gt; int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E13B79-3AB1-467D-BCC1-4E70D96E51E6}"/>
              </a:ext>
            </a:extLst>
          </p:cNvPr>
          <p:cNvGrpSpPr/>
          <p:nvPr/>
        </p:nvGrpSpPr>
        <p:grpSpPr>
          <a:xfrm>
            <a:off x="122239" y="2178550"/>
            <a:ext cx="2442286" cy="1999754"/>
            <a:chOff x="658266" y="2974723"/>
            <a:chExt cx="2442286" cy="19997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5E1AB5-65E7-4A58-8BB7-A23206364B63}"/>
                </a:ext>
              </a:extLst>
            </p:cNvPr>
            <p:cNvSpPr/>
            <p:nvPr/>
          </p:nvSpPr>
          <p:spPr>
            <a:xfrm>
              <a:off x="755629" y="3103753"/>
              <a:ext cx="2344923" cy="1870724"/>
            </a:xfrm>
            <a:prstGeom prst="roundRect">
              <a:avLst>
                <a:gd name="adj" fmla="val 7732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08491142-5462-42AE-A1DF-84136B3024CA}"/>
                </a:ext>
              </a:extLst>
            </p:cNvPr>
            <p:cNvSpPr/>
            <p:nvPr/>
          </p:nvSpPr>
          <p:spPr>
            <a:xfrm>
              <a:off x="658266" y="2974723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021A08-A853-4FC0-9347-E9D20377E5BD}"/>
                </a:ext>
              </a:extLst>
            </p:cNvPr>
            <p:cNvGrpSpPr/>
            <p:nvPr/>
          </p:nvGrpSpPr>
          <p:grpSpPr>
            <a:xfrm>
              <a:off x="884438" y="3412368"/>
              <a:ext cx="2012126" cy="1403064"/>
              <a:chOff x="1162965" y="3546189"/>
              <a:chExt cx="2012126" cy="1403064"/>
            </a:xfrm>
          </p:grpSpPr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CA804E5D-7CDC-4655-A5AC-08B5C40E4907}"/>
                  </a:ext>
                </a:extLst>
              </p:cNvPr>
              <p:cNvSpPr/>
              <p:nvPr/>
            </p:nvSpPr>
            <p:spPr>
              <a:xfrm>
                <a:off x="1162965" y="4299955"/>
                <a:ext cx="201212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offset -&gt; [float, float]</a:t>
                </a:r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DB4B9F03-EE66-46D5-8050-7F27651CD3BE}"/>
                  </a:ext>
                </a:extLst>
              </p:cNvPr>
              <p:cNvSpPr/>
              <p:nvPr/>
            </p:nvSpPr>
            <p:spPr>
              <a:xfrm>
                <a:off x="1162965" y="3546189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D8070692-D8E4-47F6-A32D-D1CAF362C76C}"/>
                  </a:ext>
                </a:extLst>
              </p:cNvPr>
              <p:cNvSpPr/>
              <p:nvPr/>
            </p:nvSpPr>
            <p:spPr>
              <a:xfrm>
                <a:off x="1162965" y="3923072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65812298-C8CC-4A9C-ABD7-E99879D277A2}"/>
                  </a:ext>
                </a:extLst>
              </p:cNvPr>
              <p:cNvSpPr/>
              <p:nvPr/>
            </p:nvSpPr>
            <p:spPr>
              <a:xfrm>
                <a:off x="1162965" y="4676838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model -&gt; HMM()</a:t>
                </a:r>
              </a:p>
            </p:txBody>
          </p:sp>
        </p:grp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AE3E7CA7-8BCE-4644-BFF1-C2B150628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6" r="82908" b="50000"/>
          <a:stretch/>
        </p:blipFill>
        <p:spPr>
          <a:xfrm>
            <a:off x="5574579" y="1554765"/>
            <a:ext cx="2344339" cy="33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E10B-5C22-487A-8B26-F6253B45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B496-97A9-49FA-8990-0C95E7C4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types: what are they and why are they important?</a:t>
            </a:r>
          </a:p>
          <a:p>
            <a:pPr lvl="1"/>
            <a:r>
              <a:rPr lang="en-US" dirty="0"/>
              <a:t>Procedural vs OOP</a:t>
            </a:r>
          </a:p>
          <a:p>
            <a:pPr lvl="1"/>
            <a:r>
              <a:rPr lang="en-US" dirty="0"/>
              <a:t>Dynamic vs Static typing</a:t>
            </a:r>
          </a:p>
          <a:p>
            <a:pPr lvl="1"/>
            <a:r>
              <a:rPr lang="en-US" dirty="0"/>
              <a:t>Interpreted vs Compiled languages</a:t>
            </a:r>
          </a:p>
          <a:p>
            <a:r>
              <a:rPr lang="en-US" dirty="0"/>
              <a:t>OOP: defining custom data types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OOP in action: </a:t>
            </a:r>
            <a:r>
              <a:rPr lang="en-US" dirty="0" err="1"/>
              <a:t>smTIRF</a:t>
            </a:r>
            <a:r>
              <a:rPr lang="en-US" dirty="0"/>
              <a:t> data structures</a:t>
            </a:r>
          </a:p>
          <a:p>
            <a:r>
              <a:rPr lang="en-US" dirty="0"/>
              <a:t>OOP syntax</a:t>
            </a:r>
          </a:p>
          <a:p>
            <a:r>
              <a:rPr lang="en-US" dirty="0"/>
              <a:t>Value vs Reference</a:t>
            </a:r>
          </a:p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33904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1BE8-D34E-4A47-8121-6320ABF2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formats: text-based hierarchical (JSON, XML)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DACD7E-AC07-46A6-B04E-0A5DFBAF1688}"/>
              </a:ext>
            </a:extLst>
          </p:cNvPr>
          <p:cNvGrpSpPr/>
          <p:nvPr/>
        </p:nvGrpSpPr>
        <p:grpSpPr>
          <a:xfrm>
            <a:off x="122239" y="4312133"/>
            <a:ext cx="1946786" cy="2361936"/>
            <a:chOff x="479590" y="4312133"/>
            <a:chExt cx="1946786" cy="236193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FFA647-708F-428C-85D4-338DB4B7C356}"/>
                </a:ext>
              </a:extLst>
            </p:cNvPr>
            <p:cNvSpPr/>
            <p:nvPr/>
          </p:nvSpPr>
          <p:spPr>
            <a:xfrm>
              <a:off x="588918" y="4441162"/>
              <a:ext cx="1837458" cy="2232907"/>
            </a:xfrm>
            <a:prstGeom prst="roundRect">
              <a:avLst>
                <a:gd name="adj" fmla="val 72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A419A8BB-481A-4DA2-8341-E860C145C18A}"/>
                </a:ext>
              </a:extLst>
            </p:cNvPr>
            <p:cNvSpPr/>
            <p:nvPr/>
          </p:nvSpPr>
          <p:spPr>
            <a:xfrm>
              <a:off x="479590" y="4312133"/>
              <a:ext cx="450408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B9C5F7-E3E9-4CB6-8B75-08642A52EBB0}"/>
                </a:ext>
              </a:extLst>
            </p:cNvPr>
            <p:cNvGrpSpPr/>
            <p:nvPr/>
          </p:nvGrpSpPr>
          <p:grpSpPr>
            <a:xfrm>
              <a:off x="740633" y="4770315"/>
              <a:ext cx="1479639" cy="1800412"/>
              <a:chOff x="6281099" y="2144798"/>
              <a:chExt cx="1479639" cy="1800412"/>
            </a:xfrm>
          </p:grpSpPr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75FACF26-4248-483A-AE3A-A0F3F7F81371}"/>
                  </a:ext>
                </a:extLst>
              </p:cNvPr>
              <p:cNvSpPr/>
              <p:nvPr/>
            </p:nvSpPr>
            <p:spPr>
              <a:xfrm>
                <a:off x="6281099" y="2908796"/>
                <a:ext cx="1479639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[K,K]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6F2EBEA2-714A-47BD-B044-697111D6321C}"/>
                  </a:ext>
                </a:extLst>
              </p:cNvPr>
              <p:cNvSpPr/>
              <p:nvPr/>
            </p:nvSpPr>
            <p:spPr>
              <a:xfrm>
                <a:off x="6281099" y="2144798"/>
                <a:ext cx="810240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K -&gt; int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356886FA-E455-4605-9731-24F8810D6EEA}"/>
                  </a:ext>
                </a:extLst>
              </p:cNvPr>
              <p:cNvSpPr/>
              <p:nvPr/>
            </p:nvSpPr>
            <p:spPr>
              <a:xfrm>
                <a:off x="6281099" y="2526797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pi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C2E948D5-3884-41FA-A35C-95AC70AA57BB}"/>
                  </a:ext>
                </a:extLst>
              </p:cNvPr>
              <p:cNvSpPr/>
              <p:nvPr/>
            </p:nvSpPr>
            <p:spPr>
              <a:xfrm>
                <a:off x="6281099" y="3290795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mu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F98E9A90-BEC0-4226-B395-4410EA479F4D}"/>
                  </a:ext>
                </a:extLst>
              </p:cNvPr>
              <p:cNvSpPr/>
              <p:nvPr/>
            </p:nvSpPr>
            <p:spPr>
              <a:xfrm>
                <a:off x="6281099" y="3672795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sigma -&gt; float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2BB63C-8C67-4623-9818-F7B7DB5F19F4}"/>
              </a:ext>
            </a:extLst>
          </p:cNvPr>
          <p:cNvGrpSpPr/>
          <p:nvPr/>
        </p:nvGrpSpPr>
        <p:grpSpPr>
          <a:xfrm>
            <a:off x="122239" y="769049"/>
            <a:ext cx="2061234" cy="1275672"/>
            <a:chOff x="766050" y="974970"/>
            <a:chExt cx="2061234" cy="127567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2F28FD4-D36B-4594-9FD5-A9ADD74CC1AA}"/>
                </a:ext>
              </a:extLst>
            </p:cNvPr>
            <p:cNvSpPr/>
            <p:nvPr/>
          </p:nvSpPr>
          <p:spPr>
            <a:xfrm>
              <a:off x="884438" y="1104000"/>
              <a:ext cx="1942846" cy="114664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A70FF5E2-9F77-4FAC-BA5C-ED0758F250E8}"/>
                </a:ext>
              </a:extLst>
            </p:cNvPr>
            <p:cNvSpPr/>
            <p:nvPr/>
          </p:nvSpPr>
          <p:spPr>
            <a:xfrm>
              <a:off x="766050" y="974970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DC82C727-712A-4440-B99C-CACAE92F16AD}"/>
                </a:ext>
              </a:extLst>
            </p:cNvPr>
            <p:cNvSpPr/>
            <p:nvPr/>
          </p:nvSpPr>
          <p:spPr>
            <a:xfrm>
              <a:off x="1019096" y="1802841"/>
              <a:ext cx="1631777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 -&gt; [Trace()]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E7966C1E-A3E3-4614-9B8D-06AA41612D45}"/>
                </a:ext>
              </a:extLst>
            </p:cNvPr>
            <p:cNvSpPr/>
            <p:nvPr/>
          </p:nvSpPr>
          <p:spPr>
            <a:xfrm>
              <a:off x="1004658" y="1412556"/>
              <a:ext cx="1555708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-&gt; int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E13B79-3AB1-467D-BCC1-4E70D96E51E6}"/>
              </a:ext>
            </a:extLst>
          </p:cNvPr>
          <p:cNvGrpSpPr/>
          <p:nvPr/>
        </p:nvGrpSpPr>
        <p:grpSpPr>
          <a:xfrm>
            <a:off x="122239" y="2178550"/>
            <a:ext cx="2442286" cy="1999754"/>
            <a:chOff x="658266" y="2974723"/>
            <a:chExt cx="2442286" cy="19997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5E1AB5-65E7-4A58-8BB7-A23206364B63}"/>
                </a:ext>
              </a:extLst>
            </p:cNvPr>
            <p:cNvSpPr/>
            <p:nvPr/>
          </p:nvSpPr>
          <p:spPr>
            <a:xfrm>
              <a:off x="755629" y="3103753"/>
              <a:ext cx="2344923" cy="1870724"/>
            </a:xfrm>
            <a:prstGeom prst="roundRect">
              <a:avLst>
                <a:gd name="adj" fmla="val 7732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08491142-5462-42AE-A1DF-84136B3024CA}"/>
                </a:ext>
              </a:extLst>
            </p:cNvPr>
            <p:cNvSpPr/>
            <p:nvPr/>
          </p:nvSpPr>
          <p:spPr>
            <a:xfrm>
              <a:off x="658266" y="2974723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021A08-A853-4FC0-9347-E9D20377E5BD}"/>
                </a:ext>
              </a:extLst>
            </p:cNvPr>
            <p:cNvGrpSpPr/>
            <p:nvPr/>
          </p:nvGrpSpPr>
          <p:grpSpPr>
            <a:xfrm>
              <a:off x="884438" y="3412368"/>
              <a:ext cx="2012126" cy="1403064"/>
              <a:chOff x="1162965" y="3546189"/>
              <a:chExt cx="2012126" cy="1403064"/>
            </a:xfrm>
          </p:grpSpPr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CA804E5D-7CDC-4655-A5AC-08B5C40E4907}"/>
                  </a:ext>
                </a:extLst>
              </p:cNvPr>
              <p:cNvSpPr/>
              <p:nvPr/>
            </p:nvSpPr>
            <p:spPr>
              <a:xfrm>
                <a:off x="1162965" y="4299955"/>
                <a:ext cx="201212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offset -&gt; [float, float]</a:t>
                </a:r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DB4B9F03-EE66-46D5-8050-7F27651CD3BE}"/>
                  </a:ext>
                </a:extLst>
              </p:cNvPr>
              <p:cNvSpPr/>
              <p:nvPr/>
            </p:nvSpPr>
            <p:spPr>
              <a:xfrm>
                <a:off x="1162965" y="3546189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D8070692-D8E4-47F6-A32D-D1CAF362C76C}"/>
                  </a:ext>
                </a:extLst>
              </p:cNvPr>
              <p:cNvSpPr/>
              <p:nvPr/>
            </p:nvSpPr>
            <p:spPr>
              <a:xfrm>
                <a:off x="1162965" y="3923072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65812298-C8CC-4A9C-ABD7-E99879D277A2}"/>
                  </a:ext>
                </a:extLst>
              </p:cNvPr>
              <p:cNvSpPr/>
              <p:nvPr/>
            </p:nvSpPr>
            <p:spPr>
              <a:xfrm>
                <a:off x="1162965" y="4676838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model -&gt; HMM()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CC4B95-24A8-4606-800F-85F57DD74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6" t="9128" r="52975" b="26469"/>
          <a:stretch/>
        </p:blipFill>
        <p:spPr>
          <a:xfrm>
            <a:off x="3240272" y="1292453"/>
            <a:ext cx="3675751" cy="5336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254D9-4D53-4EB3-9556-F48167A4C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54" t="8973" r="27130" b="35242"/>
          <a:stretch/>
        </p:blipFill>
        <p:spPr>
          <a:xfrm>
            <a:off x="7591771" y="1292453"/>
            <a:ext cx="3143159" cy="4622763"/>
          </a:xfrm>
          <a:prstGeom prst="rect">
            <a:avLst/>
          </a:prstGeom>
        </p:spPr>
      </p:pic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811F44B4-09CF-41ED-90DB-30CE67A210ED}"/>
              </a:ext>
            </a:extLst>
          </p:cNvPr>
          <p:cNvSpPr/>
          <p:nvPr/>
        </p:nvSpPr>
        <p:spPr>
          <a:xfrm>
            <a:off x="4645189" y="775794"/>
            <a:ext cx="697752" cy="3745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14088766-7865-4D19-8FF4-41CEA985334B}"/>
              </a:ext>
            </a:extLst>
          </p:cNvPr>
          <p:cNvSpPr/>
          <p:nvPr/>
        </p:nvSpPr>
        <p:spPr>
          <a:xfrm>
            <a:off x="8874856" y="754880"/>
            <a:ext cx="576987" cy="3745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1393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AF6-8F0C-4061-8E39-762B3490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formats: binary hierarchical (HDF5)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1ABFF-0F35-47EA-A49E-5A9A70E18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2" t="8993" r="24471" b="33639"/>
          <a:stretch/>
        </p:blipFill>
        <p:spPr>
          <a:xfrm>
            <a:off x="2790246" y="916577"/>
            <a:ext cx="5193838" cy="475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F3C4A-C4D0-4007-818A-2E687E763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42" r="66505" b="65685"/>
          <a:stretch/>
        </p:blipFill>
        <p:spPr>
          <a:xfrm>
            <a:off x="8149339" y="1318785"/>
            <a:ext cx="3802034" cy="171952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6268F8A-611C-4FB2-A9EE-B776F5795344}"/>
              </a:ext>
            </a:extLst>
          </p:cNvPr>
          <p:cNvGrpSpPr/>
          <p:nvPr/>
        </p:nvGrpSpPr>
        <p:grpSpPr>
          <a:xfrm>
            <a:off x="122239" y="4312133"/>
            <a:ext cx="1946786" cy="2361936"/>
            <a:chOff x="479590" y="4312133"/>
            <a:chExt cx="1946786" cy="23619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04A504-89B4-4C23-B31A-D1FFE66F4CB1}"/>
                </a:ext>
              </a:extLst>
            </p:cNvPr>
            <p:cNvSpPr/>
            <p:nvPr/>
          </p:nvSpPr>
          <p:spPr>
            <a:xfrm>
              <a:off x="588918" y="4441162"/>
              <a:ext cx="1837458" cy="2232907"/>
            </a:xfrm>
            <a:prstGeom prst="roundRect">
              <a:avLst>
                <a:gd name="adj" fmla="val 72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56627D0E-A852-44DC-A4F1-8CA0B0B32AF1}"/>
                </a:ext>
              </a:extLst>
            </p:cNvPr>
            <p:cNvSpPr/>
            <p:nvPr/>
          </p:nvSpPr>
          <p:spPr>
            <a:xfrm>
              <a:off x="479590" y="4312133"/>
              <a:ext cx="450408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A1C746-0A15-42C5-83C2-10712B29874A}"/>
                </a:ext>
              </a:extLst>
            </p:cNvPr>
            <p:cNvGrpSpPr/>
            <p:nvPr/>
          </p:nvGrpSpPr>
          <p:grpSpPr>
            <a:xfrm>
              <a:off x="740633" y="4770315"/>
              <a:ext cx="1479639" cy="1800412"/>
              <a:chOff x="6281099" y="2144798"/>
              <a:chExt cx="1479639" cy="1800412"/>
            </a:xfrm>
          </p:grpSpPr>
          <p:sp>
            <p:nvSpPr>
              <p:cNvPr id="10" name="Flowchart: Alternate Process 9">
                <a:extLst>
                  <a:ext uri="{FF2B5EF4-FFF2-40B4-BE49-F238E27FC236}">
                    <a16:creationId xmlns:a16="http://schemas.microsoft.com/office/drawing/2014/main" id="{79CF2806-84A6-4503-B5D2-2AE84CADA7A3}"/>
                  </a:ext>
                </a:extLst>
              </p:cNvPr>
              <p:cNvSpPr/>
              <p:nvPr/>
            </p:nvSpPr>
            <p:spPr>
              <a:xfrm>
                <a:off x="6281099" y="2908796"/>
                <a:ext cx="1479639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[K,K]</a:t>
                </a:r>
              </a:p>
            </p:txBody>
          </p:sp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F2BCD505-148A-42D6-A4AE-1B2917E7E113}"/>
                  </a:ext>
                </a:extLst>
              </p:cNvPr>
              <p:cNvSpPr/>
              <p:nvPr/>
            </p:nvSpPr>
            <p:spPr>
              <a:xfrm>
                <a:off x="6281099" y="2144798"/>
                <a:ext cx="810240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K -&gt; int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12D30370-4BD1-4765-9EE9-4A3FCF72A360}"/>
                  </a:ext>
                </a:extLst>
              </p:cNvPr>
              <p:cNvSpPr/>
              <p:nvPr/>
            </p:nvSpPr>
            <p:spPr>
              <a:xfrm>
                <a:off x="6281099" y="2526797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pi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4E4E8496-2D00-4041-B6D9-42DB929B8A94}"/>
                  </a:ext>
                </a:extLst>
              </p:cNvPr>
              <p:cNvSpPr/>
              <p:nvPr/>
            </p:nvSpPr>
            <p:spPr>
              <a:xfrm>
                <a:off x="6281099" y="3290795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mu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099F87FD-9791-4AEF-835F-5CEAF16F5030}"/>
                  </a:ext>
                </a:extLst>
              </p:cNvPr>
              <p:cNvSpPr/>
              <p:nvPr/>
            </p:nvSpPr>
            <p:spPr>
              <a:xfrm>
                <a:off x="6281099" y="3672795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sigma -&gt; float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B9347F-04FD-4D1A-9A12-2904457C1E08}"/>
              </a:ext>
            </a:extLst>
          </p:cNvPr>
          <p:cNvGrpSpPr/>
          <p:nvPr/>
        </p:nvGrpSpPr>
        <p:grpSpPr>
          <a:xfrm>
            <a:off x="122239" y="769049"/>
            <a:ext cx="2061234" cy="1275672"/>
            <a:chOff x="766050" y="974970"/>
            <a:chExt cx="2061234" cy="127567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3FA5B9-2403-45BD-B0DB-CF549B53E12D}"/>
                </a:ext>
              </a:extLst>
            </p:cNvPr>
            <p:cNvSpPr/>
            <p:nvPr/>
          </p:nvSpPr>
          <p:spPr>
            <a:xfrm>
              <a:off x="884438" y="1104000"/>
              <a:ext cx="1942846" cy="114664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F5FEB50D-3A9F-4E89-9F5D-A22696517CCC}"/>
                </a:ext>
              </a:extLst>
            </p:cNvPr>
            <p:cNvSpPr/>
            <p:nvPr/>
          </p:nvSpPr>
          <p:spPr>
            <a:xfrm>
              <a:off x="766050" y="974970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BFD400D-680C-41B5-B627-6F1DF6B550AF}"/>
                </a:ext>
              </a:extLst>
            </p:cNvPr>
            <p:cNvSpPr/>
            <p:nvPr/>
          </p:nvSpPr>
          <p:spPr>
            <a:xfrm>
              <a:off x="1019096" y="1802841"/>
              <a:ext cx="1631777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 -&gt; [Trace()]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6798991E-B83F-4623-AFA7-226EE21A902D}"/>
                </a:ext>
              </a:extLst>
            </p:cNvPr>
            <p:cNvSpPr/>
            <p:nvPr/>
          </p:nvSpPr>
          <p:spPr>
            <a:xfrm>
              <a:off x="1004658" y="1412556"/>
              <a:ext cx="1555708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-&gt; int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DDBDE0-C319-4624-9862-7CC31761D92B}"/>
              </a:ext>
            </a:extLst>
          </p:cNvPr>
          <p:cNvGrpSpPr/>
          <p:nvPr/>
        </p:nvGrpSpPr>
        <p:grpSpPr>
          <a:xfrm>
            <a:off x="122239" y="2178550"/>
            <a:ext cx="2442286" cy="1999754"/>
            <a:chOff x="658266" y="2974723"/>
            <a:chExt cx="2442286" cy="199975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D2717C0-1FC4-483A-9B05-827727A9E737}"/>
                </a:ext>
              </a:extLst>
            </p:cNvPr>
            <p:cNvSpPr/>
            <p:nvPr/>
          </p:nvSpPr>
          <p:spPr>
            <a:xfrm>
              <a:off x="755629" y="3103753"/>
              <a:ext cx="2344923" cy="1870724"/>
            </a:xfrm>
            <a:prstGeom prst="roundRect">
              <a:avLst>
                <a:gd name="adj" fmla="val 7732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Flowchart: Terminator 21">
              <a:extLst>
                <a:ext uri="{FF2B5EF4-FFF2-40B4-BE49-F238E27FC236}">
                  <a16:creationId xmlns:a16="http://schemas.microsoft.com/office/drawing/2014/main" id="{812ADA86-21AA-493E-8D7E-AC80561F5EFD}"/>
                </a:ext>
              </a:extLst>
            </p:cNvPr>
            <p:cNvSpPr/>
            <p:nvPr/>
          </p:nvSpPr>
          <p:spPr>
            <a:xfrm>
              <a:off x="658266" y="2974723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B6DB3D-D4C2-4F48-AFA2-ECA1F6F0F878}"/>
                </a:ext>
              </a:extLst>
            </p:cNvPr>
            <p:cNvGrpSpPr/>
            <p:nvPr/>
          </p:nvGrpSpPr>
          <p:grpSpPr>
            <a:xfrm>
              <a:off x="884438" y="3412368"/>
              <a:ext cx="2012126" cy="1403064"/>
              <a:chOff x="1162965" y="3546189"/>
              <a:chExt cx="2012126" cy="1403064"/>
            </a:xfrm>
          </p:grpSpPr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2DE20212-A03C-44FF-9CF4-D3DF6AC87841}"/>
                  </a:ext>
                </a:extLst>
              </p:cNvPr>
              <p:cNvSpPr/>
              <p:nvPr/>
            </p:nvSpPr>
            <p:spPr>
              <a:xfrm>
                <a:off x="1162965" y="4299955"/>
                <a:ext cx="201212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offset -&gt; [float, float]</a:t>
                </a:r>
              </a:p>
            </p:txBody>
          </p:sp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9A52A415-5E41-43C8-A39A-D309C0B924BF}"/>
                  </a:ext>
                </a:extLst>
              </p:cNvPr>
              <p:cNvSpPr/>
              <p:nvPr/>
            </p:nvSpPr>
            <p:spPr>
              <a:xfrm>
                <a:off x="1162965" y="3546189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BB72B038-E205-492F-9DC0-C62494E221B6}"/>
                  </a:ext>
                </a:extLst>
              </p:cNvPr>
              <p:cNvSpPr/>
              <p:nvPr/>
            </p:nvSpPr>
            <p:spPr>
              <a:xfrm>
                <a:off x="1162965" y="3923072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4F606E9E-9169-4F8D-9C0E-2D4EE092923B}"/>
                  </a:ext>
                </a:extLst>
              </p:cNvPr>
              <p:cNvSpPr/>
              <p:nvPr/>
            </p:nvSpPr>
            <p:spPr>
              <a:xfrm>
                <a:off x="1162965" y="4676838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model -&gt; HMM()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517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1BE8-D34E-4A47-8121-6320ABF2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formats: binary schema (</a:t>
            </a:r>
            <a:r>
              <a:rPr lang="en-US" dirty="0" err="1"/>
              <a:t>protobuf</a:t>
            </a:r>
            <a:r>
              <a:rPr lang="en-US" dirty="0"/>
              <a:t>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DACD7E-AC07-46A6-B04E-0A5DFBAF1688}"/>
              </a:ext>
            </a:extLst>
          </p:cNvPr>
          <p:cNvGrpSpPr/>
          <p:nvPr/>
        </p:nvGrpSpPr>
        <p:grpSpPr>
          <a:xfrm>
            <a:off x="122239" y="4312133"/>
            <a:ext cx="1946786" cy="2361936"/>
            <a:chOff x="479590" y="4312133"/>
            <a:chExt cx="1946786" cy="236193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FFA647-708F-428C-85D4-338DB4B7C356}"/>
                </a:ext>
              </a:extLst>
            </p:cNvPr>
            <p:cNvSpPr/>
            <p:nvPr/>
          </p:nvSpPr>
          <p:spPr>
            <a:xfrm>
              <a:off x="588918" y="4441162"/>
              <a:ext cx="1837458" cy="2232907"/>
            </a:xfrm>
            <a:prstGeom prst="roundRect">
              <a:avLst>
                <a:gd name="adj" fmla="val 72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A419A8BB-481A-4DA2-8341-E860C145C18A}"/>
                </a:ext>
              </a:extLst>
            </p:cNvPr>
            <p:cNvSpPr/>
            <p:nvPr/>
          </p:nvSpPr>
          <p:spPr>
            <a:xfrm>
              <a:off x="479590" y="4312133"/>
              <a:ext cx="450408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B9C5F7-E3E9-4CB6-8B75-08642A52EBB0}"/>
                </a:ext>
              </a:extLst>
            </p:cNvPr>
            <p:cNvGrpSpPr/>
            <p:nvPr/>
          </p:nvGrpSpPr>
          <p:grpSpPr>
            <a:xfrm>
              <a:off x="740633" y="4770315"/>
              <a:ext cx="1479639" cy="1800412"/>
              <a:chOff x="6281099" y="2144798"/>
              <a:chExt cx="1479639" cy="1800412"/>
            </a:xfrm>
          </p:grpSpPr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75FACF26-4248-483A-AE3A-A0F3F7F81371}"/>
                  </a:ext>
                </a:extLst>
              </p:cNvPr>
              <p:cNvSpPr/>
              <p:nvPr/>
            </p:nvSpPr>
            <p:spPr>
              <a:xfrm>
                <a:off x="6281099" y="2908796"/>
                <a:ext cx="1479639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[K,K]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6F2EBEA2-714A-47BD-B044-697111D6321C}"/>
                  </a:ext>
                </a:extLst>
              </p:cNvPr>
              <p:cNvSpPr/>
              <p:nvPr/>
            </p:nvSpPr>
            <p:spPr>
              <a:xfrm>
                <a:off x="6281099" y="2144798"/>
                <a:ext cx="810240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K -&gt; int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356886FA-E455-4605-9731-24F8810D6EEA}"/>
                  </a:ext>
                </a:extLst>
              </p:cNvPr>
              <p:cNvSpPr/>
              <p:nvPr/>
            </p:nvSpPr>
            <p:spPr>
              <a:xfrm>
                <a:off x="6281099" y="2526797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pi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C2E948D5-3884-41FA-A35C-95AC70AA57BB}"/>
                  </a:ext>
                </a:extLst>
              </p:cNvPr>
              <p:cNvSpPr/>
              <p:nvPr/>
            </p:nvSpPr>
            <p:spPr>
              <a:xfrm>
                <a:off x="6281099" y="3290795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mu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F98E9A90-BEC0-4226-B395-4410EA479F4D}"/>
                  </a:ext>
                </a:extLst>
              </p:cNvPr>
              <p:cNvSpPr/>
              <p:nvPr/>
            </p:nvSpPr>
            <p:spPr>
              <a:xfrm>
                <a:off x="6281099" y="3672795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sigma -&gt; float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2BB63C-8C67-4623-9818-F7B7DB5F19F4}"/>
              </a:ext>
            </a:extLst>
          </p:cNvPr>
          <p:cNvGrpSpPr/>
          <p:nvPr/>
        </p:nvGrpSpPr>
        <p:grpSpPr>
          <a:xfrm>
            <a:off x="122239" y="769049"/>
            <a:ext cx="2061234" cy="1275672"/>
            <a:chOff x="766050" y="974970"/>
            <a:chExt cx="2061234" cy="127567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2F28FD4-D36B-4594-9FD5-A9ADD74CC1AA}"/>
                </a:ext>
              </a:extLst>
            </p:cNvPr>
            <p:cNvSpPr/>
            <p:nvPr/>
          </p:nvSpPr>
          <p:spPr>
            <a:xfrm>
              <a:off x="884438" y="1104000"/>
              <a:ext cx="1942846" cy="114664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A70FF5E2-9F77-4FAC-BA5C-ED0758F250E8}"/>
                </a:ext>
              </a:extLst>
            </p:cNvPr>
            <p:cNvSpPr/>
            <p:nvPr/>
          </p:nvSpPr>
          <p:spPr>
            <a:xfrm>
              <a:off x="766050" y="974970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DC82C727-712A-4440-B99C-CACAE92F16AD}"/>
                </a:ext>
              </a:extLst>
            </p:cNvPr>
            <p:cNvSpPr/>
            <p:nvPr/>
          </p:nvSpPr>
          <p:spPr>
            <a:xfrm>
              <a:off x="1019096" y="1802841"/>
              <a:ext cx="1631777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 -&gt; [Trace()]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E7966C1E-A3E3-4614-9B8D-06AA41612D45}"/>
                </a:ext>
              </a:extLst>
            </p:cNvPr>
            <p:cNvSpPr/>
            <p:nvPr/>
          </p:nvSpPr>
          <p:spPr>
            <a:xfrm>
              <a:off x="1004658" y="1412556"/>
              <a:ext cx="1555708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-&gt; int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E13B79-3AB1-467D-BCC1-4E70D96E51E6}"/>
              </a:ext>
            </a:extLst>
          </p:cNvPr>
          <p:cNvGrpSpPr/>
          <p:nvPr/>
        </p:nvGrpSpPr>
        <p:grpSpPr>
          <a:xfrm>
            <a:off x="122239" y="2178550"/>
            <a:ext cx="2442286" cy="1999754"/>
            <a:chOff x="658266" y="2974723"/>
            <a:chExt cx="2442286" cy="19997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5E1AB5-65E7-4A58-8BB7-A23206364B63}"/>
                </a:ext>
              </a:extLst>
            </p:cNvPr>
            <p:cNvSpPr/>
            <p:nvPr/>
          </p:nvSpPr>
          <p:spPr>
            <a:xfrm>
              <a:off x="755629" y="3103753"/>
              <a:ext cx="2344923" cy="1870724"/>
            </a:xfrm>
            <a:prstGeom prst="roundRect">
              <a:avLst>
                <a:gd name="adj" fmla="val 7732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08491142-5462-42AE-A1DF-84136B3024CA}"/>
                </a:ext>
              </a:extLst>
            </p:cNvPr>
            <p:cNvSpPr/>
            <p:nvPr/>
          </p:nvSpPr>
          <p:spPr>
            <a:xfrm>
              <a:off x="658266" y="2974723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021A08-A853-4FC0-9347-E9D20377E5BD}"/>
                </a:ext>
              </a:extLst>
            </p:cNvPr>
            <p:cNvGrpSpPr/>
            <p:nvPr/>
          </p:nvGrpSpPr>
          <p:grpSpPr>
            <a:xfrm>
              <a:off x="884438" y="3412368"/>
              <a:ext cx="2012126" cy="1403064"/>
              <a:chOff x="1162965" y="3546189"/>
              <a:chExt cx="2012126" cy="1403064"/>
            </a:xfrm>
          </p:grpSpPr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CA804E5D-7CDC-4655-A5AC-08B5C40E4907}"/>
                  </a:ext>
                </a:extLst>
              </p:cNvPr>
              <p:cNvSpPr/>
              <p:nvPr/>
            </p:nvSpPr>
            <p:spPr>
              <a:xfrm>
                <a:off x="1162965" y="4299955"/>
                <a:ext cx="201212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offset -&gt; [float, float]</a:t>
                </a:r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DB4B9F03-EE66-46D5-8050-7F27651CD3BE}"/>
                  </a:ext>
                </a:extLst>
              </p:cNvPr>
              <p:cNvSpPr/>
              <p:nvPr/>
            </p:nvSpPr>
            <p:spPr>
              <a:xfrm>
                <a:off x="1162965" y="3546189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D8070692-D8E4-47F6-A32D-D1CAF362C76C}"/>
                  </a:ext>
                </a:extLst>
              </p:cNvPr>
              <p:cNvSpPr/>
              <p:nvPr/>
            </p:nvSpPr>
            <p:spPr>
              <a:xfrm>
                <a:off x="1162965" y="3923072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65812298-C8CC-4A9C-ABD7-E99879D277A2}"/>
                  </a:ext>
                </a:extLst>
              </p:cNvPr>
              <p:cNvSpPr/>
              <p:nvPr/>
            </p:nvSpPr>
            <p:spPr>
              <a:xfrm>
                <a:off x="1162965" y="4676838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model -&gt; HMM()</a:t>
                </a: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307F3-5922-4C2A-88C4-0CB23A2BA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1" r="79342" b="35242"/>
          <a:stretch/>
        </p:blipFill>
        <p:spPr>
          <a:xfrm>
            <a:off x="3782399" y="1342842"/>
            <a:ext cx="2833451" cy="45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4BF2C-E657-432C-86C2-BAE85AD9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EC4160-7E02-4E55-B8D2-C1B29ABAA4CB}"/>
              </a:ext>
            </a:extLst>
          </p:cNvPr>
          <p:cNvSpPr/>
          <p:nvPr/>
        </p:nvSpPr>
        <p:spPr>
          <a:xfrm>
            <a:off x="965984" y="4203357"/>
            <a:ext cx="6861494" cy="1443157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"23"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str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 is a letter"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str + str (concatenation)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type casting (str -&gt; int)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 is not a letter"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</a:t>
            </a:r>
            <a:r>
              <a:rPr lang="en-US" sz="1600" dirty="0" err="1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TypeError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C464B-2838-4961-B210-D0CAD4D1A7B7}"/>
              </a:ext>
            </a:extLst>
          </p:cNvPr>
          <p:cNvGrpSpPr/>
          <p:nvPr/>
        </p:nvGrpSpPr>
        <p:grpSpPr>
          <a:xfrm>
            <a:off x="965984" y="1211485"/>
            <a:ext cx="7904747" cy="1285514"/>
            <a:chOff x="965984" y="1211485"/>
            <a:chExt cx="7904747" cy="128551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62D7DB3-124B-4962-8215-51AD54EE0CD7}"/>
                </a:ext>
              </a:extLst>
            </p:cNvPr>
            <p:cNvSpPr/>
            <p:nvPr/>
          </p:nvSpPr>
          <p:spPr>
            <a:xfrm>
              <a:off x="965984" y="1304826"/>
              <a:ext cx="2679275" cy="1192173"/>
            </a:xfrm>
            <a:prstGeom prst="roundRect">
              <a:avLst>
                <a:gd name="adj" fmla="val 6870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 err="1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int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9.4832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float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"hello"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str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True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bool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F28DF21-E42A-4E27-A73F-D0181919D03F}"/>
                </a:ext>
              </a:extLst>
            </p:cNvPr>
            <p:cNvSpPr txBox="1"/>
            <p:nvPr/>
          </p:nvSpPr>
          <p:spPr>
            <a:xfrm>
              <a:off x="4396731" y="1211485"/>
              <a:ext cx="447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Types define how data is represented in the processor (binary)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42E511-91AD-4C1A-AE5F-22A50F47CFDA}"/>
              </a:ext>
            </a:extLst>
          </p:cNvPr>
          <p:cNvGrpSpPr/>
          <p:nvPr/>
        </p:nvGrpSpPr>
        <p:grpSpPr>
          <a:xfrm>
            <a:off x="965984" y="3026576"/>
            <a:ext cx="7904747" cy="923330"/>
            <a:chOff x="965984" y="3026576"/>
            <a:chExt cx="7904747" cy="9233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EFD41D3-D6C6-4F35-8368-A70A7FBB7E0F}"/>
                </a:ext>
              </a:extLst>
            </p:cNvPr>
            <p:cNvSpPr/>
            <p:nvPr/>
          </p:nvSpPr>
          <p:spPr>
            <a:xfrm>
              <a:off x="965984" y="3177546"/>
              <a:ext cx="2533386" cy="690205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**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= 8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**</a:t>
              </a:r>
              <a:r>
                <a:rPr lang="en-US" sz="1600" dirty="0">
                  <a:solidFill>
                    <a:srgbClr val="80808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'a'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</a:t>
              </a:r>
              <a:r>
                <a:rPr lang="en-US" sz="1600" dirty="0" err="1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TypeError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28E62A-42D2-4DD4-B439-6D780A7F1A9D}"/>
                </a:ext>
              </a:extLst>
            </p:cNvPr>
            <p:cNvSpPr txBox="1"/>
            <p:nvPr/>
          </p:nvSpPr>
          <p:spPr>
            <a:xfrm>
              <a:off x="4396731" y="3026576"/>
              <a:ext cx="447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And how data can be used or interact with other data types. This is referred to as a data type’s </a:t>
              </a:r>
              <a:r>
                <a:rPr lang="en-US" i="1" dirty="0">
                  <a:solidFill>
                    <a:schemeClr val="bg2"/>
                  </a:solidFill>
                </a:rPr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5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E3192FE-4010-42FD-9ED0-E05A9A82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vs Object Oriented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2F7FAC-D9AA-4FA0-A9E1-A989DBC81898}"/>
              </a:ext>
            </a:extLst>
          </p:cNvPr>
          <p:cNvGrpSpPr/>
          <p:nvPr/>
        </p:nvGrpSpPr>
        <p:grpSpPr>
          <a:xfrm>
            <a:off x="1026375" y="1412497"/>
            <a:ext cx="3043438" cy="1443157"/>
            <a:chOff x="1026375" y="1778835"/>
            <a:chExt cx="3043438" cy="144315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E1CEFB-63E3-4AE0-AA35-13D67E34A9C6}"/>
                </a:ext>
              </a:extLst>
            </p:cNvPr>
            <p:cNvSpPr/>
            <p:nvPr/>
          </p:nvSpPr>
          <p:spPr>
            <a:xfrm>
              <a:off x="1026375" y="1778835"/>
              <a:ext cx="3043438" cy="1443157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print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"Hello, world!"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+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print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pic>
          <p:nvPicPr>
            <p:cNvPr id="1026" name="Picture 2" descr="Python icon">
              <a:extLst>
                <a:ext uri="{FF2B5EF4-FFF2-40B4-BE49-F238E27FC236}">
                  <a16:creationId xmlns:a16="http://schemas.microsoft.com/office/drawing/2014/main" id="{49024F0F-3285-4C34-BFBC-CFD33875D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243" y="2255322"/>
              <a:ext cx="781405" cy="781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412150-1427-41A2-9390-5D2828367D46}"/>
              </a:ext>
            </a:extLst>
          </p:cNvPr>
          <p:cNvGrpSpPr/>
          <p:nvPr/>
        </p:nvGrpSpPr>
        <p:grpSpPr>
          <a:xfrm>
            <a:off x="5569662" y="1406671"/>
            <a:ext cx="5713973" cy="3200043"/>
            <a:chOff x="5569662" y="1406671"/>
            <a:chExt cx="5713973" cy="320004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9B9C323-A4E2-42BE-90B3-880446047F57}"/>
                </a:ext>
              </a:extLst>
            </p:cNvPr>
            <p:cNvSpPr/>
            <p:nvPr/>
          </p:nvSpPr>
          <p:spPr>
            <a:xfrm>
              <a:off x="5569662" y="1406671"/>
              <a:ext cx="5713973" cy="3200043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HelloWorld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void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main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[]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args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System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out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println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"Hello, world!"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+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System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out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println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D134040-7C36-4947-B4E2-2D5356A33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33561" y="3429000"/>
              <a:ext cx="786384" cy="1063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95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E3192FE-4010-42FD-9ED0-E05A9A82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vs Static Typing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E1CEFB-63E3-4AE0-AA35-13D67E34A9C6}"/>
              </a:ext>
            </a:extLst>
          </p:cNvPr>
          <p:cNvSpPr/>
          <p:nvPr/>
        </p:nvSpPr>
        <p:spPr>
          <a:xfrm>
            <a:off x="1412752" y="1035983"/>
            <a:ext cx="2214736" cy="2447092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**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2.4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3.1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B9C323-A4E2-42BE-90B3-880446047F57}"/>
              </a:ext>
            </a:extLst>
          </p:cNvPr>
          <p:cNvSpPr/>
          <p:nvPr/>
        </p:nvSpPr>
        <p:spPr>
          <a:xfrm>
            <a:off x="4789045" y="1035983"/>
            <a:ext cx="5835362" cy="4454962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java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lang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Math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MathStuff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Math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2.4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pl-PL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pl-PL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3.1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error</a:t>
            </a:r>
          </a:p>
          <a:p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pl-PL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E3192FE-4010-42FD-9ED0-E05A9A82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vs Compiled languages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7F95CA-34D1-42A4-8E14-94FF222E1E21}"/>
              </a:ext>
            </a:extLst>
          </p:cNvPr>
          <p:cNvGrpSpPr/>
          <p:nvPr/>
        </p:nvGrpSpPr>
        <p:grpSpPr>
          <a:xfrm>
            <a:off x="128137" y="816575"/>
            <a:ext cx="4864258" cy="3202947"/>
            <a:chOff x="128137" y="816575"/>
            <a:chExt cx="4864258" cy="320294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E1CEFB-63E3-4AE0-AA35-13D67E34A9C6}"/>
                </a:ext>
              </a:extLst>
            </p:cNvPr>
            <p:cNvSpPr/>
            <p:nvPr/>
          </p:nvSpPr>
          <p:spPr>
            <a:xfrm>
              <a:off x="128137" y="1321447"/>
              <a:ext cx="4864258" cy="2698075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def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97F00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):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return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**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def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97F00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foo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():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3-hour calculation goes here...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2.4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"hello"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foo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z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 err="1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 err="1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fails at runtime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A1EE36-15F4-4656-9A16-FB843B4A1D6E}"/>
                </a:ext>
              </a:extLst>
            </p:cNvPr>
            <p:cNvSpPr txBox="1"/>
            <p:nvPr/>
          </p:nvSpPr>
          <p:spPr>
            <a:xfrm>
              <a:off x="518395" y="816575"/>
              <a:ext cx="447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source code </a:t>
              </a:r>
              <a:r>
                <a:rPr lang="en-US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→ interpreter → machine code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F2B86D-32CF-4C29-9156-4BE0C8FAB724}"/>
              </a:ext>
            </a:extLst>
          </p:cNvPr>
          <p:cNvGrpSpPr/>
          <p:nvPr/>
        </p:nvGrpSpPr>
        <p:grpSpPr>
          <a:xfrm>
            <a:off x="5227526" y="816575"/>
            <a:ext cx="6685077" cy="5461801"/>
            <a:chOff x="5227526" y="816575"/>
            <a:chExt cx="6685077" cy="54618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9B9C323-A4E2-42BE-90B3-880446047F57}"/>
                </a:ext>
              </a:extLst>
            </p:cNvPr>
            <p:cNvSpPr/>
            <p:nvPr/>
          </p:nvSpPr>
          <p:spPr>
            <a:xfrm>
              <a:off x="5227526" y="1321447"/>
              <a:ext cx="6685077" cy="4956929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97F00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import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java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lang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Math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MathStuff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float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float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97F00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return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Math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void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foo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// 3-hour calculation goes here...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void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main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[]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args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float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2.4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"hello"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foo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float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z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);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// fails at compile time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EEC948-8C1D-46B1-BB6C-1D98960CF386}"/>
                </a:ext>
              </a:extLst>
            </p:cNvPr>
            <p:cNvSpPr txBox="1"/>
            <p:nvPr/>
          </p:nvSpPr>
          <p:spPr>
            <a:xfrm>
              <a:off x="5840695" y="816575"/>
              <a:ext cx="545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source code </a:t>
              </a:r>
              <a:r>
                <a:rPr lang="en-US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→ compiler → interpreter → machine code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4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C9E8-999F-4B34-A016-56EC643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is just a custom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5958-9A97-4F0B-9D7C-AFF82209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paradigm based on the concept of "objects", which can contain:</a:t>
            </a:r>
          </a:p>
          <a:p>
            <a:pPr lvl="1"/>
            <a:r>
              <a:rPr lang="en-US" dirty="0"/>
              <a:t>data, in the form of fields (often known as attributes or properties), </a:t>
            </a:r>
          </a:p>
          <a:p>
            <a:pPr lvl="1"/>
            <a:r>
              <a:rPr lang="en-US" dirty="0"/>
              <a:t>code, in the form of procedures (often known as methods). </a:t>
            </a:r>
          </a:p>
          <a:p>
            <a:r>
              <a:rPr lang="en-US" dirty="0"/>
              <a:t>A feature of objects is an object's procedures that can access and/or modify the data fields of the object with which they are associated </a:t>
            </a:r>
          </a:p>
          <a:p>
            <a:pPr lvl="1"/>
            <a:r>
              <a:rPr lang="en-US" dirty="0"/>
              <a:t>objects have a notion of "this" or "self"</a:t>
            </a:r>
          </a:p>
          <a:p>
            <a:r>
              <a:rPr lang="en-US" dirty="0"/>
              <a:t>In OOP, computer programs are designed by making them out of objects that interact with one another.</a:t>
            </a:r>
          </a:p>
          <a:p>
            <a:r>
              <a:rPr lang="en-US" dirty="0"/>
              <a:t>Important features of the OOP paradigm are: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BF6C1-7B72-457F-95EB-1FDE13D2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https://en.wikipedia.org/wiki/Object-oriented_programming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3C7AFC-4AF5-4C14-A601-32FA08952A96}"/>
              </a:ext>
            </a:extLst>
          </p:cNvPr>
          <p:cNvSpPr/>
          <p:nvPr/>
        </p:nvSpPr>
        <p:spPr>
          <a:xfrm>
            <a:off x="4047596" y="4534882"/>
            <a:ext cx="6621043" cy="1443157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([[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],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type = </a:t>
            </a:r>
            <a:r>
              <a:rPr lang="en-US" sz="1600" dirty="0" err="1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np.ndarray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ndim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=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shape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= (2,3)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ravel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== </a:t>
            </a:r>
            <a:r>
              <a:rPr lang="en-US" sz="1600" dirty="0" err="1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([0,1,2,3,4,5])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3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A822-5734-408F-9DFD-491CE0C3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example: Circle Object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75308CA1-607E-4462-9509-7377F0DB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7" y="1152139"/>
            <a:ext cx="4572009" cy="4553721"/>
          </a:xfrm>
        </p:spPr>
      </p:pic>
    </p:spTree>
    <p:extLst>
      <p:ext uri="{BB962C8B-B14F-4D97-AF65-F5344CB8AC3E}">
        <p14:creationId xmlns:p14="http://schemas.microsoft.com/office/powerpoint/2010/main" val="309413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6CFACE-3FB4-4607-AB92-B7CF641E31FC}"/>
              </a:ext>
            </a:extLst>
          </p:cNvPr>
          <p:cNvSpPr/>
          <p:nvPr/>
        </p:nvSpPr>
        <p:spPr>
          <a:xfrm>
            <a:off x="3779185" y="2056897"/>
            <a:ext cx="7157124" cy="3052689"/>
          </a:xfrm>
          <a:prstGeom prst="roundRect">
            <a:avLst>
              <a:gd name="adj" fmla="val 810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E2DBB-F71C-4D70-B396-14ED296A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1" y="-2"/>
            <a:ext cx="11452234" cy="681037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220F8F3-4381-4574-B05E-C8D8FE0175C1}"/>
              </a:ext>
            </a:extLst>
          </p:cNvPr>
          <p:cNvSpPr/>
          <p:nvPr/>
        </p:nvSpPr>
        <p:spPr>
          <a:xfrm>
            <a:off x="3239328" y="1711473"/>
            <a:ext cx="1689821" cy="779026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BD0F91E-F2A6-41DD-BA7A-A80273D970F8}"/>
              </a:ext>
            </a:extLst>
          </p:cNvPr>
          <p:cNvSpPr/>
          <p:nvPr/>
        </p:nvSpPr>
        <p:spPr>
          <a:xfrm>
            <a:off x="4317848" y="2643170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E367D8B-4798-4250-8A3B-7ACCD8EB640A}"/>
              </a:ext>
            </a:extLst>
          </p:cNvPr>
          <p:cNvSpPr/>
          <p:nvPr/>
        </p:nvSpPr>
        <p:spPr>
          <a:xfrm>
            <a:off x="4922855" y="2643170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1F10CE1-1A75-4C70-B2A7-41E6923B1864}"/>
              </a:ext>
            </a:extLst>
          </p:cNvPr>
          <p:cNvSpPr/>
          <p:nvPr/>
        </p:nvSpPr>
        <p:spPr>
          <a:xfrm>
            <a:off x="5527863" y="2638996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491694F-286C-44E0-93F0-5B6E4627E367}"/>
              </a:ext>
            </a:extLst>
          </p:cNvPr>
          <p:cNvSpPr/>
          <p:nvPr/>
        </p:nvSpPr>
        <p:spPr>
          <a:xfrm>
            <a:off x="4305134" y="3387344"/>
            <a:ext cx="1818091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 = 2*r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64400AF-F241-45D7-8323-1EA71135FD0A}"/>
              </a:ext>
            </a:extLst>
          </p:cNvPr>
          <p:cNvSpPr/>
          <p:nvPr/>
        </p:nvSpPr>
        <p:spPr>
          <a:xfrm>
            <a:off x="6227541" y="3387344"/>
            <a:ext cx="3153174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 = 2*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np.pi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D8E7860-613B-4100-A6D2-1D963B33411B}"/>
              </a:ext>
            </a:extLst>
          </p:cNvPr>
          <p:cNvSpPr/>
          <p:nvPr/>
        </p:nvSpPr>
        <p:spPr>
          <a:xfrm>
            <a:off x="4305134" y="4117582"/>
            <a:ext cx="3837801" cy="612934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translate(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dx,dy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070827E-69AD-4421-A76A-FE0F1F402752}"/>
              </a:ext>
            </a:extLst>
          </p:cNvPr>
          <p:cNvSpPr/>
          <p:nvPr/>
        </p:nvSpPr>
        <p:spPr>
          <a:xfrm>
            <a:off x="8291682" y="4117582"/>
            <a:ext cx="2492191" cy="612934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resize(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dr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74939-007F-49CB-BE29-CB4210C33BCC}"/>
              </a:ext>
            </a:extLst>
          </p:cNvPr>
          <p:cNvSpPr txBox="1"/>
          <p:nvPr/>
        </p:nvSpPr>
        <p:spPr>
          <a:xfrm>
            <a:off x="1176661" y="1823987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3EAEA-AFBE-4E3D-89CC-E6E265466F8C}"/>
              </a:ext>
            </a:extLst>
          </p:cNvPr>
          <p:cNvSpPr txBox="1"/>
          <p:nvPr/>
        </p:nvSpPr>
        <p:spPr>
          <a:xfrm>
            <a:off x="1176661" y="2676501"/>
            <a:ext cx="1837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FD76F-7E14-4E4C-AAD5-FC2E8462D9FD}"/>
              </a:ext>
            </a:extLst>
          </p:cNvPr>
          <p:cNvSpPr txBox="1"/>
          <p:nvPr/>
        </p:nvSpPr>
        <p:spPr>
          <a:xfrm>
            <a:off x="1176661" y="4176518"/>
            <a:ext cx="1661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3"/>
                </a:solidFill>
              </a:rPr>
              <a:t>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98F6F-32A9-4814-AE28-64F6F1016157}"/>
              </a:ext>
            </a:extLst>
          </p:cNvPr>
          <p:cNvSpPr txBox="1"/>
          <p:nvPr/>
        </p:nvSpPr>
        <p:spPr>
          <a:xfrm>
            <a:off x="1176661" y="3529015"/>
            <a:ext cx="18902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02997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ser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EA0F51"/>
      </a:accent4>
      <a:accent5>
        <a:srgbClr val="FEC306"/>
      </a:accent5>
      <a:accent6>
        <a:srgbClr val="C27EE6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91D2F0FF30E946B8198381A611B107" ma:contentTypeVersion="10" ma:contentTypeDescription="Create a new document." ma:contentTypeScope="" ma:versionID="dace50efe00142e2e267cbc8e9c0a2e0">
  <xsd:schema xmlns:xsd="http://www.w3.org/2001/XMLSchema" xmlns:xs="http://www.w3.org/2001/XMLSchema" xmlns:p="http://schemas.microsoft.com/office/2006/metadata/properties" xmlns:ns3="e6b14c07-a7c4-41d3-a26e-90be6fb9823c" targetNamespace="http://schemas.microsoft.com/office/2006/metadata/properties" ma:root="true" ma:fieldsID="a71cecd4da675f6188af6893e5f114ca" ns3:_="">
    <xsd:import namespace="e6b14c07-a7c4-41d3-a26e-90be6fb982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14c07-a7c4-41d3-a26e-90be6fb98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B5530-CB9E-493D-9164-68695AC761F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e6b14c07-a7c4-41d3-a26e-90be6fb9823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B60215-F28D-4E5E-8C74-5699C11999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B9BC8-6623-45E6-8F3C-18E4D43BA3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14c07-a7c4-41d3-a26e-90be6fb98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2425</TotalTime>
  <Words>1873</Words>
  <Application>Microsoft Office PowerPoint</Application>
  <PresentationFormat>Widescreen</PresentationFormat>
  <Paragraphs>403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Cascadia Code</vt:lpstr>
      <vt:lpstr>Franklin Gothic Book</vt:lpstr>
      <vt:lpstr>Franklin Gothic Medium</vt:lpstr>
      <vt:lpstr>Office Theme</vt:lpstr>
      <vt:lpstr>Object Oriented Programming  for Scientific Python</vt:lpstr>
      <vt:lpstr>Outline</vt:lpstr>
      <vt:lpstr>Data types</vt:lpstr>
      <vt:lpstr>Procedural vs Object Oriented</vt:lpstr>
      <vt:lpstr>Dynamic vs Static Typing</vt:lpstr>
      <vt:lpstr>Interpreted vs Compiled languages</vt:lpstr>
      <vt:lpstr>An object is just a custom data type</vt:lpstr>
      <vt:lpstr>Toy example: Circle Object</vt:lpstr>
      <vt:lpstr>Encapsulation</vt:lpstr>
      <vt:lpstr>Encapsulation</vt:lpstr>
      <vt:lpstr>Encapsulation</vt:lpstr>
      <vt:lpstr>Inheritance</vt:lpstr>
      <vt:lpstr>Polymorphism (duck typing)</vt:lpstr>
      <vt:lpstr>smTIRF</vt:lpstr>
      <vt:lpstr>smTIRF</vt:lpstr>
      <vt:lpstr>Syntax: Object construction</vt:lpstr>
      <vt:lpstr>Syntax: inheritance</vt:lpstr>
      <vt:lpstr>Value vs Reference</vt:lpstr>
      <vt:lpstr>Data storage formats: text-based delimited (CSV)</vt:lpstr>
      <vt:lpstr>Data storage formats: text-based hierarchical (JSON, XML)</vt:lpstr>
      <vt:lpstr>Data storage formats: binary hierarchical (HDF5)</vt:lpstr>
      <vt:lpstr>Data storage formats: binary schema (protobuf)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Raymond Pauszek</dc:creator>
  <cp:lastModifiedBy>Raymond Pauszek</cp:lastModifiedBy>
  <cp:revision>11</cp:revision>
  <dcterms:created xsi:type="dcterms:W3CDTF">2020-06-12T20:08:33Z</dcterms:created>
  <dcterms:modified xsi:type="dcterms:W3CDTF">2020-07-08T04:45:17Z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0x0101006591D2F0FF30E946B8198381A611B107</vt:lpwstr>
  </property>
</Properties>
</file>