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32" r:id="rId2"/>
    <p:sldId id="574" r:id="rId3"/>
    <p:sldId id="579" r:id="rId4"/>
    <p:sldId id="578" r:id="rId5"/>
    <p:sldId id="256" r:id="rId6"/>
    <p:sldId id="539" r:id="rId7"/>
    <p:sldId id="545" r:id="rId8"/>
    <p:sldId id="257" r:id="rId9"/>
    <p:sldId id="533" r:id="rId10"/>
    <p:sldId id="534" r:id="rId11"/>
    <p:sldId id="535" r:id="rId12"/>
    <p:sldId id="536" r:id="rId13"/>
    <p:sldId id="544" r:id="rId14"/>
    <p:sldId id="538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75" r:id="rId23"/>
    <p:sldId id="554" r:id="rId24"/>
    <p:sldId id="555" r:id="rId25"/>
    <p:sldId id="556" r:id="rId26"/>
    <p:sldId id="557" r:id="rId27"/>
    <p:sldId id="558" r:id="rId28"/>
    <p:sldId id="559" r:id="rId29"/>
    <p:sldId id="560" r:id="rId30"/>
    <p:sldId id="561" r:id="rId31"/>
    <p:sldId id="562" r:id="rId32"/>
    <p:sldId id="571" r:id="rId33"/>
    <p:sldId id="563" r:id="rId34"/>
    <p:sldId id="564" r:id="rId35"/>
    <p:sldId id="565" r:id="rId36"/>
    <p:sldId id="573" r:id="rId37"/>
    <p:sldId id="568" r:id="rId38"/>
    <p:sldId id="569" r:id="rId39"/>
    <p:sldId id="570" r:id="rId40"/>
    <p:sldId id="553" r:id="rId41"/>
    <p:sldId id="577" r:id="rId42"/>
    <p:sldId id="57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F80A87-3BD4-49CC-9DF9-1A560B75752E}">
          <p14:sldIdLst>
            <p14:sldId id="532"/>
            <p14:sldId id="574"/>
            <p14:sldId id="579"/>
          </p14:sldIdLst>
        </p14:section>
        <p14:section name="ES_Finder Structure" id="{1612DE7F-55BE-43C0-B4BD-17842FBA177E}">
          <p14:sldIdLst>
            <p14:sldId id="578"/>
            <p14:sldId id="256"/>
            <p14:sldId id="539"/>
            <p14:sldId id="545"/>
            <p14:sldId id="257"/>
            <p14:sldId id="533"/>
            <p14:sldId id="534"/>
            <p14:sldId id="535"/>
            <p14:sldId id="536"/>
            <p14:sldId id="544"/>
            <p14:sldId id="538"/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VN_Finder Structure" id="{35181162-F45E-4BB6-9EC8-DA81091F9D8B}">
          <p14:sldIdLst>
            <p14:sldId id="575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71"/>
            <p14:sldId id="563"/>
            <p14:sldId id="564"/>
            <p14:sldId id="565"/>
            <p14:sldId id="573"/>
            <p14:sldId id="568"/>
            <p14:sldId id="569"/>
            <p14:sldId id="570"/>
            <p14:sldId id="553"/>
            <p14:sldId id="577"/>
            <p14:sldId id="5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FE1"/>
    <a:srgbClr val="E87A03"/>
    <a:srgbClr val="676767"/>
    <a:srgbClr val="817E7F"/>
    <a:srgbClr val="F29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EA412-D630-440A-8723-54C8EB720579}" v="74" dt="2023-02-21T02:29:12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545" autoAdjust="0"/>
  </p:normalViewPr>
  <p:slideViewPr>
    <p:cSldViewPr snapToGrid="0">
      <p:cViewPr varScale="1">
        <p:scale>
          <a:sx n="110" d="100"/>
          <a:sy n="110" d="100"/>
        </p:scale>
        <p:origin x="452" y="72"/>
      </p:cViewPr>
      <p:guideLst>
        <p:guide orient="horz" pos="2160"/>
        <p:guide pos="3817"/>
        <p:guide orient="horz" pos="255"/>
        <p:guide orient="horz" pos="436"/>
        <p:guide pos="211"/>
        <p:guide pos="7469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세희(Sammy)" userId="c309e5cc-64ff-444f-8b61-2a552b0828c7" providerId="ADAL" clId="{CFEEA412-D630-440A-8723-54C8EB720579}"/>
    <pc:docChg chg="custSel addSld modSld sldOrd modSection">
      <pc:chgData name="유세희(Sammy)" userId="c309e5cc-64ff-444f-8b61-2a552b0828c7" providerId="ADAL" clId="{CFEEA412-D630-440A-8723-54C8EB720579}" dt="2023-02-21T02:29:53.934" v="839" actId="1035"/>
      <pc:docMkLst>
        <pc:docMk/>
      </pc:docMkLst>
      <pc:sldChg chg="addSp delSp modSp mod ord">
        <pc:chgData name="유세희(Sammy)" userId="c309e5cc-64ff-444f-8b61-2a552b0828c7" providerId="ADAL" clId="{CFEEA412-D630-440A-8723-54C8EB720579}" dt="2023-02-21T02:21:27.580" v="270" actId="207"/>
        <pc:sldMkLst>
          <pc:docMk/>
          <pc:sldMk cId="1690874904" sldId="574"/>
        </pc:sldMkLst>
        <pc:spChg chg="add del mod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2" creationId="{19C5A810-157C-8EAF-988D-EB8AA253D9DC}"/>
          </ac:spMkLst>
        </pc:spChg>
        <pc:spChg chg="de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5" creationId="{120E7998-B477-CB9E-D45F-F8F1FE615E2D}"/>
          </ac:spMkLst>
        </pc:spChg>
        <pc:spChg chg="del mod topLv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7" creationId="{3F275527-E95C-9FB6-86E7-3EEEBB3C5B9E}"/>
          </ac:spMkLst>
        </pc:spChg>
        <pc:spChg chg="del mod topLv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8" creationId="{84D1C40F-6D73-4EB3-9CDE-487B93C787CC}"/>
          </ac:spMkLst>
        </pc:spChg>
        <pc:spChg chg="del mod topLv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9" creationId="{75346597-3E46-BE44-2B24-F67029F11945}"/>
          </ac:spMkLst>
        </pc:spChg>
        <pc:spChg chg="del mod topLv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10" creationId="{9ED1C71F-4182-AC01-1CF7-AC1BB9BDF6EB}"/>
          </ac:spMkLst>
        </pc:spChg>
        <pc:spChg chg="del mod topLv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11" creationId="{8D5DA938-0642-D6CF-17E7-BFCA8FDCB844}"/>
          </ac:spMkLst>
        </pc:spChg>
        <pc:spChg chg="del mod topLv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12" creationId="{8202FB3D-62C7-B1A1-DA86-BAA00CE9BAC2}"/>
          </ac:spMkLst>
        </pc:spChg>
        <pc:spChg chg="del mod topLv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13" creationId="{72F31CC3-D9DE-DDC7-D28E-920CAE6848AC}"/>
          </ac:spMkLst>
        </pc:spChg>
        <pc:spChg chg="add mod">
          <ac:chgData name="유세희(Sammy)" userId="c309e5cc-64ff-444f-8b61-2a552b0828c7" providerId="ADAL" clId="{CFEEA412-D630-440A-8723-54C8EB720579}" dt="2023-02-21T02:19:20.059" v="93" actId="1076"/>
          <ac:spMkLst>
            <pc:docMk/>
            <pc:sldMk cId="1690874904" sldId="574"/>
            <ac:spMk id="14" creationId="{B932D6C4-D3EB-77E4-2239-4049D047A1EE}"/>
          </ac:spMkLst>
        </pc:spChg>
        <pc:spChg chg="del mod topLv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15" creationId="{18454926-DEA1-466B-B796-0CCCB352BBDA}"/>
          </ac:spMkLst>
        </pc:spChg>
        <pc:spChg chg="del mod topLvl">
          <ac:chgData name="유세희(Sammy)" userId="c309e5cc-64ff-444f-8b61-2a552b0828c7" providerId="ADAL" clId="{CFEEA412-D630-440A-8723-54C8EB720579}" dt="2023-02-21T00:59:37.479" v="2" actId="478"/>
          <ac:spMkLst>
            <pc:docMk/>
            <pc:sldMk cId="1690874904" sldId="574"/>
            <ac:spMk id="16" creationId="{A77B194D-BFAC-B436-2086-A2541308C109}"/>
          </ac:spMkLst>
        </pc:spChg>
        <pc:spChg chg="de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18" creationId="{CF36738B-E0B3-21B6-4F0E-2C913A4EB6EE}"/>
          </ac:spMkLst>
        </pc:spChg>
        <pc:spChg chg="de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19" creationId="{DA69ADB4-2AB9-BBBC-57F1-DBD0ED0D7826}"/>
          </ac:spMkLst>
        </pc:spChg>
        <pc:spChg chg="de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20" creationId="{F02CDFDD-1D05-F8E5-78E8-B0C1777170BE}"/>
          </ac:spMkLst>
        </pc:spChg>
        <pc:spChg chg="del">
          <ac:chgData name="유세희(Sammy)" userId="c309e5cc-64ff-444f-8b61-2a552b0828c7" providerId="ADAL" clId="{CFEEA412-D630-440A-8723-54C8EB720579}" dt="2023-02-21T02:18:13.535" v="74" actId="478"/>
          <ac:spMkLst>
            <pc:docMk/>
            <pc:sldMk cId="1690874904" sldId="574"/>
            <ac:spMk id="21" creationId="{38108CB8-7E07-4172-4D90-018E27B317FE}"/>
          </ac:spMkLst>
        </pc:spChg>
        <pc:spChg chg="del">
          <ac:chgData name="유세희(Sammy)" userId="c309e5cc-64ff-444f-8b61-2a552b0828c7" providerId="ADAL" clId="{CFEEA412-D630-440A-8723-54C8EB720579}" dt="2023-02-21T00:59:37.479" v="2" actId="478"/>
          <ac:spMkLst>
            <pc:docMk/>
            <pc:sldMk cId="1690874904" sldId="574"/>
            <ac:spMk id="22" creationId="{C032CD9E-146E-DDC9-6578-4F2DBCABF8E2}"/>
          </ac:spMkLst>
        </pc:spChg>
        <pc:spChg chg="del">
          <ac:chgData name="유세희(Sammy)" userId="c309e5cc-64ff-444f-8b61-2a552b0828c7" providerId="ADAL" clId="{CFEEA412-D630-440A-8723-54C8EB720579}" dt="2023-02-21T00:59:37.479" v="2" actId="478"/>
          <ac:spMkLst>
            <pc:docMk/>
            <pc:sldMk cId="1690874904" sldId="574"/>
            <ac:spMk id="32" creationId="{80480269-0F30-2A1D-56E7-A92B51804B87}"/>
          </ac:spMkLst>
        </pc:spChg>
        <pc:spChg chg="del">
          <ac:chgData name="유세희(Sammy)" userId="c309e5cc-64ff-444f-8b61-2a552b0828c7" providerId="ADAL" clId="{CFEEA412-D630-440A-8723-54C8EB720579}" dt="2023-02-21T00:59:37.479" v="2" actId="478"/>
          <ac:spMkLst>
            <pc:docMk/>
            <pc:sldMk cId="1690874904" sldId="574"/>
            <ac:spMk id="34" creationId="{6E597C03-3359-8455-77BA-C1DA2D693FA2}"/>
          </ac:spMkLst>
        </pc:spChg>
        <pc:spChg chg="del">
          <ac:chgData name="유세희(Sammy)" userId="c309e5cc-64ff-444f-8b61-2a552b0828c7" providerId="ADAL" clId="{CFEEA412-D630-440A-8723-54C8EB720579}" dt="2023-02-21T00:59:37.479" v="2" actId="478"/>
          <ac:spMkLst>
            <pc:docMk/>
            <pc:sldMk cId="1690874904" sldId="574"/>
            <ac:spMk id="35" creationId="{9E5C4D21-E949-2387-9DAB-6469C9521176}"/>
          </ac:spMkLst>
        </pc:spChg>
        <pc:spChg chg="mod">
          <ac:chgData name="유세희(Sammy)" userId="c309e5cc-64ff-444f-8b61-2a552b0828c7" providerId="ADAL" clId="{CFEEA412-D630-440A-8723-54C8EB720579}" dt="2023-02-21T02:18:12.338" v="73"/>
          <ac:spMkLst>
            <pc:docMk/>
            <pc:sldMk cId="1690874904" sldId="574"/>
            <ac:spMk id="37" creationId="{0D036C22-8F98-0E66-25AF-3291631CC4B4}"/>
          </ac:spMkLst>
        </pc:spChg>
        <pc:spChg chg="del">
          <ac:chgData name="유세희(Sammy)" userId="c309e5cc-64ff-444f-8b61-2a552b0828c7" providerId="ADAL" clId="{CFEEA412-D630-440A-8723-54C8EB720579}" dt="2023-02-21T00:59:37.479" v="2" actId="478"/>
          <ac:spMkLst>
            <pc:docMk/>
            <pc:sldMk cId="1690874904" sldId="574"/>
            <ac:spMk id="39" creationId="{07B20C79-7788-1EA9-F98F-E1011A8C815C}"/>
          </ac:spMkLst>
        </pc:spChg>
        <pc:spChg chg="del">
          <ac:chgData name="유세희(Sammy)" userId="c309e5cc-64ff-444f-8b61-2a552b0828c7" providerId="ADAL" clId="{CFEEA412-D630-440A-8723-54C8EB720579}" dt="2023-02-21T00:59:37.479" v="2" actId="478"/>
          <ac:spMkLst>
            <pc:docMk/>
            <pc:sldMk cId="1690874904" sldId="574"/>
            <ac:spMk id="40" creationId="{02AFCA59-352E-1BA6-CE47-566D542693A7}"/>
          </ac:spMkLst>
        </pc:spChg>
        <pc:spChg chg="del">
          <ac:chgData name="유세희(Sammy)" userId="c309e5cc-64ff-444f-8b61-2a552b0828c7" providerId="ADAL" clId="{CFEEA412-D630-440A-8723-54C8EB720579}" dt="2023-02-21T00:59:37.479" v="2" actId="478"/>
          <ac:spMkLst>
            <pc:docMk/>
            <pc:sldMk cId="1690874904" sldId="574"/>
            <ac:spMk id="41" creationId="{0D44003E-9BD9-56CB-ACC6-72CB3B366E93}"/>
          </ac:spMkLst>
        </pc:spChg>
        <pc:spChg chg="add mod">
          <ac:chgData name="유세희(Sammy)" userId="c309e5cc-64ff-444f-8b61-2a552b0828c7" providerId="ADAL" clId="{CFEEA412-D630-440A-8723-54C8EB720579}" dt="2023-02-21T02:20:41.640" v="111" actId="208"/>
          <ac:spMkLst>
            <pc:docMk/>
            <pc:sldMk cId="1690874904" sldId="574"/>
            <ac:spMk id="49" creationId="{F049CFDE-7375-8575-F84A-5894E06FC6FA}"/>
          </ac:spMkLst>
        </pc:spChg>
        <pc:spChg chg="add mod">
          <ac:chgData name="유세희(Sammy)" userId="c309e5cc-64ff-444f-8b61-2a552b0828c7" providerId="ADAL" clId="{CFEEA412-D630-440A-8723-54C8EB720579}" dt="2023-02-21T02:21:27.580" v="270" actId="207"/>
          <ac:spMkLst>
            <pc:docMk/>
            <pc:sldMk cId="1690874904" sldId="574"/>
            <ac:spMk id="51" creationId="{F6D8DA5D-403F-DCDE-A57A-4356BA961AEB}"/>
          </ac:spMkLst>
        </pc:spChg>
        <pc:grpChg chg="del">
          <ac:chgData name="유세희(Sammy)" userId="c309e5cc-64ff-444f-8b61-2a552b0828c7" providerId="ADAL" clId="{CFEEA412-D630-440A-8723-54C8EB720579}" dt="2023-02-21T00:59:33.860" v="1" actId="165"/>
          <ac:grpSpMkLst>
            <pc:docMk/>
            <pc:sldMk cId="1690874904" sldId="574"/>
            <ac:grpSpMk id="6" creationId="{36A107FD-FC43-77E0-5E55-8134014BDFD0}"/>
          </ac:grpSpMkLst>
        </pc:grpChg>
        <pc:grpChg chg="del">
          <ac:chgData name="유세희(Sammy)" userId="c309e5cc-64ff-444f-8b61-2a552b0828c7" providerId="ADAL" clId="{CFEEA412-D630-440A-8723-54C8EB720579}" dt="2023-02-21T00:59:37.479" v="2" actId="478"/>
          <ac:grpSpMkLst>
            <pc:docMk/>
            <pc:sldMk cId="1690874904" sldId="574"/>
            <ac:grpSpMk id="23" creationId="{9D65FCAA-16C8-147A-F6B4-8A90171BB5DB}"/>
          </ac:grpSpMkLst>
        </pc:grpChg>
        <pc:picChg chg="add del mod">
          <ac:chgData name="유세희(Sammy)" userId="c309e5cc-64ff-444f-8b61-2a552b0828c7" providerId="ADAL" clId="{CFEEA412-D630-440A-8723-54C8EB720579}" dt="2023-02-21T02:20:02.965" v="98" actId="478"/>
          <ac:picMkLst>
            <pc:docMk/>
            <pc:sldMk cId="1690874904" sldId="574"/>
            <ac:picMk id="4" creationId="{1CEC8363-C4CD-4E7A-109B-3D5FE3A69F1D}"/>
          </ac:picMkLst>
        </pc:picChg>
        <pc:picChg chg="add mod">
          <ac:chgData name="유세희(Sammy)" userId="c309e5cc-64ff-444f-8b61-2a552b0828c7" providerId="ADAL" clId="{CFEEA412-D630-440A-8723-54C8EB720579}" dt="2023-02-21T02:20:07.895" v="101" actId="1076"/>
          <ac:picMkLst>
            <pc:docMk/>
            <pc:sldMk cId="1690874904" sldId="574"/>
            <ac:picMk id="33" creationId="{9D528D12-5340-C259-09D7-3AA3917EFE3B}"/>
          </ac:picMkLst>
        </pc:picChg>
        <pc:picChg chg="add mod">
          <ac:chgData name="유세희(Sammy)" userId="c309e5cc-64ff-444f-8b61-2a552b0828c7" providerId="ADAL" clId="{CFEEA412-D630-440A-8723-54C8EB720579}" dt="2023-02-21T02:20:06.447" v="100" actId="1076"/>
          <ac:picMkLst>
            <pc:docMk/>
            <pc:sldMk cId="1690874904" sldId="574"/>
            <ac:picMk id="42" creationId="{7BC346F8-60D3-B70B-8614-75F1269B97AF}"/>
          </ac:picMkLst>
        </pc:picChg>
        <pc:picChg chg="add del mod">
          <ac:chgData name="유세희(Sammy)" userId="c309e5cc-64ff-444f-8b61-2a552b0828c7" providerId="ADAL" clId="{CFEEA412-D630-440A-8723-54C8EB720579}" dt="2023-02-21T02:20:21.600" v="106" actId="478"/>
          <ac:picMkLst>
            <pc:docMk/>
            <pc:sldMk cId="1690874904" sldId="574"/>
            <ac:picMk id="46" creationId="{EA0C2FD1-EB02-9B87-ADC9-3B24C97BE3C9}"/>
          </ac:picMkLst>
        </pc:picChg>
        <pc:cxnChg chg="add mod">
          <ac:chgData name="유세희(Sammy)" userId="c309e5cc-64ff-444f-8b61-2a552b0828c7" providerId="ADAL" clId="{CFEEA412-D630-440A-8723-54C8EB720579}" dt="2023-02-21T02:20:19.239" v="104" actId="14100"/>
          <ac:cxnSpMkLst>
            <pc:docMk/>
            <pc:sldMk cId="1690874904" sldId="574"/>
            <ac:cxnSpMk id="44" creationId="{D82B51A9-8938-C157-1C6D-13AEA5784D00}"/>
          </ac:cxnSpMkLst>
        </pc:cxnChg>
        <pc:cxnChg chg="add mod">
          <ac:chgData name="유세희(Sammy)" userId="c309e5cc-64ff-444f-8b61-2a552b0828c7" providerId="ADAL" clId="{CFEEA412-D630-440A-8723-54C8EB720579}" dt="2023-02-21T02:20:44.872" v="112" actId="14100"/>
          <ac:cxnSpMkLst>
            <pc:docMk/>
            <pc:sldMk cId="1690874904" sldId="574"/>
            <ac:cxnSpMk id="47" creationId="{4E0891AF-86F8-955D-FB2C-7C061170C6B6}"/>
          </ac:cxnSpMkLst>
        </pc:cxnChg>
      </pc:sldChg>
      <pc:sldChg chg="add">
        <pc:chgData name="유세희(Sammy)" userId="c309e5cc-64ff-444f-8b61-2a552b0828c7" providerId="ADAL" clId="{CFEEA412-D630-440A-8723-54C8EB720579}" dt="2023-02-21T00:59:29.604" v="0"/>
        <pc:sldMkLst>
          <pc:docMk/>
          <pc:sldMk cId="1083387927" sldId="578"/>
        </pc:sldMkLst>
      </pc:sldChg>
      <pc:sldChg chg="addSp delSp modSp add mod">
        <pc:chgData name="유세희(Sammy)" userId="c309e5cc-64ff-444f-8b61-2a552b0828c7" providerId="ADAL" clId="{CFEEA412-D630-440A-8723-54C8EB720579}" dt="2023-02-21T02:29:53.934" v="839" actId="1035"/>
        <pc:sldMkLst>
          <pc:docMk/>
          <pc:sldMk cId="3684460415" sldId="579"/>
        </pc:sldMkLst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5" creationId="{3B641851-9400-C485-2F67-A44ECBA13611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11" creationId="{926CB059-D32D-0B40-32DB-1D131F7F9729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12" creationId="{62A1416B-063A-E037-BDC9-A7E30EA1F420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13" creationId="{D1D88F76-C164-9D59-E860-1829422BF18A}"/>
          </ac:spMkLst>
        </pc:spChg>
        <pc:spChg chg="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14" creationId="{B932D6C4-D3EB-77E4-2239-4049D047A1EE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15" creationId="{C9DD855E-A898-DDBD-C8CE-CA96565BEEFF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16" creationId="{99621895-5602-0CFB-1C34-2E445F178106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17" creationId="{47268CB2-5B60-26BB-6013-702BD21E35E3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18" creationId="{D982CD39-E370-28EE-32B2-554E24029A5D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19" creationId="{EFB11967-210C-EDBF-7026-07EA9D263906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20" creationId="{79F83BE8-26A0-E7F7-E5B2-2FDF6563CAB8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21" creationId="{F220883B-83F5-53D9-B1BC-EAE93A29D39C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22" creationId="{1348B7C9-EBD6-E48F-6E93-F296D7F101A0}"/>
          </ac:spMkLst>
        </pc:spChg>
        <pc:spChg chg="add del mod">
          <ac:chgData name="유세희(Sammy)" userId="c309e5cc-64ff-444f-8b61-2a552b0828c7" providerId="ADAL" clId="{CFEEA412-D630-440A-8723-54C8EB720579}" dt="2023-02-21T02:25:09.782" v="404" actId="478"/>
          <ac:spMkLst>
            <pc:docMk/>
            <pc:sldMk cId="3684460415" sldId="579"/>
            <ac:spMk id="23" creationId="{17479ED1-FAF5-8D63-8E96-89F8030CF9FF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34" creationId="{719BA51C-C236-082D-C0B9-CC33F8E5E188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35" creationId="{092655FB-F8CF-4FD5-EE37-D1D58806E937}"/>
          </ac:spMkLst>
        </pc:spChg>
        <pc:spChg chg="add mod">
          <ac:chgData name="유세희(Sammy)" userId="c309e5cc-64ff-444f-8b61-2a552b0828c7" providerId="ADAL" clId="{CFEEA412-D630-440A-8723-54C8EB720579}" dt="2023-02-21T02:29:44.920" v="836" actId="1076"/>
          <ac:spMkLst>
            <pc:docMk/>
            <pc:sldMk cId="3684460415" sldId="579"/>
            <ac:spMk id="36" creationId="{CE6B1BE3-F64C-8532-A808-4207A818B371}"/>
          </ac:spMkLst>
        </pc:spChg>
        <pc:spChg chg="add mod">
          <ac:chgData name="유세희(Sammy)" userId="c309e5cc-64ff-444f-8b61-2a552b0828c7" providerId="ADAL" clId="{CFEEA412-D630-440A-8723-54C8EB720579}" dt="2023-02-21T02:29:53.934" v="839" actId="1035"/>
          <ac:spMkLst>
            <pc:docMk/>
            <pc:sldMk cId="3684460415" sldId="579"/>
            <ac:spMk id="38" creationId="{02A2BDC6-6114-6916-31AE-B7A1B4817D00}"/>
          </ac:spMkLst>
        </pc:spChg>
        <pc:spChg chg="add del mod">
          <ac:chgData name="유세희(Sammy)" userId="c309e5cc-64ff-444f-8b61-2a552b0828c7" providerId="ADAL" clId="{CFEEA412-D630-440A-8723-54C8EB720579}" dt="2023-02-21T02:28:56.537" v="748" actId="478"/>
          <ac:spMkLst>
            <pc:docMk/>
            <pc:sldMk cId="3684460415" sldId="579"/>
            <ac:spMk id="39" creationId="{AF00A907-A0E7-3B2B-7274-D36BBF21ED54}"/>
          </ac:spMkLst>
        </pc:spChg>
        <pc:spChg chg="del mod">
          <ac:chgData name="유세희(Sammy)" userId="c309e5cc-64ff-444f-8b61-2a552b0828c7" providerId="ADAL" clId="{CFEEA412-D630-440A-8723-54C8EB720579}" dt="2023-02-21T02:21:56.465" v="286" actId="478"/>
          <ac:spMkLst>
            <pc:docMk/>
            <pc:sldMk cId="3684460415" sldId="579"/>
            <ac:spMk id="49" creationId="{F049CFDE-7375-8575-F84A-5894E06FC6FA}"/>
          </ac:spMkLst>
        </pc:spChg>
        <pc:spChg chg="del">
          <ac:chgData name="유세희(Sammy)" userId="c309e5cc-64ff-444f-8b61-2a552b0828c7" providerId="ADAL" clId="{CFEEA412-D630-440A-8723-54C8EB720579}" dt="2023-02-21T02:21:36.784" v="275" actId="478"/>
          <ac:spMkLst>
            <pc:docMk/>
            <pc:sldMk cId="3684460415" sldId="579"/>
            <ac:spMk id="51" creationId="{F6D8DA5D-403F-DCDE-A57A-4356BA961AEB}"/>
          </ac:spMkLst>
        </pc:spChg>
        <pc:grpChg chg="add del mod ord">
          <ac:chgData name="유세희(Sammy)" userId="c309e5cc-64ff-444f-8b61-2a552b0828c7" providerId="ADAL" clId="{CFEEA412-D630-440A-8723-54C8EB720579}" dt="2023-02-21T02:22:55.135" v="329" actId="478"/>
          <ac:grpSpMkLst>
            <pc:docMk/>
            <pc:sldMk cId="3684460415" sldId="579"/>
            <ac:grpSpMk id="4" creationId="{24A9538C-2158-FD29-F989-023FC6C822D8}"/>
          </ac:grpSpMkLst>
        </pc:grpChg>
        <pc:grpChg chg="add del mod ord">
          <ac:chgData name="유세희(Sammy)" userId="c309e5cc-64ff-444f-8b61-2a552b0828c7" providerId="ADAL" clId="{CFEEA412-D630-440A-8723-54C8EB720579}" dt="2023-02-21T02:25:27.358" v="405" actId="165"/>
          <ac:grpSpMkLst>
            <pc:docMk/>
            <pc:sldMk cId="3684460415" sldId="579"/>
            <ac:grpSpMk id="10" creationId="{BDCC9B58-C523-98B2-D94F-6F3ACC7589C7}"/>
          </ac:grpSpMkLst>
        </pc:grpChg>
        <pc:picChg chg="add del mod topLvl">
          <ac:chgData name="유세희(Sammy)" userId="c309e5cc-64ff-444f-8b61-2a552b0828c7" providerId="ADAL" clId="{CFEEA412-D630-440A-8723-54C8EB720579}" dt="2023-02-21T02:22:55.135" v="329" actId="478"/>
          <ac:picMkLst>
            <pc:docMk/>
            <pc:sldMk cId="3684460415" sldId="579"/>
            <ac:picMk id="2" creationId="{90B9191B-F388-E8D7-16A2-FE66DFFB7CF0}"/>
          </ac:picMkLst>
        </pc:picChg>
        <pc:picChg chg="add del mod topLvl">
          <ac:chgData name="유세희(Sammy)" userId="c309e5cc-64ff-444f-8b61-2a552b0828c7" providerId="ADAL" clId="{CFEEA412-D630-440A-8723-54C8EB720579}" dt="2023-02-21T02:22:55.135" v="329" actId="478"/>
          <ac:picMkLst>
            <pc:docMk/>
            <pc:sldMk cId="3684460415" sldId="579"/>
            <ac:picMk id="3" creationId="{CC5A4A6C-3D2A-F7C2-9CA6-4204C9219C49}"/>
          </ac:picMkLst>
        </pc:picChg>
        <pc:picChg chg="add mod topLvl">
          <ac:chgData name="유세희(Sammy)" userId="c309e5cc-64ff-444f-8b61-2a552b0828c7" providerId="ADAL" clId="{CFEEA412-D630-440A-8723-54C8EB720579}" dt="2023-02-21T02:29:44.920" v="836" actId="1076"/>
          <ac:picMkLst>
            <pc:docMk/>
            <pc:sldMk cId="3684460415" sldId="579"/>
            <ac:picMk id="7" creationId="{4619F67A-7C41-C13A-6CE0-7A931CE15D1C}"/>
          </ac:picMkLst>
        </pc:picChg>
        <pc:picChg chg="add del mod topLvl">
          <ac:chgData name="유세희(Sammy)" userId="c309e5cc-64ff-444f-8b61-2a552b0828c7" providerId="ADAL" clId="{CFEEA412-D630-440A-8723-54C8EB720579}" dt="2023-02-21T02:25:29.655" v="406" actId="478"/>
          <ac:picMkLst>
            <pc:docMk/>
            <pc:sldMk cId="3684460415" sldId="579"/>
            <ac:picMk id="8" creationId="{145E01E7-4F23-035D-7C13-EC0431275895}"/>
          </ac:picMkLst>
        </pc:picChg>
        <pc:picChg chg="add del mod topLvl">
          <ac:chgData name="유세희(Sammy)" userId="c309e5cc-64ff-444f-8b61-2a552b0828c7" providerId="ADAL" clId="{CFEEA412-D630-440A-8723-54C8EB720579}" dt="2023-02-21T02:26:55.193" v="421" actId="478"/>
          <ac:picMkLst>
            <pc:docMk/>
            <pc:sldMk cId="3684460415" sldId="579"/>
            <ac:picMk id="9" creationId="{2779BDD8-CFBD-F4C5-A826-7317CAFA8289}"/>
          </ac:picMkLst>
        </pc:picChg>
        <pc:picChg chg="add mod ord modCrop">
          <ac:chgData name="유세희(Sammy)" userId="c309e5cc-64ff-444f-8b61-2a552b0828c7" providerId="ADAL" clId="{CFEEA412-D630-440A-8723-54C8EB720579}" dt="2023-02-21T02:29:44.920" v="836" actId="1076"/>
          <ac:picMkLst>
            <pc:docMk/>
            <pc:sldMk cId="3684460415" sldId="579"/>
            <ac:picMk id="25" creationId="{81CAA293-2ABF-FEF1-C76C-3526F659934A}"/>
          </ac:picMkLst>
        </pc:picChg>
        <pc:picChg chg="add mod">
          <ac:chgData name="유세희(Sammy)" userId="c309e5cc-64ff-444f-8b61-2a552b0828c7" providerId="ADAL" clId="{CFEEA412-D630-440A-8723-54C8EB720579}" dt="2023-02-21T02:29:44.920" v="836" actId="1076"/>
          <ac:picMkLst>
            <pc:docMk/>
            <pc:sldMk cId="3684460415" sldId="579"/>
            <ac:picMk id="32" creationId="{DC6EC78C-6AC7-18B8-F9F8-267F9FE5381C}"/>
          </ac:picMkLst>
        </pc:picChg>
        <pc:picChg chg="del">
          <ac:chgData name="유세희(Sammy)" userId="c309e5cc-64ff-444f-8b61-2a552b0828c7" providerId="ADAL" clId="{CFEEA412-D630-440A-8723-54C8EB720579}" dt="2023-02-21T02:21:35.088" v="274" actId="478"/>
          <ac:picMkLst>
            <pc:docMk/>
            <pc:sldMk cId="3684460415" sldId="579"/>
            <ac:picMk id="33" creationId="{9D528D12-5340-C259-09D7-3AA3917EFE3B}"/>
          </ac:picMkLst>
        </pc:picChg>
        <pc:picChg chg="del mod">
          <ac:chgData name="유세희(Sammy)" userId="c309e5cc-64ff-444f-8b61-2a552b0828c7" providerId="ADAL" clId="{CFEEA412-D630-440A-8723-54C8EB720579}" dt="2023-02-21T02:22:55.135" v="329" actId="478"/>
          <ac:picMkLst>
            <pc:docMk/>
            <pc:sldMk cId="3684460415" sldId="579"/>
            <ac:picMk id="42" creationId="{7BC346F8-60D3-B70B-8614-75F1269B97AF}"/>
          </ac:picMkLst>
        </pc:picChg>
        <pc:cxnChg chg="add mod">
          <ac:chgData name="유세희(Sammy)" userId="c309e5cc-64ff-444f-8b61-2a552b0828c7" providerId="ADAL" clId="{CFEEA412-D630-440A-8723-54C8EB720579}" dt="2023-02-21T02:29:44.920" v="836" actId="1076"/>
          <ac:cxnSpMkLst>
            <pc:docMk/>
            <pc:sldMk cId="3684460415" sldId="579"/>
            <ac:cxnSpMk id="27" creationId="{C2F1E9EC-4BCA-8C52-EE9F-647AF319D3D4}"/>
          </ac:cxnSpMkLst>
        </pc:cxnChg>
        <pc:cxnChg chg="add mod ord">
          <ac:chgData name="유세희(Sammy)" userId="c309e5cc-64ff-444f-8b61-2a552b0828c7" providerId="ADAL" clId="{CFEEA412-D630-440A-8723-54C8EB720579}" dt="2023-02-21T02:29:44.920" v="836" actId="1076"/>
          <ac:cxnSpMkLst>
            <pc:docMk/>
            <pc:sldMk cId="3684460415" sldId="579"/>
            <ac:cxnSpMk id="29" creationId="{90089174-0F87-8BD1-0451-066BC427D717}"/>
          </ac:cxnSpMkLst>
        </pc:cxnChg>
        <pc:cxnChg chg="del">
          <ac:chgData name="유세희(Sammy)" userId="c309e5cc-64ff-444f-8b61-2a552b0828c7" providerId="ADAL" clId="{CFEEA412-D630-440A-8723-54C8EB720579}" dt="2023-02-21T02:21:37.661" v="276" actId="478"/>
          <ac:cxnSpMkLst>
            <pc:docMk/>
            <pc:sldMk cId="3684460415" sldId="579"/>
            <ac:cxnSpMk id="44" creationId="{D82B51A9-8938-C157-1C6D-13AEA5784D00}"/>
          </ac:cxnSpMkLst>
        </pc:cxnChg>
        <pc:cxnChg chg="del">
          <ac:chgData name="유세희(Sammy)" userId="c309e5cc-64ff-444f-8b61-2a552b0828c7" providerId="ADAL" clId="{CFEEA412-D630-440A-8723-54C8EB720579}" dt="2023-02-21T02:21:39.059" v="277" actId="478"/>
          <ac:cxnSpMkLst>
            <pc:docMk/>
            <pc:sldMk cId="3684460415" sldId="579"/>
            <ac:cxnSpMk id="47" creationId="{4E0891AF-86F8-955D-FB2C-7C061170C6B6}"/>
          </ac:cxnSpMkLst>
        </pc:cxnChg>
      </pc:sldChg>
    </pc:docChg>
  </pc:docChgLst>
  <pc:docChgLst>
    <pc:chgData name="유세희(Sammy)" userId="c309e5cc-64ff-444f-8b61-2a552b0828c7" providerId="ADAL" clId="{80E43500-E5D1-4BC9-A89E-A2D6D52FDE29}"/>
    <pc:docChg chg="addSld delSld modSld modSection">
      <pc:chgData name="유세희(Sammy)" userId="c309e5cc-64ff-444f-8b61-2a552b0828c7" providerId="ADAL" clId="{80E43500-E5D1-4BC9-A89E-A2D6D52FDE29}" dt="2023-02-17T07:43:06.760" v="96" actId="14100"/>
      <pc:docMkLst>
        <pc:docMk/>
      </pc:docMkLst>
      <pc:sldChg chg="addSp modSp mod">
        <pc:chgData name="유세희(Sammy)" userId="c309e5cc-64ff-444f-8b61-2a552b0828c7" providerId="ADAL" clId="{80E43500-E5D1-4BC9-A89E-A2D6D52FDE29}" dt="2023-02-17T07:43:06.760" v="96" actId="14100"/>
        <pc:sldMkLst>
          <pc:docMk/>
          <pc:sldMk cId="4184310827" sldId="553"/>
        </pc:sldMkLst>
        <pc:spChg chg="mod">
          <ac:chgData name="유세희(Sammy)" userId="c309e5cc-64ff-444f-8b61-2a552b0828c7" providerId="ADAL" clId="{80E43500-E5D1-4BC9-A89E-A2D6D52FDE29}" dt="2023-02-17T07:42:20.393" v="85" actId="404"/>
          <ac:spMkLst>
            <pc:docMk/>
            <pc:sldMk cId="4184310827" sldId="553"/>
            <ac:spMk id="2" creationId="{C0F38B92-4032-44E7-A047-50E80B89FB16}"/>
          </ac:spMkLst>
        </pc:spChg>
        <pc:spChg chg="add mod">
          <ac:chgData name="유세희(Sammy)" userId="c309e5cc-64ff-444f-8b61-2a552b0828c7" providerId="ADAL" clId="{80E43500-E5D1-4BC9-A89E-A2D6D52FDE29}" dt="2023-02-17T07:37:25.958" v="46" actId="20577"/>
          <ac:spMkLst>
            <pc:docMk/>
            <pc:sldMk cId="4184310827" sldId="553"/>
            <ac:spMk id="3" creationId="{B9FC02F5-EEEB-491C-E54E-100D46099D6F}"/>
          </ac:spMkLst>
        </pc:spChg>
        <pc:spChg chg="add mod">
          <ac:chgData name="유세희(Sammy)" userId="c309e5cc-64ff-444f-8b61-2a552b0828c7" providerId="ADAL" clId="{80E43500-E5D1-4BC9-A89E-A2D6D52FDE29}" dt="2023-02-17T07:42:20.393" v="85" actId="404"/>
          <ac:spMkLst>
            <pc:docMk/>
            <pc:sldMk cId="4184310827" sldId="553"/>
            <ac:spMk id="4" creationId="{93BBC77B-561A-5DBE-0DD5-D9FBD00D64C5}"/>
          </ac:spMkLst>
        </pc:spChg>
        <pc:spChg chg="add mod ord">
          <ac:chgData name="유세희(Sammy)" userId="c309e5cc-64ff-444f-8b61-2a552b0828c7" providerId="ADAL" clId="{80E43500-E5D1-4BC9-A89E-A2D6D52FDE29}" dt="2023-02-17T07:43:02.265" v="95" actId="167"/>
          <ac:spMkLst>
            <pc:docMk/>
            <pc:sldMk cId="4184310827" sldId="553"/>
            <ac:spMk id="6" creationId="{2C13089A-D0BF-60C6-14EE-0CF344B064A7}"/>
          </ac:spMkLst>
        </pc:spChg>
        <pc:picChg chg="add mod modCrop">
          <ac:chgData name="유세희(Sammy)" userId="c309e5cc-64ff-444f-8b61-2a552b0828c7" providerId="ADAL" clId="{80E43500-E5D1-4BC9-A89E-A2D6D52FDE29}" dt="2023-02-17T07:43:06.760" v="96" actId="14100"/>
          <ac:picMkLst>
            <pc:docMk/>
            <pc:sldMk cId="4184310827" sldId="553"/>
            <ac:picMk id="5" creationId="{879BEB3E-2398-D11D-9F38-3645CA1CCD88}"/>
          </ac:picMkLst>
        </pc:picChg>
      </pc:sldChg>
      <pc:sldChg chg="add">
        <pc:chgData name="유세희(Sammy)" userId="c309e5cc-64ff-444f-8b61-2a552b0828c7" providerId="ADAL" clId="{80E43500-E5D1-4BC9-A89E-A2D6D52FDE29}" dt="2023-02-17T07:36:12.158" v="4"/>
        <pc:sldMkLst>
          <pc:docMk/>
          <pc:sldMk cId="150266628" sldId="576"/>
        </pc:sldMkLst>
      </pc:sldChg>
      <pc:sldChg chg="add del setBg">
        <pc:chgData name="유세희(Sammy)" userId="c309e5cc-64ff-444f-8b61-2a552b0828c7" providerId="ADAL" clId="{80E43500-E5D1-4BC9-A89E-A2D6D52FDE29}" dt="2023-02-17T07:36:12.146" v="3"/>
        <pc:sldMkLst>
          <pc:docMk/>
          <pc:sldMk cId="1991429336" sldId="576"/>
        </pc:sldMkLst>
      </pc:sldChg>
      <pc:sldChg chg="new del">
        <pc:chgData name="유세희(Sammy)" userId="c309e5cc-64ff-444f-8b61-2a552b0828c7" providerId="ADAL" clId="{80E43500-E5D1-4BC9-A89E-A2D6D52FDE29}" dt="2023-02-17T07:36:06.801" v="1" actId="47"/>
        <pc:sldMkLst>
          <pc:docMk/>
          <pc:sldMk cId="2527298902" sldId="5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A378E-FA0E-49EC-AA26-485188EB10BB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5F585-75E5-4F05-AAAE-9089D40AD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3F7855-BA6F-4C01-8049-B7DB62059840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5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width </a:t>
            </a:r>
            <a:r>
              <a:rPr lang="ko-KR" altLang="en-US" dirty="0"/>
              <a:t>버튼 기준은 </a:t>
            </a:r>
            <a:r>
              <a:rPr lang="en-US" altLang="ko-KR" dirty="0"/>
              <a:t>Under 60cm, 61~80cm, 81~90cm, 91cm or more </a:t>
            </a:r>
            <a:r>
              <a:rPr lang="ko-KR" altLang="en-US" dirty="0"/>
              <a:t>로 되어있었음</a:t>
            </a:r>
            <a:r>
              <a:rPr lang="en-US" altLang="ko-KR" dirty="0"/>
              <a:t>, </a:t>
            </a:r>
            <a:r>
              <a:rPr lang="ko-KR" altLang="en-US" dirty="0"/>
              <a:t>구간이 일정하지 않아 위의 버튼으로 통일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8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3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</a:t>
            </a:r>
            <a:r>
              <a:rPr lang="ko-KR" altLang="en-US" dirty="0" err="1"/>
              <a:t>피드백주셨던</a:t>
            </a:r>
            <a:r>
              <a:rPr lang="ko-KR" altLang="en-US" dirty="0"/>
              <a:t> 아이콘 교체 제안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0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신규 </a:t>
            </a:r>
            <a:r>
              <a:rPr lang="en-US" altLang="ko-KR" dirty="0"/>
              <a:t>Graphite</a:t>
            </a:r>
            <a:r>
              <a:rPr lang="ko-KR" altLang="en-US" dirty="0"/>
              <a:t>컬러 추가로 세탁기 동일 컬러 카피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5F585-75E5-4F05-AAAE-9089D40AD9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1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33237-272B-6362-31D7-22E6C2C1F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C7523-D216-D743-4367-44FCCE107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0BF06-7126-57DD-E405-4850DA3A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633F0-1FB2-67FC-9AB1-3234268E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8CDD6-3255-F3D4-DE91-871C0ACD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0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700FF-FBAB-855A-825F-CC31F272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57165-7E29-D7DD-656A-0D8EAD31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F5ED1-847C-5AB2-17D1-ECB1C6F1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34DC8-0802-7584-DC5D-0DC7F47E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A2003-598A-1590-81F3-768D1E6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8EBB4-48E0-27DA-F3F3-F3EE16C5F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E1ABD-9E96-FB76-2AE7-FFE116E4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C083C-6CFD-3180-D548-5EE1BC4E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EB222-1566-3EAF-CBD1-1A4CAF47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4276A-3A42-E5D8-DD8C-48BD3DC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9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FFE6-AF83-6401-850C-ED50F097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008EA-E115-7252-351F-04286DCE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C411A-EBD0-14C3-0418-1EFD306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8ACAB-B392-CC41-B686-EA7E777D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9AD1C-D5C7-C43A-0D5A-EE6580BE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9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531E-CDF0-9121-C135-1792F2AC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310AA-2E57-8C87-3609-4DDFD7B0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7CAC0-44C7-C673-C2BA-61D0F041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96339-C1C9-278D-BDE7-A27F2F1C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3DC2-8EC1-7E17-981E-D0D1BEB6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A825F-3898-AB11-D532-3A988641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7250E-ABC1-D6C2-B7E6-F8E7ED1CD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90883-DB53-A895-962C-45E470CAD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1E441-EDAE-B232-6D71-3F404B3E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C5E4E-564C-3750-E664-E90ADB0A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1946E-4798-B481-B80D-45289291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0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0DD7C-1C7E-4199-B2B9-4D77966B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EE2C9-BB1D-1A6E-1C93-0CF0FDB6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35870-76A7-664A-9D40-E904290A8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275614-58F4-612E-A2FB-5F4D93189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78F0A2-5D59-DBCE-F204-84B327B05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88266F-B58B-1CFC-12E6-A5923C25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73423B-85AB-5B6F-5A99-3940B895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E65FA9-C923-CC62-4142-570CA562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E0DA-FBB0-20F9-9E0C-7C9F93C1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80525F-2912-6923-2A91-903915F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478FBB-B85B-5915-7688-0FF831EF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5881B-4293-2439-3E34-B638B6B2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3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042DE8-89E8-64E1-A18F-58586E94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E00B8D-7E70-57BA-6DD6-CA221652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0D5BC-8960-CAE7-6BAE-F9B320C7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8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BBEDA-F7DA-C387-B294-9EC60101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7BCFB-6B7E-F651-9E33-3E4BDFFE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359E0-A208-3DA2-1DAA-73CADF646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B3B58-274D-8EA1-6A4F-9776F61E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61580-092B-DEDF-F008-7066AC6A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28F7B-7A02-237C-73D1-DE00672E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5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19358-95D4-FFDC-95F5-03F96C00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80DF57-F7B3-C4BB-15E2-A6EE10FD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2F4DB-2DF1-85CE-1F8E-EF6B7CBED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16F96-52EC-FB6D-81A1-622E134E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D50BB-19DC-F303-66B3-AF69AB67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C1AA1-0C54-5414-0275-A6E85499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3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FBABBB-C306-E356-4A51-7161FF9D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E32B1-FD98-93F6-6141-BB35DC5E0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1A949-148C-A0D4-7592-95899762F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B2D4-ED32-4CD8-86BD-2166D2BC0C40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820F3-1E7C-146B-40ED-238DA500B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941DC-05E4-A687-7303-6D80BAE8C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22E8-48C2-4090-83EE-C0A547679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8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4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8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85.png"/><Relationship Id="rId5" Type="http://schemas.openxmlformats.org/officeDocument/2006/relationships/image" Target="../media/image44.png"/><Relationship Id="rId10" Type="http://schemas.openxmlformats.org/officeDocument/2006/relationships/image" Target="../media/image84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2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7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V26fNlp7as" TargetMode="External"/><Relationship Id="rId7" Type="http://schemas.openxmlformats.org/officeDocument/2006/relationships/hyperlink" Target="https://youtu.be/eDkwqnaosQQ" TargetMode="External"/><Relationship Id="rId2" Type="http://schemas.openxmlformats.org/officeDocument/2006/relationships/hyperlink" Target="https://youtu.be/yL5i8fQo5j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g.com/tw/washing-machines/lg-wt-sd159hvg(TW" TargetMode="External"/><Relationship Id="rId5" Type="http://schemas.openxmlformats.org/officeDocument/2006/relationships/image" Target="../media/image109.png"/><Relationship Id="rId4" Type="http://schemas.openxmlformats.org/officeDocument/2006/relationships/hyperlink" Target="https://youtu.be/5zoxecRk2hY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s://www.lg.com/es/electrodomesticos-integrables/lg-gr-n266llr" TargetMode="Externa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18" progId="TCLayout.ActiveDocument.1">
                  <p:embed/>
                </p:oleObj>
              </mc:Choice>
              <mc:Fallback>
                <p:oleObj name="think-cell Slide" r:id="rId4" imgW="353" imgH="318" progId="TCLayout.ActiveDocument.1">
                  <p:embed/>
                  <p:pic>
                    <p:nvPicPr>
                      <p:cNvPr id="2" name="개체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351463" y="267497"/>
            <a:ext cx="1460656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맑은 고딕" panose="020B0503020000020004" pitchFamily="50" charset="-127"/>
              </a:rPr>
              <a:t>LGE Internal Use Only</a:t>
            </a:r>
          </a:p>
        </p:txBody>
      </p:sp>
      <p:pic>
        <p:nvPicPr>
          <p:cNvPr id="10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79656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13944" y="5295186"/>
            <a:ext cx="1578056" cy="15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ECM\TEMP\부서함\Brand담당\CI 매뉴얼★\★로고파일-자회사名\14년ver\(주)LG\LG_가로조합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485" y="5206105"/>
            <a:ext cx="892732" cy="3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19"/>
          <p:cNvSpPr txBox="1">
            <a:spLocks/>
          </p:cNvSpPr>
          <p:nvPr/>
        </p:nvSpPr>
        <p:spPr>
          <a:xfrm>
            <a:off x="3254156" y="5206106"/>
            <a:ext cx="5655271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 Narrow"/>
                <a:ea typeface="LG스마트체 Regular"/>
              </a:rPr>
              <a:t>2023.02.17</a:t>
            </a:r>
          </a:p>
        </p:txBody>
      </p:sp>
      <p:sp>
        <p:nvSpPr>
          <p:cNvPr id="18" name="제목 11"/>
          <p:cNvSpPr txBox="1">
            <a:spLocks/>
          </p:cNvSpPr>
          <p:nvPr/>
        </p:nvSpPr>
        <p:spPr>
          <a:xfrm>
            <a:off x="789941" y="1888693"/>
            <a:ext cx="5199797" cy="1059907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 Narrow"/>
                <a:ea typeface="LG스마트체 Regular"/>
              </a:rPr>
              <a:t>ES, VN_LG.com Appliance Finder Structure</a:t>
            </a:r>
          </a:p>
        </p:txBody>
      </p:sp>
    </p:spTree>
    <p:extLst>
      <p:ext uri="{BB962C8B-B14F-4D97-AF65-F5344CB8AC3E}">
        <p14:creationId xmlns:p14="http://schemas.microsoft.com/office/powerpoint/2010/main" val="12963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>
            <a:extLst>
              <a:ext uri="{FF2B5EF4-FFF2-40B4-BE49-F238E27FC236}">
                <a16:creationId xmlns:a16="http://schemas.microsoft.com/office/drawing/2014/main" id="{5155E2E4-A406-153A-C5AD-7EB990BB0FF9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REF_Q4. Ice &amp; Water Dispenser(ES)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E250B2-F771-EC23-CBDC-82B7A7BF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379" y="549274"/>
            <a:ext cx="6324217" cy="59404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965932-CE4A-8637-235F-BEDD9B469C31}"/>
              </a:ext>
            </a:extLst>
          </p:cNvPr>
          <p:cNvSpPr/>
          <p:nvPr/>
        </p:nvSpPr>
        <p:spPr>
          <a:xfrm>
            <a:off x="3140793" y="4104772"/>
            <a:ext cx="2880581" cy="6501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Ice &amp; Water Dispenser (Plumbed)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84F4CC-CC41-8114-D988-0AC90CCC5490}"/>
              </a:ext>
            </a:extLst>
          </p:cNvPr>
          <p:cNvSpPr/>
          <p:nvPr/>
        </p:nvSpPr>
        <p:spPr>
          <a:xfrm>
            <a:off x="6181194" y="4104772"/>
            <a:ext cx="2880581" cy="6501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Ice &amp; Water Dispenser (Non 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FD1FE6-0E3E-5A0A-FBFD-8EB8650E5C6B}"/>
              </a:ext>
            </a:extLst>
          </p:cNvPr>
          <p:cNvSpPr/>
          <p:nvPr/>
        </p:nvSpPr>
        <p:spPr>
          <a:xfrm>
            <a:off x="6181194" y="4845001"/>
            <a:ext cx="2880581" cy="6501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 like to see all models.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3C3B20-B399-0D5A-52EC-C0C5B54FF396}"/>
              </a:ext>
            </a:extLst>
          </p:cNvPr>
          <p:cNvSpPr/>
          <p:nvPr/>
        </p:nvSpPr>
        <p:spPr>
          <a:xfrm>
            <a:off x="3140793" y="4845001"/>
            <a:ext cx="2880581" cy="6501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Water Only Dispenser (Non 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4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C22024-9DE8-04A2-CC76-E3ACDEB7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71" y="549273"/>
            <a:ext cx="5755249" cy="5940425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REF_Q5. PERFORMANCE(ES)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1B14247-1BCC-B662-6001-6EA8C0F47028}"/>
              </a:ext>
            </a:extLst>
          </p:cNvPr>
          <p:cNvSpPr/>
          <p:nvPr/>
        </p:nvSpPr>
        <p:spPr>
          <a:xfrm>
            <a:off x="3413203" y="3718507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 or better Energy Ratings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FEAA40-6245-EDE8-7ED7-29F1DBEC56F6}"/>
              </a:ext>
            </a:extLst>
          </p:cNvPr>
          <p:cNvSpPr/>
          <p:nvPr/>
        </p:nvSpPr>
        <p:spPr>
          <a:xfrm>
            <a:off x="6143086" y="3723772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Smart/AI features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B21044-AD96-268E-FFEA-F122213F291C}"/>
              </a:ext>
            </a:extLst>
          </p:cNvPr>
          <p:cNvSpPr/>
          <p:nvPr/>
        </p:nvSpPr>
        <p:spPr>
          <a:xfrm>
            <a:off x="3413203" y="4400047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Ventilation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7F3ABF-0566-1F4D-0360-D663011FCC3D}"/>
              </a:ext>
            </a:extLst>
          </p:cNvPr>
          <p:cNvSpPr/>
          <p:nvPr/>
        </p:nvSpPr>
        <p:spPr>
          <a:xfrm>
            <a:off x="6143086" y="4400047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InstaView</a:t>
            </a:r>
            <a:r>
              <a:rPr lang="ko-KR" altLang="en-US" sz="1100" dirty="0">
                <a:solidFill>
                  <a:schemeClr val="tx1"/>
                </a:solidFill>
              </a:rPr>
              <a:t>™ </a:t>
            </a:r>
            <a:r>
              <a:rPr lang="en-US" altLang="ko-KR" sz="1100" dirty="0">
                <a:solidFill>
                  <a:schemeClr val="tx1"/>
                </a:solidFill>
              </a:rPr>
              <a:t>Door-in-Door®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1E23C-BEEC-7491-0EF3-2DC0D338BB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2"/>
          <a:stretch/>
        </p:blipFill>
        <p:spPr>
          <a:xfrm>
            <a:off x="7379905" y="5665999"/>
            <a:ext cx="914295" cy="704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954203-78A4-129C-1B74-CB6673A462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79"/>
          <a:stretch/>
        </p:blipFill>
        <p:spPr>
          <a:xfrm>
            <a:off x="6587075" y="5991225"/>
            <a:ext cx="1707126" cy="379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94CCCB-3D47-4200-8DD5-0B15E7AD2F12}"/>
              </a:ext>
            </a:extLst>
          </p:cNvPr>
          <p:cNvSpPr txBox="1"/>
          <p:nvPr/>
        </p:nvSpPr>
        <p:spPr>
          <a:xfrm>
            <a:off x="326587" y="3733857"/>
            <a:ext cx="2772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*A or better Energy Ratings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닷컴 내에서 활용 중인 에너지 등급 아이콘을 적용하는 안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4D3607A-2988-8FC7-ADDB-848FA662A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06" y="4337146"/>
            <a:ext cx="727453" cy="74044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62DA5D7-62E9-DCA6-30E2-79F7BF243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715" y="4334021"/>
            <a:ext cx="816327" cy="736294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88B2116-9393-23EB-C055-A15C1E26B56F}"/>
              </a:ext>
            </a:extLst>
          </p:cNvPr>
          <p:cNvSpPr/>
          <p:nvPr/>
        </p:nvSpPr>
        <p:spPr>
          <a:xfrm>
            <a:off x="1325865" y="4577822"/>
            <a:ext cx="381000" cy="2616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A025A-A60F-302D-4ABE-2E6C0AE95678}"/>
              </a:ext>
            </a:extLst>
          </p:cNvPr>
          <p:cNvSpPr txBox="1"/>
          <p:nvPr/>
        </p:nvSpPr>
        <p:spPr>
          <a:xfrm>
            <a:off x="9082225" y="3733857"/>
            <a:ext cx="2772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*Smart/AI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features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시안에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Wi-Fi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효과를 적용하는 안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ThinQ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로고와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Wi-Fi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효과를 통해 직관적으로 전달하는 안 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FD40E58-78E7-164E-7E6E-1A22F65D5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6211" y="4568306"/>
            <a:ext cx="673845" cy="883484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4262EFB-296E-014F-1A33-59C92B468BEA}"/>
              </a:ext>
            </a:extLst>
          </p:cNvPr>
          <p:cNvSpPr/>
          <p:nvPr/>
        </p:nvSpPr>
        <p:spPr>
          <a:xfrm>
            <a:off x="10072755" y="4879243"/>
            <a:ext cx="381000" cy="2616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2CD3796-E9E0-867C-7AA3-B212295EF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766" y="3878240"/>
            <a:ext cx="185803" cy="34208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C4356B6-97EE-118F-A7D3-6798B8DD2F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99523">
            <a:off x="6425837" y="3763378"/>
            <a:ext cx="143556" cy="12879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9789E2E-4EAD-277F-EBC8-1C5B55FB84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0572" y="4568306"/>
            <a:ext cx="628519" cy="88348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01E89D5-4EFE-3C19-8066-89C9F8EEEF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6639" y="4534005"/>
            <a:ext cx="304584" cy="35534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12A74D1B-6137-EB90-2083-50366E33C3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4886" y="4559405"/>
            <a:ext cx="305933" cy="30005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74238F-4BD0-FE6B-4A7C-468FE847AF85}"/>
              </a:ext>
            </a:extLst>
          </p:cNvPr>
          <p:cNvSpPr/>
          <p:nvPr/>
        </p:nvSpPr>
        <p:spPr>
          <a:xfrm>
            <a:off x="3438603" y="3834341"/>
            <a:ext cx="424862" cy="3921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A63D722-C26B-C220-3CB4-0B24CEF4C31C}"/>
              </a:ext>
            </a:extLst>
          </p:cNvPr>
          <p:cNvSpPr/>
          <p:nvPr/>
        </p:nvSpPr>
        <p:spPr>
          <a:xfrm>
            <a:off x="6162213" y="3755960"/>
            <a:ext cx="424862" cy="5246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FA34B2-DE48-5DED-EAE8-38C6D7E168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2072559" y="4801331"/>
            <a:ext cx="200053" cy="132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890228-B0C3-7BCC-D811-64D3DCAE9E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44735" y="4797902"/>
            <a:ext cx="123842" cy="15242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3164DED-F1AE-4254-5499-BEEFDFE977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40843" y="3841622"/>
            <a:ext cx="406426" cy="354114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0E4E242-FC57-DCD8-8FD4-750F4B25E8CD}"/>
              </a:ext>
            </a:extLst>
          </p:cNvPr>
          <p:cNvSpPr/>
          <p:nvPr/>
        </p:nvSpPr>
        <p:spPr>
          <a:xfrm>
            <a:off x="3413203" y="5074946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Craft 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1CBB05-A2C7-04BB-5793-2D1DBEBF6210}"/>
              </a:ext>
            </a:extLst>
          </p:cNvPr>
          <p:cNvSpPr/>
          <p:nvPr/>
        </p:nvSpPr>
        <p:spPr>
          <a:xfrm>
            <a:off x="6143086" y="5076322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like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to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see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all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models.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2C382C-C3EA-BB7C-BAA2-EE84D8650E24}"/>
              </a:ext>
            </a:extLst>
          </p:cNvPr>
          <p:cNvSpPr/>
          <p:nvPr/>
        </p:nvSpPr>
        <p:spPr>
          <a:xfrm>
            <a:off x="3416445" y="5077589"/>
            <a:ext cx="2591862" cy="5884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92F8F70-FA30-4C4D-99E2-A648382F8AD4}"/>
              </a:ext>
            </a:extLst>
          </p:cNvPr>
          <p:cNvGrpSpPr/>
          <p:nvPr/>
        </p:nvGrpSpPr>
        <p:grpSpPr>
          <a:xfrm>
            <a:off x="3599951" y="5303652"/>
            <a:ext cx="246745" cy="188540"/>
            <a:chOff x="3546682" y="5247509"/>
            <a:chExt cx="393382" cy="30058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D1E9234-33C7-60F3-B0E6-4F3AD6904B8F}"/>
                </a:ext>
              </a:extLst>
            </p:cNvPr>
            <p:cNvSpPr/>
            <p:nvPr/>
          </p:nvSpPr>
          <p:spPr>
            <a:xfrm>
              <a:off x="3761688" y="5369719"/>
              <a:ext cx="178376" cy="17837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71826E9-2430-BAE5-F3EC-0C39573D593C}"/>
                </a:ext>
              </a:extLst>
            </p:cNvPr>
            <p:cNvSpPr/>
            <p:nvPr/>
          </p:nvSpPr>
          <p:spPr>
            <a:xfrm>
              <a:off x="3546682" y="5247509"/>
              <a:ext cx="300586" cy="30058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래픽 18">
            <a:extLst>
              <a:ext uri="{FF2B5EF4-FFF2-40B4-BE49-F238E27FC236}">
                <a16:creationId xmlns:a16="http://schemas.microsoft.com/office/drawing/2014/main" id="{0C43F108-900F-37EA-7A51-0B9D3C9682A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0699" t="19100" r="30190" b="38011"/>
          <a:stretch/>
        </p:blipFill>
        <p:spPr>
          <a:xfrm>
            <a:off x="3753090" y="5220031"/>
            <a:ext cx="123944" cy="135917"/>
          </a:xfrm>
          <a:prstGeom prst="rect">
            <a:avLst/>
          </a:prstGeom>
        </p:spPr>
      </p:pic>
      <p:sp>
        <p:nvSpPr>
          <p:cNvPr id="21" name="원호 20">
            <a:extLst>
              <a:ext uri="{FF2B5EF4-FFF2-40B4-BE49-F238E27FC236}">
                <a16:creationId xmlns:a16="http://schemas.microsoft.com/office/drawing/2014/main" id="{C76F0AA0-B512-F0E5-A9A9-17264463528E}"/>
              </a:ext>
            </a:extLst>
          </p:cNvPr>
          <p:cNvSpPr/>
          <p:nvPr/>
        </p:nvSpPr>
        <p:spPr>
          <a:xfrm>
            <a:off x="3627259" y="5322333"/>
            <a:ext cx="133924" cy="111885"/>
          </a:xfrm>
          <a:prstGeom prst="arc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D7EB9BCD-D1F4-F1FA-DBEE-0FED7F5C5316}"/>
              </a:ext>
            </a:extLst>
          </p:cNvPr>
          <p:cNvSpPr/>
          <p:nvPr/>
        </p:nvSpPr>
        <p:spPr>
          <a:xfrm>
            <a:off x="3756582" y="5398979"/>
            <a:ext cx="73706" cy="61577"/>
          </a:xfrm>
          <a:prstGeom prst="arc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99316C-5D24-9B42-2D49-B1C1C89CDA02}"/>
              </a:ext>
            </a:extLst>
          </p:cNvPr>
          <p:cNvSpPr txBox="1"/>
          <p:nvPr/>
        </p:nvSpPr>
        <p:spPr>
          <a:xfrm>
            <a:off x="326587" y="5097840"/>
            <a:ext cx="2772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*Craft Ice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추가 시 활용 아이콘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0CF741E-91C1-37CA-A59D-1B150D866F2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1643" y="5420797"/>
            <a:ext cx="728516" cy="70463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ACE0C4C-B2B3-ACEE-DA40-83DBD514CD55}"/>
              </a:ext>
            </a:extLst>
          </p:cNvPr>
          <p:cNvCxnSpPr/>
          <p:nvPr/>
        </p:nvCxnSpPr>
        <p:spPr>
          <a:xfrm>
            <a:off x="2514600" y="5220031"/>
            <a:ext cx="9049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CC3B33-14DC-7076-908D-ACE90D4E4DB7}"/>
              </a:ext>
            </a:extLst>
          </p:cNvPr>
          <p:cNvSpPr/>
          <p:nvPr/>
        </p:nvSpPr>
        <p:spPr>
          <a:xfrm>
            <a:off x="8307977" y="5979973"/>
            <a:ext cx="3777916" cy="657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크래프트 아이스 추가 여부 확인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07180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REF_Q6. COLOR(ES)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532C44-F83A-C131-1E2B-FF2CB215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413" y="549273"/>
            <a:ext cx="5236149" cy="594042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BD913F-5444-AA7C-B2C6-310980AC4A3D}"/>
              </a:ext>
            </a:extLst>
          </p:cNvPr>
          <p:cNvSpPr/>
          <p:nvPr/>
        </p:nvSpPr>
        <p:spPr>
          <a:xfrm>
            <a:off x="5309956" y="4721992"/>
            <a:ext cx="1412098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White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57230A-8DD6-7B87-C80E-31441F8731BF}"/>
              </a:ext>
            </a:extLst>
          </p:cNvPr>
          <p:cNvSpPr/>
          <p:nvPr/>
        </p:nvSpPr>
        <p:spPr>
          <a:xfrm>
            <a:off x="3740236" y="4721991"/>
            <a:ext cx="1412098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Black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1339FB1-73C5-980C-65D0-CE3231ED541A}"/>
              </a:ext>
            </a:extLst>
          </p:cNvPr>
          <p:cNvSpPr/>
          <p:nvPr/>
        </p:nvSpPr>
        <p:spPr>
          <a:xfrm>
            <a:off x="6879676" y="4721992"/>
            <a:ext cx="1412098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Stainless steel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A01EEB5-EF99-E11F-3FEE-ED6DF674A771}"/>
              </a:ext>
            </a:extLst>
          </p:cNvPr>
          <p:cNvSpPr/>
          <p:nvPr/>
        </p:nvSpPr>
        <p:spPr>
          <a:xfrm>
            <a:off x="3740236" y="5181931"/>
            <a:ext cx="1412098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Silver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4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10F36-D1C3-0A6F-9D4A-ECC941147C20}"/>
              </a:ext>
            </a:extLst>
          </p:cNvPr>
          <p:cNvSpPr/>
          <p:nvPr/>
        </p:nvSpPr>
        <p:spPr>
          <a:xfrm>
            <a:off x="0" y="2710544"/>
            <a:ext cx="12192000" cy="1469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1">
            <a:extLst>
              <a:ext uri="{FF2B5EF4-FFF2-40B4-BE49-F238E27FC236}">
                <a16:creationId xmlns:a16="http://schemas.microsoft.com/office/drawing/2014/main" id="{DC9E9028-BA7C-0609-1839-22EF4D5694A6}"/>
              </a:ext>
            </a:extLst>
          </p:cNvPr>
          <p:cNvSpPr txBox="1">
            <a:spLocks/>
          </p:cNvSpPr>
          <p:nvPr/>
        </p:nvSpPr>
        <p:spPr>
          <a:xfrm>
            <a:off x="4480560" y="3269319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ES_WM, WD FINDER</a:t>
            </a:r>
          </a:p>
        </p:txBody>
      </p:sp>
    </p:spTree>
    <p:extLst>
      <p:ext uri="{BB962C8B-B14F-4D97-AF65-F5344CB8AC3E}">
        <p14:creationId xmlns:p14="http://schemas.microsoft.com/office/powerpoint/2010/main" val="203380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WM,WD_Q1.TYPE(ES)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7CD853-41A7-C3D9-F924-607A99E3E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11" y="553555"/>
            <a:ext cx="6629154" cy="5936146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7CD110-2169-76CE-F474-28663291E764}"/>
              </a:ext>
            </a:extLst>
          </p:cNvPr>
          <p:cNvSpPr/>
          <p:nvPr/>
        </p:nvSpPr>
        <p:spPr>
          <a:xfrm>
            <a:off x="3170319" y="5380364"/>
            <a:ext cx="2747881" cy="4324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Standard washing machine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BF462BC-0289-2F5F-9451-D2E3132E3739}"/>
              </a:ext>
            </a:extLst>
          </p:cNvPr>
          <p:cNvSpPr/>
          <p:nvPr/>
        </p:nvSpPr>
        <p:spPr>
          <a:xfrm>
            <a:off x="6089650" y="5380364"/>
            <a:ext cx="2747881" cy="4324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Washer dryer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C0D4A8-45DB-71C1-B2F0-4F31E22BD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34" y="5434628"/>
            <a:ext cx="257211" cy="323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051814-670A-358E-05DD-61B23BEEF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975" y="5434628"/>
            <a:ext cx="323895" cy="352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8E564-4E8F-F106-C769-7CAB49E77410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32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WM,WD_Q2.CAPACITY_WM(ES)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940949-6778-C8C1-F97B-43814BF0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79" y="553554"/>
            <a:ext cx="5046418" cy="593614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EB457C-2F52-119F-1838-2DCDD01E0CEA}"/>
              </a:ext>
            </a:extLst>
          </p:cNvPr>
          <p:cNvSpPr/>
          <p:nvPr/>
        </p:nvSpPr>
        <p:spPr>
          <a:xfrm>
            <a:off x="3760869" y="4765050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C84BBE-7A47-911C-15B2-DAC21B3D1DDF}"/>
              </a:ext>
            </a:extLst>
          </p:cNvPr>
          <p:cNvSpPr/>
          <p:nvPr/>
        </p:nvSpPr>
        <p:spPr>
          <a:xfrm>
            <a:off x="6096000" y="4765050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8~9kg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E4DAB7-BAFD-F73E-B943-ECCF8718F497}"/>
              </a:ext>
            </a:extLst>
          </p:cNvPr>
          <p:cNvSpPr/>
          <p:nvPr/>
        </p:nvSpPr>
        <p:spPr>
          <a:xfrm>
            <a:off x="6096000" y="5165100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</a:rPr>
              <a:t>15kg or more</a:t>
            </a:r>
            <a:endParaRPr lang="ko-KR" altLang="en-US" sz="10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4A5844-E330-E789-4D78-76B294D6B93B}"/>
              </a:ext>
            </a:extLst>
          </p:cNvPr>
          <p:cNvSpPr/>
          <p:nvPr/>
        </p:nvSpPr>
        <p:spPr>
          <a:xfrm>
            <a:off x="3760869" y="5165100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</a:rPr>
              <a:t>10.5~12kg</a:t>
            </a:r>
            <a:endParaRPr lang="ko-KR" altLang="en-US" sz="10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BC86C-B35C-582C-F098-09BC6F5CE404}"/>
              </a:ext>
            </a:extLst>
          </p:cNvPr>
          <p:cNvSpPr txBox="1"/>
          <p:nvPr/>
        </p:nvSpPr>
        <p:spPr>
          <a:xfrm>
            <a:off x="10656765" y="292517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0EE28-D18B-CD42-3D28-C2F7D598221A}"/>
              </a:ext>
            </a:extLst>
          </p:cNvPr>
          <p:cNvSpPr txBox="1"/>
          <p:nvPr/>
        </p:nvSpPr>
        <p:spPr>
          <a:xfrm>
            <a:off x="1772760" y="5224992"/>
            <a:ext cx="110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용량 범위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A83D29-C5C6-134F-0118-B3A40228762D}"/>
              </a:ext>
            </a:extLst>
          </p:cNvPr>
          <p:cNvCxnSpPr/>
          <p:nvPr/>
        </p:nvCxnSpPr>
        <p:spPr>
          <a:xfrm>
            <a:off x="2839765" y="5347183"/>
            <a:ext cx="9049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01959-E276-FBD7-B2C9-F8626098D71C}"/>
              </a:ext>
            </a:extLst>
          </p:cNvPr>
          <p:cNvSpPr/>
          <p:nvPr/>
        </p:nvSpPr>
        <p:spPr>
          <a:xfrm>
            <a:off x="3744717" y="5119209"/>
            <a:ext cx="4581637" cy="4459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2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WM,WD_Q2.CAPACITY_WD(ES)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85765A-8B0F-E3D7-E378-191F9F30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69" y="553553"/>
            <a:ext cx="4709838" cy="593614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C3DA5E-E5FD-7395-BAB1-4A1430954D78}"/>
              </a:ext>
            </a:extLst>
          </p:cNvPr>
          <p:cNvSpPr/>
          <p:nvPr/>
        </p:nvSpPr>
        <p:spPr>
          <a:xfrm>
            <a:off x="3782641" y="484124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8~8.5kg + 5kg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38CA7F1-BFB0-46C4-CA60-7E6CB4673DF1}"/>
              </a:ext>
            </a:extLst>
          </p:cNvPr>
          <p:cNvSpPr/>
          <p:nvPr/>
        </p:nvSpPr>
        <p:spPr>
          <a:xfrm>
            <a:off x="6117772" y="484124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8~9kg + 6kg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B4421-5EC4-CAC9-33FE-E5FBCEA5D4A8}"/>
              </a:ext>
            </a:extLst>
          </p:cNvPr>
          <p:cNvSpPr/>
          <p:nvPr/>
        </p:nvSpPr>
        <p:spPr>
          <a:xfrm>
            <a:off x="6117772" y="524129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12kg + 8kg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4A8504-9A2C-0477-58E3-602CCE5897C9}"/>
              </a:ext>
            </a:extLst>
          </p:cNvPr>
          <p:cNvSpPr/>
          <p:nvPr/>
        </p:nvSpPr>
        <p:spPr>
          <a:xfrm>
            <a:off x="3782641" y="524129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10.5kg + 7kg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C9DD9-C53B-FFF1-2BEF-FB902062F9BB}"/>
              </a:ext>
            </a:extLst>
          </p:cNvPr>
          <p:cNvSpPr/>
          <p:nvPr/>
        </p:nvSpPr>
        <p:spPr>
          <a:xfrm>
            <a:off x="6106886" y="4819477"/>
            <a:ext cx="2230355" cy="3921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E56A26-B527-89CD-B49B-402F4148190B}"/>
              </a:ext>
            </a:extLst>
          </p:cNvPr>
          <p:cNvCxnSpPr>
            <a:cxnSpLocks/>
          </p:cNvCxnSpPr>
          <p:nvPr/>
        </p:nvCxnSpPr>
        <p:spPr>
          <a:xfrm flipH="1">
            <a:off x="8337241" y="4984135"/>
            <a:ext cx="53461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C69E87-4190-FF46-661C-224E99D66441}"/>
              </a:ext>
            </a:extLst>
          </p:cNvPr>
          <p:cNvSpPr txBox="1"/>
          <p:nvPr/>
        </p:nvSpPr>
        <p:spPr>
          <a:xfrm>
            <a:off x="8850084" y="4872645"/>
            <a:ext cx="300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교체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8kg +6kg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용량의 제품 추가로 인해 </a:t>
            </a:r>
            <a:endParaRPr lang="en-US" altLang="ko-KR" sz="8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8kg + 6kg-&gt;8~9kg + 6kg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교체</a:t>
            </a:r>
          </a:p>
        </p:txBody>
      </p:sp>
    </p:spTree>
    <p:extLst>
      <p:ext uri="{BB962C8B-B14F-4D97-AF65-F5344CB8AC3E}">
        <p14:creationId xmlns:p14="http://schemas.microsoft.com/office/powerpoint/2010/main" val="11936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WM,WD_Q3. DIMENSION(ES)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606CF-1FAE-3C8B-F973-9792DB8A7118}"/>
              </a:ext>
            </a:extLst>
          </p:cNvPr>
          <p:cNvSpPr txBox="1"/>
          <p:nvPr/>
        </p:nvSpPr>
        <p:spPr>
          <a:xfrm>
            <a:off x="8313693" y="3896912"/>
            <a:ext cx="2928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교체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제품 중 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 550mm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제품이 존재 하므로</a:t>
            </a:r>
            <a:endParaRPr lang="en-US" altLang="ko-KR" sz="8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56~56.5cm -&gt; 55~56.5cm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교체</a:t>
            </a:r>
            <a:endParaRPr lang="en-US" altLang="ko-KR" sz="8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E81DCA-9D8B-8CBD-9E4B-99CF5E4F4D00}"/>
              </a:ext>
            </a:extLst>
          </p:cNvPr>
          <p:cNvGrpSpPr/>
          <p:nvPr/>
        </p:nvGrpSpPr>
        <p:grpSpPr>
          <a:xfrm>
            <a:off x="4197932" y="549275"/>
            <a:ext cx="3723108" cy="5685881"/>
            <a:chOff x="9206579" y="444506"/>
            <a:chExt cx="3723108" cy="568588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5C17635-8E6E-D11E-28C9-EEB6BDDB0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429"/>
            <a:stretch/>
          </p:blipFill>
          <p:spPr>
            <a:xfrm>
              <a:off x="9206580" y="549276"/>
              <a:ext cx="3723107" cy="549910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0C5104B-19D4-F9A7-09BC-3ACF206A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6580" y="444506"/>
              <a:ext cx="3723107" cy="288686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D158A57-C760-217D-044E-CC009E222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6922"/>
            <a:stretch/>
          </p:blipFill>
          <p:spPr>
            <a:xfrm>
              <a:off x="9206579" y="4759468"/>
              <a:ext cx="3723107" cy="1370919"/>
            </a:xfrm>
            <a:prstGeom prst="rect">
              <a:avLst/>
            </a:prstGeom>
          </p:spPr>
        </p:pic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D63878C-17AD-D772-44D6-5E24A379A220}"/>
              </a:ext>
            </a:extLst>
          </p:cNvPr>
          <p:cNvSpPr/>
          <p:nvPr/>
        </p:nvSpPr>
        <p:spPr>
          <a:xfrm>
            <a:off x="6700837" y="3896912"/>
            <a:ext cx="1071564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60cm or more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C139E68-69FD-7289-80A1-A82F98627886}"/>
              </a:ext>
            </a:extLst>
          </p:cNvPr>
          <p:cNvSpPr/>
          <p:nvPr/>
        </p:nvSpPr>
        <p:spPr>
          <a:xfrm>
            <a:off x="6116603" y="4600575"/>
            <a:ext cx="1649122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70cm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9EBCC6D-22E3-B62B-C1AA-267F85F8DF77}"/>
              </a:ext>
            </a:extLst>
          </p:cNvPr>
          <p:cNvSpPr/>
          <p:nvPr/>
        </p:nvSpPr>
        <p:spPr>
          <a:xfrm>
            <a:off x="4380204" y="4600575"/>
            <a:ext cx="1649122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60cm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AA37514-091A-A7C1-DA54-B32A5E196421}"/>
              </a:ext>
            </a:extLst>
          </p:cNvPr>
          <p:cNvSpPr/>
          <p:nvPr/>
        </p:nvSpPr>
        <p:spPr>
          <a:xfrm>
            <a:off x="5540520" y="3902624"/>
            <a:ext cx="1071564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55 ~ 56.5cm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D3CE10-4EF8-B2FC-E54B-90AFC0F2F03B}"/>
              </a:ext>
            </a:extLst>
          </p:cNvPr>
          <p:cNvSpPr/>
          <p:nvPr/>
        </p:nvSpPr>
        <p:spPr>
          <a:xfrm>
            <a:off x="4380204" y="3902624"/>
            <a:ext cx="1071564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Less than 49.5cm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BAE8DE-A766-7BCC-CD5E-FAD56D3343B3}"/>
              </a:ext>
            </a:extLst>
          </p:cNvPr>
          <p:cNvSpPr/>
          <p:nvPr/>
        </p:nvSpPr>
        <p:spPr>
          <a:xfrm>
            <a:off x="6694161" y="3884067"/>
            <a:ext cx="1084916" cy="2847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E717F56-1AE5-0030-29F4-99A33802C805}"/>
              </a:ext>
            </a:extLst>
          </p:cNvPr>
          <p:cNvCxnSpPr>
            <a:cxnSpLocks/>
          </p:cNvCxnSpPr>
          <p:nvPr/>
        </p:nvCxnSpPr>
        <p:spPr>
          <a:xfrm flipH="1">
            <a:off x="7779077" y="4002769"/>
            <a:ext cx="53461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88F227-FF6F-C53C-67DD-B3C1EC2BE107}"/>
              </a:ext>
            </a:extLst>
          </p:cNvPr>
          <p:cNvSpPr/>
          <p:nvPr/>
        </p:nvSpPr>
        <p:spPr>
          <a:xfrm>
            <a:off x="4379361" y="4242321"/>
            <a:ext cx="3399715" cy="6489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93FA1E-A0C3-FCDB-685E-3844F2DB4D66}"/>
              </a:ext>
            </a:extLst>
          </p:cNvPr>
          <p:cNvSpPr txBox="1"/>
          <p:nvPr/>
        </p:nvSpPr>
        <p:spPr>
          <a:xfrm>
            <a:off x="8313693" y="4400125"/>
            <a:ext cx="29282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Width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항목 추가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60cm / 70cm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제품만 존재</a:t>
            </a:r>
            <a:endParaRPr lang="en-US" altLang="ko-KR" sz="8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2C44FD3-0347-8FC9-B63F-2A931BC0803D}"/>
              </a:ext>
            </a:extLst>
          </p:cNvPr>
          <p:cNvCxnSpPr>
            <a:cxnSpLocks/>
          </p:cNvCxnSpPr>
          <p:nvPr/>
        </p:nvCxnSpPr>
        <p:spPr>
          <a:xfrm flipH="1">
            <a:off x="7779077" y="4505982"/>
            <a:ext cx="53461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1D5E309-A141-95FC-3FDA-BEA2263823B7}"/>
              </a:ext>
            </a:extLst>
          </p:cNvPr>
          <p:cNvSpPr/>
          <p:nvPr/>
        </p:nvSpPr>
        <p:spPr>
          <a:xfrm>
            <a:off x="6116603" y="5244999"/>
            <a:ext cx="1649122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99cm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0B518D8-FACC-6E9B-4BAA-96A34AA87039}"/>
              </a:ext>
            </a:extLst>
          </p:cNvPr>
          <p:cNvSpPr/>
          <p:nvPr/>
        </p:nvSpPr>
        <p:spPr>
          <a:xfrm>
            <a:off x="4380204" y="5244999"/>
            <a:ext cx="1649122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85cm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0A31D3-96FD-7409-9593-A441A47402FD}"/>
              </a:ext>
            </a:extLst>
          </p:cNvPr>
          <p:cNvSpPr/>
          <p:nvPr/>
        </p:nvSpPr>
        <p:spPr>
          <a:xfrm>
            <a:off x="4379361" y="4882671"/>
            <a:ext cx="3399715" cy="6489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4E8671-61EA-B32A-3D1E-C8A9A4182373}"/>
              </a:ext>
            </a:extLst>
          </p:cNvPr>
          <p:cNvSpPr txBox="1"/>
          <p:nvPr/>
        </p:nvSpPr>
        <p:spPr>
          <a:xfrm>
            <a:off x="8313693" y="5040475"/>
            <a:ext cx="29282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Height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항목 추가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85cm / 99cm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제품만 존재</a:t>
            </a:r>
            <a:endParaRPr lang="en-US" altLang="ko-KR" sz="8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5C8E897-67ED-747D-D9C6-AFD2B25DE79C}"/>
              </a:ext>
            </a:extLst>
          </p:cNvPr>
          <p:cNvCxnSpPr>
            <a:cxnSpLocks/>
          </p:cNvCxnSpPr>
          <p:nvPr/>
        </p:nvCxnSpPr>
        <p:spPr>
          <a:xfrm flipH="1">
            <a:off x="7779077" y="5146332"/>
            <a:ext cx="53461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86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63D1C8A-B2DC-3BB9-79CB-7947D0A9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19" y="553553"/>
            <a:ext cx="6213737" cy="5936147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4304714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WM,WD_Q4. ENERGY EFFICIENT(ES)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A02016-5351-1E8E-26CB-6BF87EFE60CC}"/>
              </a:ext>
            </a:extLst>
          </p:cNvPr>
          <p:cNvSpPr/>
          <p:nvPr/>
        </p:nvSpPr>
        <p:spPr>
          <a:xfrm>
            <a:off x="3162155" y="4057475"/>
            <a:ext cx="2814102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56D6BCE-EB38-48E5-7378-1E9BB0A087BD}"/>
              </a:ext>
            </a:extLst>
          </p:cNvPr>
          <p:cNvSpPr/>
          <p:nvPr/>
        </p:nvSpPr>
        <p:spPr>
          <a:xfrm>
            <a:off x="6143192" y="4046589"/>
            <a:ext cx="2814102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Energy Grade 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C77981-CFCE-FC00-8299-642F16477D37}"/>
              </a:ext>
            </a:extLst>
          </p:cNvPr>
          <p:cNvSpPr/>
          <p:nvPr/>
        </p:nvSpPr>
        <p:spPr>
          <a:xfrm>
            <a:off x="3162155" y="4811677"/>
            <a:ext cx="2814102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I’d like to see all models.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0B056B6-B63C-9F9B-B736-6E73A4A8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21" y="4145279"/>
            <a:ext cx="416801" cy="4862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400C85-A9E1-E24A-D74C-059E1162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23" y="4145279"/>
            <a:ext cx="416801" cy="48626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6210ED5-B695-1BE1-9C29-1C5085B1A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2781" r="13300" b="15103"/>
          <a:stretch/>
        </p:blipFill>
        <p:spPr>
          <a:xfrm>
            <a:off x="5405886" y="2647950"/>
            <a:ext cx="275777" cy="1716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80712DA-B994-4DF9-78ED-4521F18A6043}"/>
              </a:ext>
            </a:extLst>
          </p:cNvPr>
          <p:cNvSpPr txBox="1"/>
          <p:nvPr/>
        </p:nvSpPr>
        <p:spPr>
          <a:xfrm>
            <a:off x="326587" y="4062774"/>
            <a:ext cx="2772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*A or better Energy Ratings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닷컴 내에서 활용 중인 에너지 등급 아이콘을 적용하는 안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0903F7C-ED6D-EC82-960B-94E3596CC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25" y="4665882"/>
            <a:ext cx="461383" cy="608372"/>
          </a:xfrm>
          <a:prstGeom prst="rect">
            <a:avLst/>
          </a:prstGeom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8A039861-8553-C365-0446-0C7D7B804252}"/>
              </a:ext>
            </a:extLst>
          </p:cNvPr>
          <p:cNvSpPr/>
          <p:nvPr/>
        </p:nvSpPr>
        <p:spPr>
          <a:xfrm>
            <a:off x="1024876" y="4811677"/>
            <a:ext cx="381000" cy="2616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4570F-D6C1-FB5D-3844-C2B1F10D3527}"/>
              </a:ext>
            </a:extLst>
          </p:cNvPr>
          <p:cNvSpPr/>
          <p:nvPr/>
        </p:nvSpPr>
        <p:spPr>
          <a:xfrm>
            <a:off x="3517181" y="4086977"/>
            <a:ext cx="424862" cy="5759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E8488C-0E14-16FB-32A8-53E956049B97}"/>
              </a:ext>
            </a:extLst>
          </p:cNvPr>
          <p:cNvSpPr/>
          <p:nvPr/>
        </p:nvSpPr>
        <p:spPr>
          <a:xfrm>
            <a:off x="6589688" y="4076091"/>
            <a:ext cx="424862" cy="5759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EB113-E2C4-42BE-05F8-5E18C43E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076" y="4319328"/>
            <a:ext cx="238158" cy="2286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D608533-CB15-1DFE-628A-A258C7F545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2781" r="13300" b="15103"/>
          <a:stretch/>
        </p:blipFill>
        <p:spPr>
          <a:xfrm>
            <a:off x="3574306" y="4280712"/>
            <a:ext cx="275777" cy="170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E679B4-A47A-F590-6245-C15083E3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239" y="4319328"/>
            <a:ext cx="238158" cy="228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3881F4C-EA9D-8725-C0FD-E51A1F125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8622" y="4274362"/>
            <a:ext cx="238020" cy="1769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4656FA-389B-3527-BB08-31C91DF85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907" y="4662938"/>
            <a:ext cx="493585" cy="6083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7C84F3-76E9-9686-0104-D8CB90B99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1949" y="4662939"/>
            <a:ext cx="501012" cy="6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WM,WD_Q5. PERFORMANCE(ES)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1C382A-4A20-DD8A-B6DD-8CB9FA1B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01" y="553378"/>
            <a:ext cx="5813047" cy="593614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B8C4CB-4BE6-2540-85B4-9C84F0326591}"/>
              </a:ext>
            </a:extLst>
          </p:cNvPr>
          <p:cNvSpPr/>
          <p:nvPr/>
        </p:nvSpPr>
        <p:spPr>
          <a:xfrm>
            <a:off x="3247880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Gentle fabric care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for minimal damage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258288-F075-0293-86DB-F54492360725}"/>
              </a:ext>
            </a:extLst>
          </p:cNvPr>
          <p:cNvSpPr/>
          <p:nvPr/>
        </p:nvSpPr>
        <p:spPr>
          <a:xfrm>
            <a:off x="6107064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Hygiene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A19801-C250-E06F-D817-75D51485307D}"/>
              </a:ext>
            </a:extLst>
          </p:cNvPr>
          <p:cNvSpPr/>
          <p:nvPr/>
        </p:nvSpPr>
        <p:spPr>
          <a:xfrm>
            <a:off x="3247880" y="4772023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Time-Efficient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0F53D2-5F2A-654E-05C2-473A78F3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07" y="4180517"/>
            <a:ext cx="473915" cy="429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7271D2-351B-B798-5E0A-FA663E40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00" y="4114625"/>
            <a:ext cx="345816" cy="4961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B3963C-EE6A-8A0C-D244-37E15D694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108" y="4847440"/>
            <a:ext cx="399714" cy="467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17103E-4970-E87A-8835-467198B33B63}"/>
              </a:ext>
            </a:extLst>
          </p:cNvPr>
          <p:cNvSpPr txBox="1"/>
          <p:nvPr/>
        </p:nvSpPr>
        <p:spPr>
          <a:xfrm>
            <a:off x="10656765" y="292517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57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D036C22-8F98-0E66-25AF-3291631CC4B4}"/>
              </a:ext>
            </a:extLst>
          </p:cNvPr>
          <p:cNvSpPr txBox="1"/>
          <p:nvPr/>
        </p:nvSpPr>
        <p:spPr>
          <a:xfrm>
            <a:off x="87085" y="9400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스크립트 최적화 작업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2D6C4-D3EB-77E4-2239-4049D047A1EE}"/>
              </a:ext>
            </a:extLst>
          </p:cNvPr>
          <p:cNvSpPr txBox="1"/>
          <p:nvPr/>
        </p:nvSpPr>
        <p:spPr>
          <a:xfrm>
            <a:off x="991785" y="54425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D528D12-5340-C259-09D7-3AA3917E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88" y="805864"/>
            <a:ext cx="3713110" cy="332023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BC346F8-60D3-B70B-8614-75F1269B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98" y="805864"/>
            <a:ext cx="4153113" cy="5569236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82B51A9-8938-C157-1C6D-13AEA5784D00}"/>
              </a:ext>
            </a:extLst>
          </p:cNvPr>
          <p:cNvCxnSpPr>
            <a:cxnSpLocks/>
          </p:cNvCxnSpPr>
          <p:nvPr/>
        </p:nvCxnSpPr>
        <p:spPr>
          <a:xfrm flipV="1">
            <a:off x="4427316" y="3321934"/>
            <a:ext cx="2193403" cy="2870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0891AF-86F8-955D-FB2C-7C061170C6B6}"/>
              </a:ext>
            </a:extLst>
          </p:cNvPr>
          <p:cNvCxnSpPr>
            <a:cxnSpLocks/>
          </p:cNvCxnSpPr>
          <p:nvPr/>
        </p:nvCxnSpPr>
        <p:spPr>
          <a:xfrm flipV="1">
            <a:off x="3287210" y="3240911"/>
            <a:ext cx="3136739" cy="2563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49CFDE-7375-8575-F84A-5894E06FC6FA}"/>
              </a:ext>
            </a:extLst>
          </p:cNvPr>
          <p:cNvSpPr/>
          <p:nvPr/>
        </p:nvSpPr>
        <p:spPr>
          <a:xfrm>
            <a:off x="2534856" y="5804704"/>
            <a:ext cx="1296364" cy="2474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DA5D-403F-DCDE-A57A-4356BA961AEB}"/>
              </a:ext>
            </a:extLst>
          </p:cNvPr>
          <p:cNvSpPr txBox="1"/>
          <p:nvPr/>
        </p:nvSpPr>
        <p:spPr>
          <a:xfrm>
            <a:off x="5372876" y="4224488"/>
            <a:ext cx="47916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매칭되지 않는 루트의 옵션 클릭 시 중간 결과보기도 팝업 설정 가능한지 확인 필요</a:t>
            </a:r>
          </a:p>
        </p:txBody>
      </p:sp>
    </p:spTree>
    <p:extLst>
      <p:ext uri="{BB962C8B-B14F-4D97-AF65-F5344CB8AC3E}">
        <p14:creationId xmlns:p14="http://schemas.microsoft.com/office/powerpoint/2010/main" val="1690874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WM,WD_Q6. FEATURE(ES)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00C68E-B42E-24A1-DD20-0542AA0F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40" y="551939"/>
            <a:ext cx="6328496" cy="593776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A61191-BC43-FFBC-2AC5-F747DAFEA2CD}"/>
              </a:ext>
            </a:extLst>
          </p:cNvPr>
          <p:cNvSpPr/>
          <p:nvPr/>
        </p:nvSpPr>
        <p:spPr>
          <a:xfrm>
            <a:off x="3247880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Smart assistance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4EFE8E-448D-0349-F894-27236B40FDB6}"/>
              </a:ext>
            </a:extLst>
          </p:cNvPr>
          <p:cNvSpPr/>
          <p:nvPr/>
        </p:nvSpPr>
        <p:spPr>
          <a:xfrm>
            <a:off x="6124575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Detergent portioned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and dispensed automatically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D46C6-82AB-DD2E-0DC3-8914EA0F68D7}"/>
              </a:ext>
            </a:extLst>
          </p:cNvPr>
          <p:cNvSpPr/>
          <p:nvPr/>
        </p:nvSpPr>
        <p:spPr>
          <a:xfrm>
            <a:off x="3247880" y="480042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I’d like to see all models.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986CF-44F9-AC37-0852-1AAFEDB892C8}"/>
              </a:ext>
            </a:extLst>
          </p:cNvPr>
          <p:cNvSpPr txBox="1"/>
          <p:nvPr/>
        </p:nvSpPr>
        <p:spPr>
          <a:xfrm>
            <a:off x="352222" y="4030984"/>
            <a:ext cx="2616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*Smart/AI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features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시안에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Wi-Fi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효과를 적용하는 안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ThinQ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로고와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Wi-Fi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효과를 통해 직관적으로 전달하는 안 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5EEE103-4388-B952-3DCF-ED2EC565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2" y="4866346"/>
            <a:ext cx="673845" cy="883484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3EE87A0-F4EF-869F-1A81-91B35473DA37}"/>
              </a:ext>
            </a:extLst>
          </p:cNvPr>
          <p:cNvSpPr/>
          <p:nvPr/>
        </p:nvSpPr>
        <p:spPr>
          <a:xfrm>
            <a:off x="1135901" y="5177283"/>
            <a:ext cx="381000" cy="2616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10E724-E73B-463F-2A2D-83019AA66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059" y="4866346"/>
            <a:ext cx="570640" cy="8801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1CCF3E7-A343-DEE6-89F7-5835CFAA2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495" y="4866346"/>
            <a:ext cx="628519" cy="8834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67572B-538B-14B6-C9AE-C95DEF52E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514" y="5264163"/>
            <a:ext cx="120700" cy="3218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EBF979D-73E4-93A2-921E-ADAF04537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438" y="4079627"/>
            <a:ext cx="448688" cy="6307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3F81988-01B4-C7C7-508E-39B9BE8B5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898" y="4181475"/>
            <a:ext cx="343354" cy="42109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9DF27B-9625-3DF0-46AE-307E08BD20EF}"/>
              </a:ext>
            </a:extLst>
          </p:cNvPr>
          <p:cNvSpPr/>
          <p:nvPr/>
        </p:nvSpPr>
        <p:spPr>
          <a:xfrm>
            <a:off x="3517180" y="4057475"/>
            <a:ext cx="492946" cy="652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47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WM,WD_Q7. COLOR(ES)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0630B-4158-5F3E-AAF4-6CDEF03F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35" y="551939"/>
            <a:ext cx="5759006" cy="59377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2BEC66-9F44-6032-E184-B13E67FC28CD}"/>
              </a:ext>
            </a:extLst>
          </p:cNvPr>
          <p:cNvSpPr/>
          <p:nvPr/>
        </p:nvSpPr>
        <p:spPr>
          <a:xfrm>
            <a:off x="3458792" y="4909457"/>
            <a:ext cx="2506580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White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6EA89D-394A-2A0E-4553-161B9A4ED240}"/>
              </a:ext>
            </a:extLst>
          </p:cNvPr>
          <p:cNvSpPr/>
          <p:nvPr/>
        </p:nvSpPr>
        <p:spPr>
          <a:xfrm>
            <a:off x="6030140" y="4909457"/>
            <a:ext cx="2506580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Stainless steel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7E3FA01-A12A-91F5-3A62-6AE06FF9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324" y="2990850"/>
            <a:ext cx="1050630" cy="1460825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360093B-5BD1-FC39-A278-4CA9F8E8277B}"/>
              </a:ext>
            </a:extLst>
          </p:cNvPr>
          <p:cNvCxnSpPr>
            <a:cxnSpLocks/>
          </p:cNvCxnSpPr>
          <p:nvPr/>
        </p:nvCxnSpPr>
        <p:spPr>
          <a:xfrm flipV="1">
            <a:off x="7263091" y="5355770"/>
            <a:ext cx="0" cy="11339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2DD509-8370-47BD-387D-BC2A0513E473}"/>
              </a:ext>
            </a:extLst>
          </p:cNvPr>
          <p:cNvSpPr txBox="1"/>
          <p:nvPr/>
        </p:nvSpPr>
        <p:spPr>
          <a:xfrm>
            <a:off x="7072608" y="6489700"/>
            <a:ext cx="29282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Stainless Steel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컬러 제품이 존재하므로 신규 추가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5FFDE2A-3FDF-2A86-CA3B-B0EE9753C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6" y="1786357"/>
            <a:ext cx="2785702" cy="277942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A4088D8-07E2-A98B-12B5-DA940928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900" y="2725188"/>
            <a:ext cx="525315" cy="73041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1779A35-EB85-CDC7-692C-4ECDD34B40F8}"/>
              </a:ext>
            </a:extLst>
          </p:cNvPr>
          <p:cNvSpPr txBox="1"/>
          <p:nvPr/>
        </p:nvSpPr>
        <p:spPr>
          <a:xfrm>
            <a:off x="9071336" y="692150"/>
            <a:ext cx="4087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*Stainless Steel Color Interactive Page Design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F967C1-629D-7E5B-80AC-28BE16CAAFEC}"/>
              </a:ext>
            </a:extLst>
          </p:cNvPr>
          <p:cNvSpPr txBox="1"/>
          <p:nvPr/>
        </p:nvSpPr>
        <p:spPr>
          <a:xfrm>
            <a:off x="9163859" y="1009615"/>
            <a:ext cx="29338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Copy: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sleek shade that blends in effortlessly with various home styles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7421EE3-F50A-3F62-76F3-2C5F3C0BA6EC}"/>
              </a:ext>
            </a:extLst>
          </p:cNvPr>
          <p:cNvCxnSpPr>
            <a:cxnSpLocks/>
          </p:cNvCxnSpPr>
          <p:nvPr/>
        </p:nvCxnSpPr>
        <p:spPr>
          <a:xfrm>
            <a:off x="9491873" y="1440502"/>
            <a:ext cx="0" cy="61689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10A837-6049-A1B2-4390-2F3C0607DE9D}"/>
              </a:ext>
            </a:extLst>
          </p:cNvPr>
          <p:cNvSpPr txBox="1"/>
          <p:nvPr/>
        </p:nvSpPr>
        <p:spPr>
          <a:xfrm>
            <a:off x="9280294" y="5069531"/>
            <a:ext cx="29338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Copy: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Its sleek appearance is both easy on the eye and low maintenance.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99AFD42-62AB-6C7B-0B54-6448D9024ACF}"/>
              </a:ext>
            </a:extLst>
          </p:cNvPr>
          <p:cNvCxnSpPr>
            <a:cxnSpLocks/>
          </p:cNvCxnSpPr>
          <p:nvPr/>
        </p:nvCxnSpPr>
        <p:spPr>
          <a:xfrm flipV="1">
            <a:off x="9764016" y="3842657"/>
            <a:ext cx="0" cy="11533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BF7ED3-1675-811D-DA29-C6C09F2BBD08}"/>
              </a:ext>
            </a:extLst>
          </p:cNvPr>
          <p:cNvSpPr txBox="1"/>
          <p:nvPr/>
        </p:nvSpPr>
        <p:spPr>
          <a:xfrm>
            <a:off x="0" y="1664919"/>
            <a:ext cx="29338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Copy: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graceful look that’s also easy to maintain.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4CCD4B-74EA-25BC-5901-3BF1EF4BFF9E}"/>
              </a:ext>
            </a:extLst>
          </p:cNvPr>
          <p:cNvCxnSpPr>
            <a:cxnSpLocks/>
          </p:cNvCxnSpPr>
          <p:nvPr/>
        </p:nvCxnSpPr>
        <p:spPr>
          <a:xfrm>
            <a:off x="2933842" y="1867206"/>
            <a:ext cx="127892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1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0E7998-B477-CB9E-D45F-F8F1FE615E2D}"/>
              </a:ext>
            </a:extLst>
          </p:cNvPr>
          <p:cNvSpPr/>
          <p:nvPr/>
        </p:nvSpPr>
        <p:spPr>
          <a:xfrm>
            <a:off x="5203185" y="534977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A107FD-FC43-77E0-5E55-8134014BDFD0}"/>
              </a:ext>
            </a:extLst>
          </p:cNvPr>
          <p:cNvGrpSpPr/>
          <p:nvPr/>
        </p:nvGrpSpPr>
        <p:grpSpPr>
          <a:xfrm>
            <a:off x="1629814" y="946174"/>
            <a:ext cx="8217173" cy="4547376"/>
            <a:chOff x="3194646" y="982870"/>
            <a:chExt cx="6562092" cy="454737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275527-E95C-9FB6-86E7-3EEEBB3C5B9E}"/>
                </a:ext>
              </a:extLst>
            </p:cNvPr>
            <p:cNvSpPr/>
            <p:nvPr/>
          </p:nvSpPr>
          <p:spPr>
            <a:xfrm>
              <a:off x="3194646" y="203525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1. Product type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D1C40F-6D73-4EB3-9CDE-487B93C787CC}"/>
                </a:ext>
              </a:extLst>
            </p:cNvPr>
            <p:cNvSpPr/>
            <p:nvPr/>
          </p:nvSpPr>
          <p:spPr>
            <a:xfrm>
              <a:off x="3194646" y="2647169"/>
              <a:ext cx="3220066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346597-3E46-BE44-2B24-F67029F11945}"/>
                </a:ext>
              </a:extLst>
            </p:cNvPr>
            <p:cNvSpPr/>
            <p:nvPr/>
          </p:nvSpPr>
          <p:spPr>
            <a:xfrm>
              <a:off x="3194646" y="3259081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3. Product size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ED1C71F-4182-AC01-1CF7-AC1BB9BDF6EB}"/>
                </a:ext>
              </a:extLst>
            </p:cNvPr>
            <p:cNvSpPr/>
            <p:nvPr/>
          </p:nvSpPr>
          <p:spPr>
            <a:xfrm>
              <a:off x="3194646" y="3870994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4. Ice &amp; Water Dispenser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5DA938-0642-D6CF-17E7-BFCA8FDCB844}"/>
                </a:ext>
              </a:extLst>
            </p:cNvPr>
            <p:cNvSpPr/>
            <p:nvPr/>
          </p:nvSpPr>
          <p:spPr>
            <a:xfrm>
              <a:off x="3194646" y="447569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5. Performance</a:t>
              </a:r>
              <a:endParaRPr lang="ko-KR" altLang="en-US" sz="11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02FB3D-62C7-B1A1-DA86-BAA00CE9BAC2}"/>
                </a:ext>
              </a:extLst>
            </p:cNvPr>
            <p:cNvSpPr/>
            <p:nvPr/>
          </p:nvSpPr>
          <p:spPr>
            <a:xfrm>
              <a:off x="3194646" y="5038709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6. Product </a:t>
              </a:r>
              <a:r>
                <a:rPr lang="en-US" altLang="ko-KR" sz="1400" kern="0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colour</a:t>
              </a:r>
              <a:endPara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F31CC3-D9DE-DDC7-D28E-920CAE6848AC}"/>
                </a:ext>
              </a:extLst>
            </p:cNvPr>
            <p:cNvSpPr/>
            <p:nvPr/>
          </p:nvSpPr>
          <p:spPr>
            <a:xfrm>
              <a:off x="3194646" y="1424628"/>
              <a:ext cx="3220066" cy="491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0. Intro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454926-DEA1-466B-B796-0CCCB352BBDA}"/>
                </a:ext>
              </a:extLst>
            </p:cNvPr>
            <p:cNvSpPr/>
            <p:nvPr/>
          </p:nvSpPr>
          <p:spPr>
            <a:xfrm>
              <a:off x="3194646" y="982870"/>
              <a:ext cx="3220066" cy="3638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REF</a:t>
              </a:r>
              <a:endParaRPr lang="ko-KR" altLang="en-US" sz="11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7B194D-BFAC-B436-2086-A2541308C109}"/>
                </a:ext>
              </a:extLst>
            </p:cNvPr>
            <p:cNvSpPr/>
            <p:nvPr/>
          </p:nvSpPr>
          <p:spPr>
            <a:xfrm>
              <a:off x="6536672" y="982870"/>
              <a:ext cx="3220066" cy="3638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WM</a:t>
              </a:r>
              <a:endParaRPr lang="ko-KR" altLang="en-US" sz="11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36738B-E0B3-21B6-4F0E-2C913A4EB6EE}"/>
              </a:ext>
            </a:extLst>
          </p:cNvPr>
          <p:cNvSpPr/>
          <p:nvPr/>
        </p:nvSpPr>
        <p:spPr>
          <a:xfrm>
            <a:off x="5209341" y="4794250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69ADB4-2AB9-BBBC-57F1-DBD0ED0D7826}"/>
              </a:ext>
            </a:extLst>
          </p:cNvPr>
          <p:cNvSpPr/>
          <p:nvPr/>
        </p:nvSpPr>
        <p:spPr>
          <a:xfrm>
            <a:off x="5215494" y="4169899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2CDFDD-1D05-F8E5-78E8-B0C1777170BE}"/>
              </a:ext>
            </a:extLst>
          </p:cNvPr>
          <p:cNvSpPr/>
          <p:nvPr/>
        </p:nvSpPr>
        <p:spPr>
          <a:xfrm>
            <a:off x="5209337" y="356521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108CB8-7E07-4172-4D90-018E27B317FE}"/>
              </a:ext>
            </a:extLst>
          </p:cNvPr>
          <p:cNvSpPr/>
          <p:nvPr/>
        </p:nvSpPr>
        <p:spPr>
          <a:xfrm>
            <a:off x="5215490" y="296052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32CD9E-146E-DDC9-6578-4F2DBCABF8E2}"/>
              </a:ext>
            </a:extLst>
          </p:cNvPr>
          <p:cNvSpPr/>
          <p:nvPr/>
        </p:nvSpPr>
        <p:spPr>
          <a:xfrm>
            <a:off x="9388132" y="534977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65FCAA-16C8-147A-F6B4-8A90171BB5DB}"/>
              </a:ext>
            </a:extLst>
          </p:cNvPr>
          <p:cNvGrpSpPr/>
          <p:nvPr/>
        </p:nvGrpSpPr>
        <p:grpSpPr>
          <a:xfrm>
            <a:off x="5814761" y="1387932"/>
            <a:ext cx="4032227" cy="4072759"/>
            <a:chOff x="3194646" y="1424628"/>
            <a:chExt cx="3220067" cy="407275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AF4D11-34EA-CCAA-7EE7-FA0F86B1861F}"/>
                </a:ext>
              </a:extLst>
            </p:cNvPr>
            <p:cNvSpPr/>
            <p:nvPr/>
          </p:nvSpPr>
          <p:spPr>
            <a:xfrm>
              <a:off x="3194646" y="203525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1. Product type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AFE3F1-739E-99C7-0A23-2F4BE8A3AB61}"/>
                </a:ext>
              </a:extLst>
            </p:cNvPr>
            <p:cNvSpPr/>
            <p:nvPr/>
          </p:nvSpPr>
          <p:spPr>
            <a:xfrm>
              <a:off x="3194647" y="2647169"/>
              <a:ext cx="1544028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(Washer only)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80A96D-CC9C-44A9-BEBA-6C2C4572FD71}"/>
                </a:ext>
              </a:extLst>
            </p:cNvPr>
            <p:cNvSpPr/>
            <p:nvPr/>
          </p:nvSpPr>
          <p:spPr>
            <a:xfrm>
              <a:off x="3194646" y="3259081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3. Product size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ADCCC-8E1B-B37F-7251-9A510E2E447D}"/>
                </a:ext>
              </a:extLst>
            </p:cNvPr>
            <p:cNvSpPr/>
            <p:nvPr/>
          </p:nvSpPr>
          <p:spPr>
            <a:xfrm>
              <a:off x="3194646" y="3865204"/>
              <a:ext cx="1544029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4. Key feature </a:t>
              </a:r>
            </a:p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(Front Load)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C59D8CC-04AA-CE7A-2F89-69F972D9D1AA}"/>
                </a:ext>
              </a:extLst>
            </p:cNvPr>
            <p:cNvSpPr/>
            <p:nvPr/>
          </p:nvSpPr>
          <p:spPr>
            <a:xfrm>
              <a:off x="3194646" y="4428218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5. Additional features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3993F02-E470-CA88-A88C-CF735A5E35C1}"/>
                </a:ext>
              </a:extLst>
            </p:cNvPr>
            <p:cNvSpPr/>
            <p:nvPr/>
          </p:nvSpPr>
          <p:spPr>
            <a:xfrm>
              <a:off x="3194646" y="1424628"/>
              <a:ext cx="3220066" cy="491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0. Intro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1DA7C9-217B-908F-9720-59FEEAFB6A28}"/>
                </a:ext>
              </a:extLst>
            </p:cNvPr>
            <p:cNvSpPr/>
            <p:nvPr/>
          </p:nvSpPr>
          <p:spPr>
            <a:xfrm>
              <a:off x="3194646" y="5005850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6. Product </a:t>
              </a:r>
              <a:r>
                <a:rPr lang="en-US" altLang="ko-KR" sz="1400" kern="0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colour</a:t>
              </a:r>
              <a:endPara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50B824-3C23-6B4A-CF86-DD41722DD223}"/>
                </a:ext>
              </a:extLst>
            </p:cNvPr>
            <p:cNvSpPr/>
            <p:nvPr/>
          </p:nvSpPr>
          <p:spPr>
            <a:xfrm>
              <a:off x="4870685" y="2647169"/>
              <a:ext cx="1544028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(Washer</a:t>
              </a:r>
              <a:r>
                <a:rPr lang="ko-KR" altLang="en-US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dryer)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AD7ECAB-7357-FEE4-2810-6886786CAA48}"/>
                </a:ext>
              </a:extLst>
            </p:cNvPr>
            <p:cNvSpPr/>
            <p:nvPr/>
          </p:nvSpPr>
          <p:spPr>
            <a:xfrm>
              <a:off x="4860854" y="3865204"/>
              <a:ext cx="1544029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4. Key feature</a:t>
              </a:r>
            </a:p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(Top Load) 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480269-0F30-2A1D-56E7-A92B51804B87}"/>
              </a:ext>
            </a:extLst>
          </p:cNvPr>
          <p:cNvSpPr/>
          <p:nvPr/>
        </p:nvSpPr>
        <p:spPr>
          <a:xfrm>
            <a:off x="9400437" y="473448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597C03-3359-8455-77BA-C1DA2D693FA2}"/>
              </a:ext>
            </a:extLst>
          </p:cNvPr>
          <p:cNvSpPr/>
          <p:nvPr/>
        </p:nvSpPr>
        <p:spPr>
          <a:xfrm>
            <a:off x="9394284" y="356521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5C4D21-E949-2387-9DAB-6469C9521176}"/>
              </a:ext>
            </a:extLst>
          </p:cNvPr>
          <p:cNvSpPr/>
          <p:nvPr/>
        </p:nvSpPr>
        <p:spPr>
          <a:xfrm>
            <a:off x="9400437" y="296052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36C22-8F98-0E66-25AF-3291631CC4B4}"/>
              </a:ext>
            </a:extLst>
          </p:cNvPr>
          <p:cNvSpPr txBox="1"/>
          <p:nvPr/>
        </p:nvSpPr>
        <p:spPr>
          <a:xfrm>
            <a:off x="87085" y="9400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VN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Finder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AFCA59-352E-1BA6-CE47-566D542693A7}"/>
              </a:ext>
            </a:extLst>
          </p:cNvPr>
          <p:cNvSpPr/>
          <p:nvPr/>
        </p:nvSpPr>
        <p:spPr>
          <a:xfrm>
            <a:off x="9400437" y="4199675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단일 선택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FFDC9C-AB8E-297A-9036-064130C08606}"/>
              </a:ext>
            </a:extLst>
          </p:cNvPr>
          <p:cNvSpPr/>
          <p:nvPr/>
        </p:nvSpPr>
        <p:spPr>
          <a:xfrm>
            <a:off x="9987673" y="3899580"/>
            <a:ext cx="1821204" cy="3911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기존 </a:t>
            </a:r>
            <a:r>
              <a:rPr lang="en-US" altLang="ko-KR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4. Energy efficient </a:t>
            </a: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문항 삭제</a:t>
            </a:r>
            <a:endParaRPr lang="en-US" altLang="ko-KR" sz="12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F2C19-B08D-3E64-55C0-B8129774B505}"/>
              </a:ext>
            </a:extLst>
          </p:cNvPr>
          <p:cNvSpPr/>
          <p:nvPr/>
        </p:nvSpPr>
        <p:spPr>
          <a:xfrm>
            <a:off x="9987673" y="3262870"/>
            <a:ext cx="1821204" cy="3911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냉장고와 같이 </a:t>
            </a:r>
            <a:r>
              <a:rPr lang="en-US" altLang="ko-KR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Width/Height </a:t>
            </a: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추가</a:t>
            </a:r>
            <a:endParaRPr lang="en-US" altLang="ko-KR" sz="12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81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10F36-D1C3-0A6F-9D4A-ECC941147C20}"/>
              </a:ext>
            </a:extLst>
          </p:cNvPr>
          <p:cNvSpPr/>
          <p:nvPr/>
        </p:nvSpPr>
        <p:spPr>
          <a:xfrm>
            <a:off x="0" y="2710544"/>
            <a:ext cx="12192000" cy="1469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1">
            <a:extLst>
              <a:ext uri="{FF2B5EF4-FFF2-40B4-BE49-F238E27FC236}">
                <a16:creationId xmlns:a16="http://schemas.microsoft.com/office/drawing/2014/main" id="{DC9E9028-BA7C-0609-1839-22EF4D5694A6}"/>
              </a:ext>
            </a:extLst>
          </p:cNvPr>
          <p:cNvSpPr txBox="1">
            <a:spLocks/>
          </p:cNvSpPr>
          <p:nvPr/>
        </p:nvSpPr>
        <p:spPr>
          <a:xfrm>
            <a:off x="4480560" y="3269319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VN_REF FINDER</a:t>
            </a:r>
          </a:p>
        </p:txBody>
      </p:sp>
    </p:spTree>
    <p:extLst>
      <p:ext uri="{BB962C8B-B14F-4D97-AF65-F5344CB8AC3E}">
        <p14:creationId xmlns:p14="http://schemas.microsoft.com/office/powerpoint/2010/main" val="106840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1">
            <a:extLst>
              <a:ext uri="{FF2B5EF4-FFF2-40B4-BE49-F238E27FC236}">
                <a16:creationId xmlns:a16="http://schemas.microsoft.com/office/drawing/2014/main" id="{D03FBB55-081F-4258-7C4D-C4AB40CCA03A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REF_Q1.TYPE(VN)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05669E-CDA6-0875-8415-08E16475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43" y="553555"/>
            <a:ext cx="6913089" cy="4932283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6F4613-1404-AEA6-3F87-990A597D3409}"/>
              </a:ext>
            </a:extLst>
          </p:cNvPr>
          <p:cNvSpPr/>
          <p:nvPr/>
        </p:nvSpPr>
        <p:spPr>
          <a:xfrm>
            <a:off x="5017601" y="4430123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Larder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5FF1598-1817-A4E2-0C1F-B827A0C9B443}"/>
              </a:ext>
            </a:extLst>
          </p:cNvPr>
          <p:cNvSpPr/>
          <p:nvPr/>
        </p:nvSpPr>
        <p:spPr>
          <a:xfrm>
            <a:off x="7098948" y="4063438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Bottom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1B2CB2A-D181-05FE-6934-E5F6D542957A}"/>
              </a:ext>
            </a:extLst>
          </p:cNvPr>
          <p:cNvSpPr/>
          <p:nvPr/>
        </p:nvSpPr>
        <p:spPr>
          <a:xfrm>
            <a:off x="2910854" y="4429208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Top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87-9BE5-3213-72C3-355A1B043A11}"/>
              </a:ext>
            </a:extLst>
          </p:cNvPr>
          <p:cNvSpPr txBox="1"/>
          <p:nvPr/>
        </p:nvSpPr>
        <p:spPr>
          <a:xfrm>
            <a:off x="9743214" y="4459812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Freezer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타입 추가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4B257A8-006B-633A-FBDE-A1AD6876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926" y="4133849"/>
            <a:ext cx="127962" cy="1897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5C574A5-41DB-B62D-CEFF-CFF8280B9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6" y="4518025"/>
            <a:ext cx="90285" cy="1534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555D2B-A1EF-D834-73CF-65882E48F8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767"/>
          <a:stretch/>
        </p:blipFill>
        <p:spPr>
          <a:xfrm>
            <a:off x="5017601" y="4786503"/>
            <a:ext cx="3157998" cy="69933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A2C231-AE11-679B-347F-29E92BA0D252}"/>
              </a:ext>
            </a:extLst>
          </p:cNvPr>
          <p:cNvCxnSpPr>
            <a:cxnSpLocks/>
          </p:cNvCxnSpPr>
          <p:nvPr/>
        </p:nvCxnSpPr>
        <p:spPr>
          <a:xfrm flipH="1">
            <a:off x="6994446" y="4587527"/>
            <a:ext cx="274876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AD42A5-ADD3-F718-011C-6FA6C1F2F4F8}"/>
              </a:ext>
            </a:extLst>
          </p:cNvPr>
          <p:cNvSpPr/>
          <p:nvPr/>
        </p:nvSpPr>
        <p:spPr>
          <a:xfrm>
            <a:off x="5015187" y="4404345"/>
            <a:ext cx="1979259" cy="3921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7E5FEA6-3C14-5CD4-A510-5F72F080DBA9}"/>
              </a:ext>
            </a:extLst>
          </p:cNvPr>
          <p:cNvSpPr/>
          <p:nvPr/>
        </p:nvSpPr>
        <p:spPr>
          <a:xfrm>
            <a:off x="2910854" y="4063254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French Door(Multidoor)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75448-6B78-E548-3E8C-FBF5EE9FE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13" y="4135746"/>
            <a:ext cx="121386" cy="17229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C2F45B9-DE8F-982E-ED38-E782F61AE48D}"/>
              </a:ext>
            </a:extLst>
          </p:cNvPr>
          <p:cNvSpPr/>
          <p:nvPr/>
        </p:nvSpPr>
        <p:spPr>
          <a:xfrm>
            <a:off x="5015187" y="4063254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Side by Side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70C597-C32C-3FA0-E121-A973E2EC6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231" y="4119543"/>
            <a:ext cx="178891" cy="21329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6C7BF1-7C99-9A62-0026-DAAEAEFA1E9D}"/>
              </a:ext>
            </a:extLst>
          </p:cNvPr>
          <p:cNvSpPr/>
          <p:nvPr/>
        </p:nvSpPr>
        <p:spPr>
          <a:xfrm>
            <a:off x="5194117" y="4518025"/>
            <a:ext cx="45719" cy="153485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45405-DEBB-03D6-B3B7-A5780392EB52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0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1">
            <a:extLst>
              <a:ext uri="{FF2B5EF4-FFF2-40B4-BE49-F238E27FC236}">
                <a16:creationId xmlns:a16="http://schemas.microsoft.com/office/drawing/2014/main" id="{D03FBB55-081F-4258-7C4D-C4AB40CCA03A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REF_Q1.TYPE(VN)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51750-1617-56EE-DAC7-D564BEE57241}"/>
              </a:ext>
            </a:extLst>
          </p:cNvPr>
          <p:cNvSpPr txBox="1"/>
          <p:nvPr/>
        </p:nvSpPr>
        <p:spPr>
          <a:xfrm>
            <a:off x="6616324" y="1090509"/>
            <a:ext cx="4087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*Freezer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타입 추가에 따른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Page Design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카피 제안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3D0068-B018-E033-5F6D-EC14893EA3E9}"/>
              </a:ext>
            </a:extLst>
          </p:cNvPr>
          <p:cNvSpPr txBox="1"/>
          <p:nvPr/>
        </p:nvSpPr>
        <p:spPr>
          <a:xfrm>
            <a:off x="879406" y="1072223"/>
            <a:ext cx="4087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*Freezer 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선택 시 적용 디자인 및 카피 제안</a:t>
            </a:r>
            <a:endParaRPr lang="en-US" altLang="ko-KR" sz="11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729AEF-4073-75DE-ED45-F0C9B1AEB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"/>
          <a:stretch/>
        </p:blipFill>
        <p:spPr>
          <a:xfrm>
            <a:off x="879406" y="1333833"/>
            <a:ext cx="4694237" cy="369536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B99A583-4FC9-DE1C-BE6C-59D800672994}"/>
              </a:ext>
            </a:extLst>
          </p:cNvPr>
          <p:cNvGrpSpPr/>
          <p:nvPr/>
        </p:nvGrpSpPr>
        <p:grpSpPr>
          <a:xfrm>
            <a:off x="1893907" y="2603865"/>
            <a:ext cx="2682652" cy="1366741"/>
            <a:chOff x="7752006" y="829881"/>
            <a:chExt cx="4096322" cy="208696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4844D62-DDCD-CEAF-A955-9282C7645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2006" y="829881"/>
              <a:ext cx="4096322" cy="208696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0C6BCD-D3DB-F930-0F43-6B77FC43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4408" y="1029037"/>
              <a:ext cx="592455" cy="1793164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3C98AD-6DC3-E529-CB00-385982C94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831" y="4432661"/>
            <a:ext cx="1448773" cy="30564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F1979D0-2A04-03CB-C883-E0E7BCB82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133" y="4138286"/>
            <a:ext cx="1448773" cy="33250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51CC3E-FA56-9528-8B81-97435E13CA3D}"/>
              </a:ext>
            </a:extLst>
          </p:cNvPr>
          <p:cNvSpPr/>
          <p:nvPr/>
        </p:nvSpPr>
        <p:spPr>
          <a:xfrm>
            <a:off x="2171271" y="1957666"/>
            <a:ext cx="2159000" cy="649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4270D0-7317-8638-A448-08A9CBF654A2}"/>
              </a:ext>
            </a:extLst>
          </p:cNvPr>
          <p:cNvSpPr txBox="1"/>
          <p:nvPr/>
        </p:nvSpPr>
        <p:spPr>
          <a:xfrm>
            <a:off x="2144552" y="2065098"/>
            <a:ext cx="21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Unlike traditional products, it is a product consisting only of a freezer and has a wide shelf, making it easy to store bulky meat and vegetables.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65284AE-67F0-2EF5-0E81-F09AAC558B24}"/>
              </a:ext>
            </a:extLst>
          </p:cNvPr>
          <p:cNvSpPr/>
          <p:nvPr/>
        </p:nvSpPr>
        <p:spPr>
          <a:xfrm>
            <a:off x="3757725" y="2439972"/>
            <a:ext cx="563835" cy="107973"/>
          </a:xfrm>
          <a:prstGeom prst="roundRect">
            <a:avLst>
              <a:gd name="adj" fmla="val 50000"/>
            </a:avLst>
          </a:prstGeom>
          <a:solidFill>
            <a:srgbClr val="E87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/>
              <a:t>Find out more</a:t>
            </a:r>
            <a:endParaRPr lang="ko-KR" altLang="en-US" sz="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C618F6E-5CAF-BEFD-F899-F05FC1368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324" y="1333833"/>
            <a:ext cx="4694237" cy="4882526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405109D5-1C8E-6CED-1E01-B61A255E9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7252" y="2491558"/>
            <a:ext cx="2662613" cy="176475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78B580F-C1B3-0BDB-654F-2D19455A1A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171" y="4181166"/>
            <a:ext cx="659298" cy="289626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48CB1F-777F-ADA3-FE47-DE9812FE180C}"/>
              </a:ext>
            </a:extLst>
          </p:cNvPr>
          <p:cNvSpPr/>
          <p:nvPr/>
        </p:nvSpPr>
        <p:spPr>
          <a:xfrm>
            <a:off x="2086386" y="1930853"/>
            <a:ext cx="2333213" cy="6730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5FA6DF-03B2-5CAD-5EDD-C8C987940E7C}"/>
              </a:ext>
            </a:extLst>
          </p:cNvPr>
          <p:cNvSpPr/>
          <p:nvPr/>
        </p:nvSpPr>
        <p:spPr>
          <a:xfrm>
            <a:off x="8595521" y="2816176"/>
            <a:ext cx="587862" cy="14292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20ECD9F-8740-4B08-0F14-0BEABB56DC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1526" y="4447501"/>
            <a:ext cx="1508884" cy="30292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81EB53F-3A73-55AF-0F3B-8AA603EA39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5278" y="1817929"/>
            <a:ext cx="3836328" cy="34045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BEA0B7-BB5A-222D-6B4B-2EEB56551B5E}"/>
              </a:ext>
            </a:extLst>
          </p:cNvPr>
          <p:cNvSpPr/>
          <p:nvPr/>
        </p:nvSpPr>
        <p:spPr>
          <a:xfrm>
            <a:off x="7019151" y="1675866"/>
            <a:ext cx="4043802" cy="7641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C7F4E8-C96E-10D5-2A31-59AF9EC7DA66}"/>
              </a:ext>
            </a:extLst>
          </p:cNvPr>
          <p:cNvSpPr txBox="1"/>
          <p:nvPr/>
        </p:nvSpPr>
        <p:spPr>
          <a:xfrm>
            <a:off x="6954553" y="1764720"/>
            <a:ext cx="4068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The smart choice for those who need </a:t>
            </a:r>
            <a:r>
              <a:rPr lang="en-US" altLang="ko-KR" sz="1600" b="1" dirty="0" err="1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seperate</a:t>
            </a:r>
            <a:r>
              <a:rPr lang="en-US" altLang="ko-KR" sz="16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freezer storage.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6D2BAB-4A11-6BA5-A2AD-56C846B2ED6E}"/>
              </a:ext>
            </a:extLst>
          </p:cNvPr>
          <p:cNvSpPr/>
          <p:nvPr/>
        </p:nvSpPr>
        <p:spPr>
          <a:xfrm>
            <a:off x="7164170" y="4569258"/>
            <a:ext cx="3539765" cy="649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AE1195-D61A-1256-5DC3-3409B0E00A45}"/>
              </a:ext>
            </a:extLst>
          </p:cNvPr>
          <p:cNvSpPr txBox="1"/>
          <p:nvPr/>
        </p:nvSpPr>
        <p:spPr>
          <a:xfrm>
            <a:off x="7133099" y="4626633"/>
            <a:ext cx="35708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These products are perfect for those who want a supplementary freezer for extra food storage or want to store large amounts of groceries for a long period of time.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C7AD9D-82CC-B59F-A374-0BE861ACBB35}"/>
              </a:ext>
            </a:extLst>
          </p:cNvPr>
          <p:cNvSpPr/>
          <p:nvPr/>
        </p:nvSpPr>
        <p:spPr>
          <a:xfrm>
            <a:off x="7000353" y="4569173"/>
            <a:ext cx="3836328" cy="6650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7CD23F-4404-7675-C226-BEEDCAB71B5D}"/>
              </a:ext>
            </a:extLst>
          </p:cNvPr>
          <p:cNvSpPr/>
          <p:nvPr/>
        </p:nvSpPr>
        <p:spPr>
          <a:xfrm>
            <a:off x="3071972" y="2734290"/>
            <a:ext cx="379526" cy="117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53EF17-185E-690D-86F3-E3CC9F7E0A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7030" y="2746989"/>
            <a:ext cx="122937" cy="661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633CBA-1DC6-3C8F-4E7C-8452C6B7E12F}"/>
              </a:ext>
            </a:extLst>
          </p:cNvPr>
          <p:cNvSpPr/>
          <p:nvPr/>
        </p:nvSpPr>
        <p:spPr>
          <a:xfrm>
            <a:off x="8703140" y="2892245"/>
            <a:ext cx="379526" cy="12460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6E5BC2-D5E0-AA1F-FC74-B3162E20AA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8198" y="2904944"/>
            <a:ext cx="122937" cy="702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569648-268F-A508-10A8-540C7364A1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9406" y="3956938"/>
            <a:ext cx="4694237" cy="119726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0E9D-675E-075E-FB36-370BE30D6E70}"/>
              </a:ext>
            </a:extLst>
          </p:cNvPr>
          <p:cNvSpPr/>
          <p:nvPr/>
        </p:nvSpPr>
        <p:spPr>
          <a:xfrm>
            <a:off x="2986846" y="2680502"/>
            <a:ext cx="540126" cy="134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39869-A187-A9E9-268A-31BEA1D4B432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375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>
            <a:extLst>
              <a:ext uri="{FF2B5EF4-FFF2-40B4-BE49-F238E27FC236}">
                <a16:creationId xmlns:a16="http://schemas.microsoft.com/office/drawing/2014/main" id="{268B5CBE-6DDA-96CE-B445-2E61E48AC645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REF_Q2.CAPACITY(VN)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D1676C-224B-366C-C075-9771EF57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30" y="549275"/>
            <a:ext cx="6069116" cy="593697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FB1BAB-AF33-3C71-FFAF-148543285173}"/>
              </a:ext>
            </a:extLst>
          </p:cNvPr>
          <p:cNvSpPr/>
          <p:nvPr/>
        </p:nvSpPr>
        <p:spPr>
          <a:xfrm>
            <a:off x="6947382" y="4545975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500~600L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9E9AC-70A9-BBA2-9170-27836ECA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86" y="4610688"/>
            <a:ext cx="232213" cy="2143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0D8A24-C68F-3788-B4DF-FD667D8CAF07}"/>
              </a:ext>
            </a:extLst>
          </p:cNvPr>
          <p:cNvSpPr/>
          <p:nvPr/>
        </p:nvSpPr>
        <p:spPr>
          <a:xfrm>
            <a:off x="3417932" y="4545975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Under 400L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D68321-F669-D12E-4062-1B2428AA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14" y="4632913"/>
            <a:ext cx="165750" cy="21095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A1D1290-BE13-52DA-71B6-87C930E12380}"/>
              </a:ext>
            </a:extLst>
          </p:cNvPr>
          <p:cNvSpPr/>
          <p:nvPr/>
        </p:nvSpPr>
        <p:spPr>
          <a:xfrm>
            <a:off x="5182657" y="4548460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400~500L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DCD142-EA8F-0160-131E-E7655D7EC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963" y="4617155"/>
            <a:ext cx="248977" cy="21095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F6DED27-8900-FD43-6D0A-FF858B99FBED}"/>
              </a:ext>
            </a:extLst>
          </p:cNvPr>
          <p:cNvSpPr/>
          <p:nvPr/>
        </p:nvSpPr>
        <p:spPr>
          <a:xfrm>
            <a:off x="3426796" y="4998819"/>
            <a:ext cx="1622261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More than 600L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B7A572-4E72-9690-4A1E-225E06E5F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9979" y="5066930"/>
            <a:ext cx="211470" cy="1858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469CF2-0015-4F53-DFDB-5BDAC6642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7887"/>
          <a:stretch/>
        </p:blipFill>
        <p:spPr>
          <a:xfrm>
            <a:off x="6569786" y="5578833"/>
            <a:ext cx="2002594" cy="4565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9CB8EC2-A002-6DDD-FFAA-AB49B4E708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292" t="24955" b="1"/>
          <a:stretch/>
        </p:blipFill>
        <p:spPr>
          <a:xfrm>
            <a:off x="7616978" y="5377915"/>
            <a:ext cx="955401" cy="65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55CA7-328D-C8CA-C52F-82CDBDBDDC52}"/>
              </a:ext>
            </a:extLst>
          </p:cNvPr>
          <p:cNvSpPr txBox="1"/>
          <p:nvPr/>
        </p:nvSpPr>
        <p:spPr>
          <a:xfrm>
            <a:off x="10656765" y="292517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8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>
            <a:extLst>
              <a:ext uri="{FF2B5EF4-FFF2-40B4-BE49-F238E27FC236}">
                <a16:creationId xmlns:a16="http://schemas.microsoft.com/office/drawing/2014/main" id="{3734F704-BC80-A0FF-D18F-8B7A3DF5BD9B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REF_Q3.DIMENSION(VN)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77495-DFA7-6F62-E6DF-3E7A2A27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34" y="549275"/>
            <a:ext cx="3723107" cy="59404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3EB4CC-F9E6-3964-947C-C7B59F163259}"/>
              </a:ext>
            </a:extLst>
          </p:cNvPr>
          <p:cNvSpPr/>
          <p:nvPr/>
        </p:nvSpPr>
        <p:spPr>
          <a:xfrm>
            <a:off x="4359994" y="3799972"/>
            <a:ext cx="167879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76cm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9B9A58-1010-9597-8BD9-C82A55D94655}"/>
              </a:ext>
            </a:extLst>
          </p:cNvPr>
          <p:cNvSpPr/>
          <p:nvPr/>
        </p:nvSpPr>
        <p:spPr>
          <a:xfrm>
            <a:off x="4359994" y="4485772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60cm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1DCE9B-1D9F-81B5-BFFE-594167A286C4}"/>
              </a:ext>
            </a:extLst>
          </p:cNvPr>
          <p:cNvSpPr/>
          <p:nvPr/>
        </p:nvSpPr>
        <p:spPr>
          <a:xfrm>
            <a:off x="5524888" y="4485772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61~90cm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6FF744-EB13-20C6-19B8-019A8FA10A5F}"/>
              </a:ext>
            </a:extLst>
          </p:cNvPr>
          <p:cNvSpPr/>
          <p:nvPr/>
        </p:nvSpPr>
        <p:spPr>
          <a:xfrm>
            <a:off x="6689782" y="4485772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More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than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91cm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9953DA-D026-F1A2-D6FC-291712BDCF87}"/>
              </a:ext>
            </a:extLst>
          </p:cNvPr>
          <p:cNvSpPr/>
          <p:nvPr/>
        </p:nvSpPr>
        <p:spPr>
          <a:xfrm>
            <a:off x="4384306" y="5500436"/>
            <a:ext cx="1654486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</a:t>
            </a:r>
            <a:r>
              <a:rPr lang="en-US" altLang="ko-KR" sz="800" dirty="0">
                <a:solidFill>
                  <a:schemeClr val="tx1"/>
                </a:solidFill>
              </a:rPr>
              <a:t>160cm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14F5FA-AC98-E1B9-DB48-40C6B68A61B5}"/>
              </a:ext>
            </a:extLst>
          </p:cNvPr>
          <p:cNvSpPr/>
          <p:nvPr/>
        </p:nvSpPr>
        <p:spPr>
          <a:xfrm>
            <a:off x="6125277" y="5500436"/>
            <a:ext cx="1682787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160~180cm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0C6AD-7D6F-1D00-98AB-71B56788816A}"/>
              </a:ext>
            </a:extLst>
          </p:cNvPr>
          <p:cNvSpPr txBox="1"/>
          <p:nvPr/>
        </p:nvSpPr>
        <p:spPr>
          <a:xfrm>
            <a:off x="8360229" y="5523471"/>
            <a:ext cx="1490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180cm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이상 제품이 없어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200cm or more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삭제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CAED2E5-F512-F395-F887-FF93DD269F9F}"/>
              </a:ext>
            </a:extLst>
          </p:cNvPr>
          <p:cNvCxnSpPr>
            <a:cxnSpLocks/>
          </p:cNvCxnSpPr>
          <p:nvPr/>
        </p:nvCxnSpPr>
        <p:spPr>
          <a:xfrm flipH="1">
            <a:off x="7804075" y="5623847"/>
            <a:ext cx="55615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9ABDE8-6EF2-6CCF-536B-71C3FDC23ACE}"/>
              </a:ext>
            </a:extLst>
          </p:cNvPr>
          <p:cNvSpPr/>
          <p:nvPr/>
        </p:nvSpPr>
        <p:spPr>
          <a:xfrm>
            <a:off x="4364733" y="5479481"/>
            <a:ext cx="3455207" cy="3079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8F819E-51CC-E491-F4FB-7705C6BA09F7}"/>
              </a:ext>
            </a:extLst>
          </p:cNvPr>
          <p:cNvSpPr/>
          <p:nvPr/>
        </p:nvSpPr>
        <p:spPr>
          <a:xfrm>
            <a:off x="6124635" y="3799972"/>
            <a:ext cx="167879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76cm or More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8C28A2-6A2A-65E3-7DF4-803CFDD6B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18" y="4782795"/>
            <a:ext cx="1219370" cy="30790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FFEACA-1F17-ED27-97DC-773E65CB34FB}"/>
              </a:ext>
            </a:extLst>
          </p:cNvPr>
          <p:cNvSpPr/>
          <p:nvPr/>
        </p:nvSpPr>
        <p:spPr>
          <a:xfrm>
            <a:off x="6655528" y="4454671"/>
            <a:ext cx="1172514" cy="3086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3A1253-51E3-85A5-BB63-51C1635367DA}"/>
              </a:ext>
            </a:extLst>
          </p:cNvPr>
          <p:cNvCxnSpPr>
            <a:cxnSpLocks/>
          </p:cNvCxnSpPr>
          <p:nvPr/>
        </p:nvCxnSpPr>
        <p:spPr>
          <a:xfrm flipH="1">
            <a:off x="7800444" y="4606354"/>
            <a:ext cx="45143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CB0EA1-6194-A0B3-904D-88C6BB37605C}"/>
              </a:ext>
            </a:extLst>
          </p:cNvPr>
          <p:cNvSpPr txBox="1"/>
          <p:nvPr/>
        </p:nvSpPr>
        <p:spPr>
          <a:xfrm>
            <a:off x="8251882" y="4502455"/>
            <a:ext cx="1753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가로 버튼 기준 조정을 위해 </a:t>
            </a:r>
            <a:r>
              <a:rPr lang="en-US" altLang="ko-KR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81~90cm </a:t>
            </a:r>
            <a:r>
              <a:rPr lang="ko-KR" altLang="en-US" sz="8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삭제 및 수치 조정</a:t>
            </a:r>
          </a:p>
        </p:txBody>
      </p:sp>
    </p:spTree>
    <p:extLst>
      <p:ext uri="{BB962C8B-B14F-4D97-AF65-F5344CB8AC3E}">
        <p14:creationId xmlns:p14="http://schemas.microsoft.com/office/powerpoint/2010/main" val="3884882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>
            <a:extLst>
              <a:ext uri="{FF2B5EF4-FFF2-40B4-BE49-F238E27FC236}">
                <a16:creationId xmlns:a16="http://schemas.microsoft.com/office/drawing/2014/main" id="{5155E2E4-A406-153A-C5AD-7EB990BB0FF9}"/>
              </a:ext>
            </a:extLst>
          </p:cNvPr>
          <p:cNvSpPr txBox="1">
            <a:spLocks/>
          </p:cNvSpPr>
          <p:nvPr/>
        </p:nvSpPr>
        <p:spPr>
          <a:xfrm>
            <a:off x="-1" y="16280"/>
            <a:ext cx="4676775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REF_Q4. ICE &amp; WATER DISPENSER(VN)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E250B2-F771-EC23-CBDC-82B7A7BF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79" y="549274"/>
            <a:ext cx="6324217" cy="59404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965932-CE4A-8637-235F-BEDD9B469C31}"/>
              </a:ext>
            </a:extLst>
          </p:cNvPr>
          <p:cNvSpPr/>
          <p:nvPr/>
        </p:nvSpPr>
        <p:spPr>
          <a:xfrm>
            <a:off x="3140793" y="4104772"/>
            <a:ext cx="2880581" cy="6501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Ice &amp; Water Dispenser (Plumbed)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84F4CC-CC41-8114-D988-0AC90CCC5490}"/>
              </a:ext>
            </a:extLst>
          </p:cNvPr>
          <p:cNvSpPr/>
          <p:nvPr/>
        </p:nvSpPr>
        <p:spPr>
          <a:xfrm>
            <a:off x="6181194" y="4104772"/>
            <a:ext cx="2880581" cy="6501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Ice &amp; Water Dispenser (Non 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FD1FE6-0E3E-5A0A-FBFD-8EB8650E5C6B}"/>
              </a:ext>
            </a:extLst>
          </p:cNvPr>
          <p:cNvSpPr/>
          <p:nvPr/>
        </p:nvSpPr>
        <p:spPr>
          <a:xfrm>
            <a:off x="6181194" y="4845001"/>
            <a:ext cx="2880581" cy="6501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 like to see all models.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3C3B20-B399-0D5A-52EC-C0C5B54FF396}"/>
              </a:ext>
            </a:extLst>
          </p:cNvPr>
          <p:cNvSpPr/>
          <p:nvPr/>
        </p:nvSpPr>
        <p:spPr>
          <a:xfrm>
            <a:off x="3140793" y="4845001"/>
            <a:ext cx="2880581" cy="6501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Water Only Dispenser (Non Plumbed)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91ED9-7D72-3061-7BAF-34ECA1A70CA2}"/>
              </a:ext>
            </a:extLst>
          </p:cNvPr>
          <p:cNvSpPr txBox="1"/>
          <p:nvPr/>
        </p:nvSpPr>
        <p:spPr>
          <a:xfrm>
            <a:off x="10656765" y="292517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064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C22024-9DE8-04A2-CC76-E3ACDEB7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71" y="549273"/>
            <a:ext cx="5755249" cy="5940425"/>
          </a:xfrm>
          <a:prstGeom prst="rect">
            <a:avLst/>
          </a:prstGeom>
        </p:spPr>
      </p:pic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REF_Q5. PERFORMANCE(VN)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1CBB05-A2C7-04BB-5793-2D1DBEBF6210}"/>
              </a:ext>
            </a:extLst>
          </p:cNvPr>
          <p:cNvSpPr/>
          <p:nvPr/>
        </p:nvSpPr>
        <p:spPr>
          <a:xfrm>
            <a:off x="3413203" y="5076322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I’d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like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to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see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all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models.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1E23C-BEEC-7491-0EF3-2DC0D338B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42"/>
          <a:stretch/>
        </p:blipFill>
        <p:spPr>
          <a:xfrm>
            <a:off x="7379905" y="5665999"/>
            <a:ext cx="914295" cy="704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954203-78A4-129C-1B74-CB6673A46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79"/>
          <a:stretch/>
        </p:blipFill>
        <p:spPr>
          <a:xfrm>
            <a:off x="6587075" y="5991225"/>
            <a:ext cx="1707126" cy="37905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EA025A-A60F-302D-4ABE-2E6C0AE95678}"/>
              </a:ext>
            </a:extLst>
          </p:cNvPr>
          <p:cNvSpPr txBox="1"/>
          <p:nvPr/>
        </p:nvSpPr>
        <p:spPr>
          <a:xfrm>
            <a:off x="9082225" y="3733857"/>
            <a:ext cx="2772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*Smart/AI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features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시안에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Wi-Fi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효과를 적용하는 안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ThinQ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로고와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Wi-Fi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효과를 통해 직관적으로 전달하는 안 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FD40E58-78E7-164E-7E6E-1A22F65D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211" y="4568306"/>
            <a:ext cx="673845" cy="883484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4262EFB-296E-014F-1A33-59C92B468BEA}"/>
              </a:ext>
            </a:extLst>
          </p:cNvPr>
          <p:cNvSpPr/>
          <p:nvPr/>
        </p:nvSpPr>
        <p:spPr>
          <a:xfrm>
            <a:off x="10072755" y="4879243"/>
            <a:ext cx="381000" cy="2616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9789E2E-4EAD-277F-EBC8-1C5B55FB8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454" y="4568306"/>
            <a:ext cx="628519" cy="88348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D62B6E-486B-08FF-7DCF-A4CBB3772384}"/>
              </a:ext>
            </a:extLst>
          </p:cNvPr>
          <p:cNvSpPr/>
          <p:nvPr/>
        </p:nvSpPr>
        <p:spPr>
          <a:xfrm>
            <a:off x="3413203" y="3733857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Cooling Performance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F61C84-3483-3BA0-555C-F138AF47B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535" y="3899258"/>
            <a:ext cx="305933" cy="30005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C480FD-5E94-9698-9BB6-06058931B9BF}"/>
              </a:ext>
            </a:extLst>
          </p:cNvPr>
          <p:cNvSpPr/>
          <p:nvPr/>
        </p:nvSpPr>
        <p:spPr>
          <a:xfrm>
            <a:off x="3414937" y="4400047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InstaView</a:t>
            </a:r>
            <a:r>
              <a:rPr lang="ko-KR" altLang="en-US" sz="1100" dirty="0">
                <a:solidFill>
                  <a:schemeClr val="tx1"/>
                </a:solidFill>
              </a:rPr>
              <a:t>™ </a:t>
            </a:r>
            <a:r>
              <a:rPr lang="en-US" altLang="ko-KR" sz="1100" dirty="0">
                <a:solidFill>
                  <a:schemeClr val="tx1"/>
                </a:solidFill>
              </a:rPr>
              <a:t>Door-in-Door®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6830941-F252-2BBC-4885-0B00A89E2F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490" y="4534005"/>
            <a:ext cx="304584" cy="355348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DE1B786-9B77-0A15-5FB8-7675C5211CE8}"/>
              </a:ext>
            </a:extLst>
          </p:cNvPr>
          <p:cNvSpPr/>
          <p:nvPr/>
        </p:nvSpPr>
        <p:spPr>
          <a:xfrm>
            <a:off x="6143086" y="4399358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Smart/AI features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A182E80-86D7-DBFE-D378-7A2E7BCE0A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766" y="4553826"/>
            <a:ext cx="185803" cy="3420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B3EA8F6-6B35-4AFB-7DB7-419894A75A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99523">
            <a:off x="6425837" y="4438964"/>
            <a:ext cx="143556" cy="12879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0C424A-472F-C692-71E1-0D6D1A36BB21}"/>
              </a:ext>
            </a:extLst>
          </p:cNvPr>
          <p:cNvSpPr/>
          <p:nvPr/>
        </p:nvSpPr>
        <p:spPr>
          <a:xfrm>
            <a:off x="6162213" y="4431546"/>
            <a:ext cx="424862" cy="5246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A295B74-0638-FF61-46C0-E6AF9A33737B}"/>
              </a:ext>
            </a:extLst>
          </p:cNvPr>
          <p:cNvSpPr/>
          <p:nvPr/>
        </p:nvSpPr>
        <p:spPr>
          <a:xfrm>
            <a:off x="6143086" y="3733857"/>
            <a:ext cx="2595104" cy="59105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Freshness / Hygiene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A202D9E-5EE9-D8A9-2E66-BF8F3139A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418" y="3899258"/>
            <a:ext cx="305933" cy="30005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E8106622-8BFB-0929-B90F-36B2A48ADE53}"/>
              </a:ext>
            </a:extLst>
          </p:cNvPr>
          <p:cNvSpPr/>
          <p:nvPr/>
        </p:nvSpPr>
        <p:spPr>
          <a:xfrm>
            <a:off x="6162213" y="3767047"/>
            <a:ext cx="424862" cy="5246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16B9EB-F008-0D0A-4C23-33C8D1941B45}"/>
              </a:ext>
            </a:extLst>
          </p:cNvPr>
          <p:cNvSpPr txBox="1"/>
          <p:nvPr/>
        </p:nvSpPr>
        <p:spPr>
          <a:xfrm>
            <a:off x="9077476" y="1978692"/>
            <a:ext cx="2980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*Hygiene / Freshness Feature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방향성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위생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박테리아 제거 효과를 나타내는 아이콘을 전달하는 안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말풍선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카피 개발 예정입니다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AD5EC1D-2DB8-9B29-9D1B-01FB24B085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5986" y="3962176"/>
            <a:ext cx="190365" cy="17993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563AED3E-8650-F745-E3B7-6DB5E7AAD2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3213" y="2843751"/>
            <a:ext cx="66684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2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81CAA293-2ABF-FEF1-C76C-3526F6599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2"/>
          <a:stretch/>
        </p:blipFill>
        <p:spPr>
          <a:xfrm>
            <a:off x="4255477" y="951546"/>
            <a:ext cx="3641675" cy="5050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19F67A-7C41-C13A-6CE0-7A931CE1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" y="953379"/>
            <a:ext cx="3595042" cy="50482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D036C22-8F98-0E66-25AF-3291631CC4B4}"/>
              </a:ext>
            </a:extLst>
          </p:cNvPr>
          <p:cNvSpPr txBox="1"/>
          <p:nvPr/>
        </p:nvSpPr>
        <p:spPr>
          <a:xfrm>
            <a:off x="87085" y="9400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스크립트 최적화 작업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2D6C4-D3EB-77E4-2239-4049D047A1EE}"/>
              </a:ext>
            </a:extLst>
          </p:cNvPr>
          <p:cNvSpPr txBox="1"/>
          <p:nvPr/>
        </p:nvSpPr>
        <p:spPr>
          <a:xfrm>
            <a:off x="557734" y="66068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Option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41851-9400-C485-2F67-A44ECBA13611}"/>
              </a:ext>
            </a:extLst>
          </p:cNvPr>
          <p:cNvSpPr txBox="1"/>
          <p:nvPr/>
        </p:nvSpPr>
        <p:spPr>
          <a:xfrm>
            <a:off x="3068002" y="3819793"/>
            <a:ext cx="855407" cy="21544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Width </a:t>
            </a:r>
            <a:r>
              <a:rPr lang="ko-KR" altLang="en-US" dirty="0"/>
              <a:t>선택하기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6CB059-D32D-0B40-32DB-1D131F7F9729}"/>
              </a:ext>
            </a:extLst>
          </p:cNvPr>
          <p:cNvSpPr/>
          <p:nvPr/>
        </p:nvSpPr>
        <p:spPr>
          <a:xfrm>
            <a:off x="743319" y="4221623"/>
            <a:ext cx="979756" cy="230075"/>
          </a:xfrm>
          <a:prstGeom prst="roundRect">
            <a:avLst/>
          </a:prstGeom>
          <a:solidFill>
            <a:schemeClr val="accent3">
              <a:alpha val="6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A1416B-063A-E037-BDC9-A7E30EA1F420}"/>
              </a:ext>
            </a:extLst>
          </p:cNvPr>
          <p:cNvSpPr/>
          <p:nvPr/>
        </p:nvSpPr>
        <p:spPr>
          <a:xfrm>
            <a:off x="1819159" y="4221623"/>
            <a:ext cx="979756" cy="230075"/>
          </a:xfrm>
          <a:prstGeom prst="roundRect">
            <a:avLst/>
          </a:prstGeom>
          <a:solidFill>
            <a:schemeClr val="accent3">
              <a:alpha val="6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1D88F76-C164-9D59-E860-1829422BF18A}"/>
              </a:ext>
            </a:extLst>
          </p:cNvPr>
          <p:cNvSpPr/>
          <p:nvPr/>
        </p:nvSpPr>
        <p:spPr>
          <a:xfrm>
            <a:off x="724536" y="5150079"/>
            <a:ext cx="979756" cy="230075"/>
          </a:xfrm>
          <a:prstGeom prst="roundRect">
            <a:avLst/>
          </a:prstGeom>
          <a:solidFill>
            <a:schemeClr val="accent3">
              <a:alpha val="6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DD855E-A898-DDBD-C8CE-CA96565BEEFF}"/>
              </a:ext>
            </a:extLst>
          </p:cNvPr>
          <p:cNvSpPr/>
          <p:nvPr/>
        </p:nvSpPr>
        <p:spPr>
          <a:xfrm>
            <a:off x="1819159" y="5150079"/>
            <a:ext cx="979756" cy="230075"/>
          </a:xfrm>
          <a:prstGeom prst="roundRect">
            <a:avLst/>
          </a:prstGeom>
          <a:solidFill>
            <a:schemeClr val="accent3">
              <a:alpha val="6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9621895-5602-0CFB-1C34-2E445F178106}"/>
              </a:ext>
            </a:extLst>
          </p:cNvPr>
          <p:cNvSpPr/>
          <p:nvPr/>
        </p:nvSpPr>
        <p:spPr>
          <a:xfrm>
            <a:off x="2913782" y="5150079"/>
            <a:ext cx="979756" cy="230075"/>
          </a:xfrm>
          <a:prstGeom prst="roundRect">
            <a:avLst/>
          </a:prstGeom>
          <a:solidFill>
            <a:schemeClr val="accent3">
              <a:alpha val="6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68CB2-5B60-26BB-6013-702BD21E35E3}"/>
              </a:ext>
            </a:extLst>
          </p:cNvPr>
          <p:cNvSpPr txBox="1"/>
          <p:nvPr/>
        </p:nvSpPr>
        <p:spPr>
          <a:xfrm>
            <a:off x="3038131" y="4597019"/>
            <a:ext cx="902639" cy="215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Height </a:t>
            </a:r>
            <a:r>
              <a:rPr lang="ko-KR" altLang="en-US" sz="8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2CD39-E370-28EE-32B2-554E24029A5D}"/>
              </a:ext>
            </a:extLst>
          </p:cNvPr>
          <p:cNvSpPr txBox="1"/>
          <p:nvPr/>
        </p:nvSpPr>
        <p:spPr>
          <a:xfrm>
            <a:off x="6853745" y="3819793"/>
            <a:ext cx="855407" cy="215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Width </a:t>
            </a:r>
            <a:r>
              <a:rPr lang="ko-KR" altLang="en-US" dirty="0"/>
              <a:t>선택하기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11967-210C-EDBF-7026-07EA9D263906}"/>
              </a:ext>
            </a:extLst>
          </p:cNvPr>
          <p:cNvSpPr txBox="1"/>
          <p:nvPr/>
        </p:nvSpPr>
        <p:spPr>
          <a:xfrm>
            <a:off x="6823874" y="4597019"/>
            <a:ext cx="902639" cy="21544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Height </a:t>
            </a:r>
            <a:r>
              <a:rPr lang="ko-KR" altLang="en-US" dirty="0"/>
              <a:t>선택하기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F83BE8-26A0-E7F7-E5B2-2FDF6563CAB8}"/>
              </a:ext>
            </a:extLst>
          </p:cNvPr>
          <p:cNvSpPr/>
          <p:nvPr/>
        </p:nvSpPr>
        <p:spPr>
          <a:xfrm>
            <a:off x="4540150" y="5150079"/>
            <a:ext cx="979756" cy="230075"/>
          </a:xfrm>
          <a:prstGeom prst="roundRect">
            <a:avLst/>
          </a:prstGeom>
          <a:solidFill>
            <a:schemeClr val="accent3">
              <a:alpha val="6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220883B-83F5-53D9-B1BC-EAE93A29D39C}"/>
              </a:ext>
            </a:extLst>
          </p:cNvPr>
          <p:cNvSpPr/>
          <p:nvPr/>
        </p:nvSpPr>
        <p:spPr>
          <a:xfrm>
            <a:off x="5634773" y="5150079"/>
            <a:ext cx="979756" cy="230075"/>
          </a:xfrm>
          <a:prstGeom prst="roundRect">
            <a:avLst/>
          </a:prstGeom>
          <a:solidFill>
            <a:schemeClr val="accent3">
              <a:alpha val="6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48B7C9-EBD6-E48F-6E93-F296D7F101A0}"/>
              </a:ext>
            </a:extLst>
          </p:cNvPr>
          <p:cNvSpPr/>
          <p:nvPr/>
        </p:nvSpPr>
        <p:spPr>
          <a:xfrm>
            <a:off x="6729396" y="5150079"/>
            <a:ext cx="979756" cy="230075"/>
          </a:xfrm>
          <a:prstGeom prst="roundRect">
            <a:avLst/>
          </a:prstGeom>
          <a:solidFill>
            <a:schemeClr val="accent3">
              <a:alpha val="64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F1E9EC-4BCA-8C52-EE9F-647AF319D3D4}"/>
              </a:ext>
            </a:extLst>
          </p:cNvPr>
          <p:cNvCxnSpPr>
            <a:cxnSpLocks/>
          </p:cNvCxnSpPr>
          <p:nvPr/>
        </p:nvCxnSpPr>
        <p:spPr>
          <a:xfrm>
            <a:off x="3940770" y="3946967"/>
            <a:ext cx="509696" cy="27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DC6EC78C-6AC7-18B8-F9F8-267F9FE53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019" y="951544"/>
            <a:ext cx="3687535" cy="5050067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0089174-0F87-8BD1-0451-066BC427D717}"/>
              </a:ext>
            </a:extLst>
          </p:cNvPr>
          <p:cNvCxnSpPr>
            <a:cxnSpLocks/>
          </p:cNvCxnSpPr>
          <p:nvPr/>
        </p:nvCxnSpPr>
        <p:spPr>
          <a:xfrm>
            <a:off x="7739343" y="4704741"/>
            <a:ext cx="509696" cy="4453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9BA51C-C236-082D-C0B9-CC33F8E5E188}"/>
              </a:ext>
            </a:extLst>
          </p:cNvPr>
          <p:cNvSpPr/>
          <p:nvPr/>
        </p:nvSpPr>
        <p:spPr>
          <a:xfrm>
            <a:off x="10133635" y="5735256"/>
            <a:ext cx="1099595" cy="215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80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2655FB-F8CF-4FD5-EE37-D1D58806E937}"/>
              </a:ext>
            </a:extLst>
          </p:cNvPr>
          <p:cNvSpPr txBox="1"/>
          <p:nvPr/>
        </p:nvSpPr>
        <p:spPr>
          <a:xfrm>
            <a:off x="4544952" y="6096897"/>
            <a:ext cx="3352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문항을 구분하였지만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Front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디자인은 동일하게 유지하여</a:t>
            </a: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같은 문항 내에서 선택을 하는 것처럼 구성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6B1BE3-F64C-8532-A808-4207A818B371}"/>
              </a:ext>
            </a:extLst>
          </p:cNvPr>
          <p:cNvSpPr txBox="1"/>
          <p:nvPr/>
        </p:nvSpPr>
        <p:spPr>
          <a:xfrm>
            <a:off x="2068897" y="4032385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</a:t>
            </a:r>
            <a:r>
              <a:rPr lang="ko-KR" altLang="en-US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선택 후 버튼 클릭 시 </a:t>
            </a:r>
            <a:r>
              <a:rPr lang="en-US" altLang="ko-KR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Width </a:t>
            </a:r>
            <a:r>
              <a:rPr lang="ko-KR" altLang="en-US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옵션 열림</a:t>
            </a:r>
            <a:endParaRPr lang="en-US" altLang="ko-KR" sz="800" dirty="0">
              <a:highlight>
                <a:srgbClr val="FFFF00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 전까지는 </a:t>
            </a:r>
            <a:r>
              <a:rPr lang="en-US" altLang="ko-KR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Width, Height </a:t>
            </a:r>
            <a:r>
              <a:rPr lang="ko-KR" altLang="en-US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버튼 비활성화</a:t>
            </a:r>
            <a:r>
              <a:rPr lang="en-US" altLang="ko-KR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800" dirty="0">
              <a:highlight>
                <a:srgbClr val="FFFF00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2BDC6-6114-6916-31AE-B7A1B4817D00}"/>
              </a:ext>
            </a:extLst>
          </p:cNvPr>
          <p:cNvSpPr txBox="1"/>
          <p:nvPr/>
        </p:nvSpPr>
        <p:spPr>
          <a:xfrm>
            <a:off x="5777755" y="4829686"/>
            <a:ext cx="2092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</a:t>
            </a:r>
            <a:r>
              <a:rPr lang="ko-KR" altLang="en-US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선택 후 버튼 클릭 시 </a:t>
            </a:r>
            <a:r>
              <a:rPr lang="en-US" altLang="ko-KR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Height </a:t>
            </a:r>
            <a:r>
              <a:rPr lang="ko-KR" altLang="en-US" sz="8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옵션 열림</a:t>
            </a:r>
          </a:p>
        </p:txBody>
      </p:sp>
    </p:spTree>
    <p:extLst>
      <p:ext uri="{BB962C8B-B14F-4D97-AF65-F5344CB8AC3E}">
        <p14:creationId xmlns:p14="http://schemas.microsoft.com/office/powerpoint/2010/main" val="3684460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REF_Q6. COLOR(VN)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532C44-F83A-C131-1E2B-FF2CB215A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44"/>
          <a:stretch/>
        </p:blipFill>
        <p:spPr>
          <a:xfrm>
            <a:off x="3441413" y="549273"/>
            <a:ext cx="5236149" cy="521906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BBD913F-5444-AA7C-B2C6-310980AC4A3D}"/>
              </a:ext>
            </a:extLst>
          </p:cNvPr>
          <p:cNvSpPr/>
          <p:nvPr/>
        </p:nvSpPr>
        <p:spPr>
          <a:xfrm>
            <a:off x="5309956" y="4721992"/>
            <a:ext cx="1412098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White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57230A-8DD6-7B87-C80E-31441F8731BF}"/>
              </a:ext>
            </a:extLst>
          </p:cNvPr>
          <p:cNvSpPr/>
          <p:nvPr/>
        </p:nvSpPr>
        <p:spPr>
          <a:xfrm>
            <a:off x="3740236" y="4721991"/>
            <a:ext cx="1412098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Black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1339FB1-73C5-980C-65D0-CE3231ED541A}"/>
              </a:ext>
            </a:extLst>
          </p:cNvPr>
          <p:cNvSpPr/>
          <p:nvPr/>
        </p:nvSpPr>
        <p:spPr>
          <a:xfrm>
            <a:off x="6879676" y="4721992"/>
            <a:ext cx="1412098" cy="36054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Stainless steel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25F4793-BA59-44D9-4FA0-2F5BE065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593" y="5159686"/>
            <a:ext cx="5233968" cy="885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425ECB-517C-69D8-8CA0-8A0C565CAAD5}"/>
              </a:ext>
            </a:extLst>
          </p:cNvPr>
          <p:cNvSpPr txBox="1"/>
          <p:nvPr/>
        </p:nvSpPr>
        <p:spPr>
          <a:xfrm>
            <a:off x="10656765" y="292517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04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10F36-D1C3-0A6F-9D4A-ECC941147C20}"/>
              </a:ext>
            </a:extLst>
          </p:cNvPr>
          <p:cNvSpPr/>
          <p:nvPr/>
        </p:nvSpPr>
        <p:spPr>
          <a:xfrm>
            <a:off x="0" y="2710544"/>
            <a:ext cx="12192000" cy="1469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1">
            <a:extLst>
              <a:ext uri="{FF2B5EF4-FFF2-40B4-BE49-F238E27FC236}">
                <a16:creationId xmlns:a16="http://schemas.microsoft.com/office/drawing/2014/main" id="{DC9E9028-BA7C-0609-1839-22EF4D5694A6}"/>
              </a:ext>
            </a:extLst>
          </p:cNvPr>
          <p:cNvSpPr txBox="1">
            <a:spLocks/>
          </p:cNvSpPr>
          <p:nvPr/>
        </p:nvSpPr>
        <p:spPr>
          <a:xfrm>
            <a:off x="4480560" y="3269319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VN_WM, WD FINDER</a:t>
            </a:r>
          </a:p>
        </p:txBody>
      </p:sp>
    </p:spTree>
    <p:extLst>
      <p:ext uri="{BB962C8B-B14F-4D97-AF65-F5344CB8AC3E}">
        <p14:creationId xmlns:p14="http://schemas.microsoft.com/office/powerpoint/2010/main" val="1414426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WM,WD_Q1.TYPE(VN)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7CD853-41A7-C3D9-F924-607A99E3E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11" y="553555"/>
            <a:ext cx="6629154" cy="59361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74B6EC-5F50-F32D-45C1-6132DD13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136" y="5273096"/>
            <a:ext cx="6025946" cy="65780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7CD110-2169-76CE-F474-28663291E764}"/>
              </a:ext>
            </a:extLst>
          </p:cNvPr>
          <p:cNvSpPr/>
          <p:nvPr/>
        </p:nvSpPr>
        <p:spPr>
          <a:xfrm>
            <a:off x="3183019" y="5056883"/>
            <a:ext cx="2747881" cy="4324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Top loader washing machine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BF462BC-0289-2F5F-9451-D2E3132E3739}"/>
              </a:ext>
            </a:extLst>
          </p:cNvPr>
          <p:cNvSpPr/>
          <p:nvPr/>
        </p:nvSpPr>
        <p:spPr>
          <a:xfrm>
            <a:off x="6102350" y="5056883"/>
            <a:ext cx="2747881" cy="4324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Front loader washing machine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C0D4A8-45DB-71C1-B2F0-4F31E22BD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052" y="5111147"/>
            <a:ext cx="257211" cy="32389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518DB0-22F7-4CF1-5C8B-A4B58A006EAA}"/>
              </a:ext>
            </a:extLst>
          </p:cNvPr>
          <p:cNvSpPr/>
          <p:nvPr/>
        </p:nvSpPr>
        <p:spPr>
          <a:xfrm>
            <a:off x="3183019" y="5581936"/>
            <a:ext cx="2747881" cy="43242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</a:rPr>
              <a:t>Front loader Washer dryer</a:t>
            </a:r>
            <a:endParaRPr lang="ko-KR" altLang="en-US" sz="10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051814-670A-358E-05DD-61B23BEEF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950" y="5621911"/>
            <a:ext cx="323895" cy="3524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6D4FF9-867B-C65F-A71D-2D7FD25FC032}"/>
              </a:ext>
            </a:extLst>
          </p:cNvPr>
          <p:cNvSpPr txBox="1"/>
          <p:nvPr/>
        </p:nvSpPr>
        <p:spPr>
          <a:xfrm>
            <a:off x="9650290" y="5665618"/>
            <a:ext cx="1582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WashTower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포함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C285E61-6B9C-2FD9-FE45-BE2ED55A1233}"/>
              </a:ext>
            </a:extLst>
          </p:cNvPr>
          <p:cNvCxnSpPr>
            <a:cxnSpLocks/>
          </p:cNvCxnSpPr>
          <p:nvPr/>
        </p:nvCxnSpPr>
        <p:spPr>
          <a:xfrm flipH="1">
            <a:off x="5930900" y="5796423"/>
            <a:ext cx="373561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EFE7F1-14F2-CECB-BCB9-98A7FC6F3439}"/>
              </a:ext>
            </a:extLst>
          </p:cNvPr>
          <p:cNvSpPr/>
          <p:nvPr/>
        </p:nvSpPr>
        <p:spPr>
          <a:xfrm>
            <a:off x="3183019" y="5543572"/>
            <a:ext cx="2747881" cy="5315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359DC-D622-0548-0A7A-B993846A6FE7}"/>
              </a:ext>
            </a:extLst>
          </p:cNvPr>
          <p:cNvSpPr txBox="1"/>
          <p:nvPr/>
        </p:nvSpPr>
        <p:spPr>
          <a:xfrm>
            <a:off x="347180" y="5189226"/>
            <a:ext cx="23469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T/L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 추가로 인해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Top loader washing machine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4BA475-8D02-3345-8091-F6BFFFC8CA6D}"/>
              </a:ext>
            </a:extLst>
          </p:cNvPr>
          <p:cNvSpPr/>
          <p:nvPr/>
        </p:nvSpPr>
        <p:spPr>
          <a:xfrm>
            <a:off x="3183019" y="5003625"/>
            <a:ext cx="2747881" cy="53157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649FA2-415E-58DC-4950-F92B8F3C0E8C}"/>
              </a:ext>
            </a:extLst>
          </p:cNvPr>
          <p:cNvCxnSpPr>
            <a:cxnSpLocks/>
          </p:cNvCxnSpPr>
          <p:nvPr/>
        </p:nvCxnSpPr>
        <p:spPr>
          <a:xfrm>
            <a:off x="2260600" y="5290796"/>
            <a:ext cx="91452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B1B3DC0-CFF5-A69D-470A-9B4D1CB2C8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636" t="16250" r="19670" b="12813"/>
          <a:stretch/>
        </p:blipFill>
        <p:spPr>
          <a:xfrm>
            <a:off x="3382326" y="5111147"/>
            <a:ext cx="230906" cy="3592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AB6B10C-6D8D-D445-54B9-61EC515137ED}"/>
              </a:ext>
            </a:extLst>
          </p:cNvPr>
          <p:cNvSpPr txBox="1"/>
          <p:nvPr/>
        </p:nvSpPr>
        <p:spPr>
          <a:xfrm>
            <a:off x="347180" y="4767281"/>
            <a:ext cx="2397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워사티워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트윈워시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항목 및 타입 구분관련 협의 필요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4E745-B5CF-E584-C41F-A1CD708A9E7F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561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WM,WD_Q1.TYPE(VN)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928D81-7412-6131-CCD8-5BB8AD40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324" y="1352119"/>
            <a:ext cx="4572533" cy="45445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D2794F-51E5-D1DB-D241-CAF81AF17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22"/>
          <a:stretch/>
        </p:blipFill>
        <p:spPr>
          <a:xfrm>
            <a:off x="879406" y="1333833"/>
            <a:ext cx="4694237" cy="345358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835E30A-E296-A589-3223-EA67BBB38600}"/>
              </a:ext>
            </a:extLst>
          </p:cNvPr>
          <p:cNvGrpSpPr/>
          <p:nvPr/>
        </p:nvGrpSpPr>
        <p:grpSpPr>
          <a:xfrm>
            <a:off x="2600060" y="3060623"/>
            <a:ext cx="1076590" cy="1674942"/>
            <a:chOff x="847725" y="1515745"/>
            <a:chExt cx="1770484" cy="275449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C5540E-56C5-503A-8ED5-4DC6FEF48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636" t="16250" r="19670" b="12813"/>
            <a:stretch/>
          </p:blipFill>
          <p:spPr>
            <a:xfrm>
              <a:off x="847725" y="1515745"/>
              <a:ext cx="1770484" cy="275449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2EAC850-E31C-3168-103D-2CEEDF879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126" t="6701" r="69839" b="84520"/>
            <a:stretch/>
          </p:blipFill>
          <p:spPr>
            <a:xfrm>
              <a:off x="2083668" y="2272040"/>
              <a:ext cx="394543" cy="204460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AA0A90B-F53F-5273-6125-E3A899C8D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406" y="4787414"/>
            <a:ext cx="4694237" cy="11093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7F805A1-58AA-3C85-1585-9002B9E58DFD}"/>
              </a:ext>
            </a:extLst>
          </p:cNvPr>
          <p:cNvSpPr txBox="1"/>
          <p:nvPr/>
        </p:nvSpPr>
        <p:spPr>
          <a:xfrm>
            <a:off x="6616324" y="1090509"/>
            <a:ext cx="4087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*Freezer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타입 추가에 따른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Page Design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카피 제안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DD1708-4D61-41F6-806B-B840D79FB830}"/>
              </a:ext>
            </a:extLst>
          </p:cNvPr>
          <p:cNvSpPr txBox="1"/>
          <p:nvPr/>
        </p:nvSpPr>
        <p:spPr>
          <a:xfrm>
            <a:off x="879405" y="1072223"/>
            <a:ext cx="4247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*Top loader washing machine 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선택 시 적용 디자인 및 카피 제안</a:t>
            </a:r>
            <a:endParaRPr lang="en-US" altLang="ko-KR" sz="11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608A32E-4893-5C77-AB4A-3ECB0E055CA4}"/>
              </a:ext>
            </a:extLst>
          </p:cNvPr>
          <p:cNvGrpSpPr/>
          <p:nvPr/>
        </p:nvGrpSpPr>
        <p:grpSpPr>
          <a:xfrm>
            <a:off x="9189526" y="2928256"/>
            <a:ext cx="804827" cy="1252137"/>
            <a:chOff x="847725" y="1515745"/>
            <a:chExt cx="1770484" cy="2754492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B04A9B1-E11B-7A22-D93F-B0AF7CFEF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636" t="16250" r="19670" b="12813"/>
            <a:stretch/>
          </p:blipFill>
          <p:spPr>
            <a:xfrm>
              <a:off x="847725" y="1515745"/>
              <a:ext cx="1770484" cy="275449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185BE69-099A-3521-3AA7-33E3DEA3D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126" t="6701" r="69839" b="84520"/>
            <a:stretch/>
          </p:blipFill>
          <p:spPr>
            <a:xfrm>
              <a:off x="2083668" y="2272040"/>
              <a:ext cx="394543" cy="20446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82CF4C-1A77-4382-8678-2E20455A75A5}"/>
              </a:ext>
            </a:extLst>
          </p:cNvPr>
          <p:cNvSpPr txBox="1"/>
          <p:nvPr/>
        </p:nvSpPr>
        <p:spPr>
          <a:xfrm>
            <a:off x="8353447" y="291943"/>
            <a:ext cx="3813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시안 확정을 위한 레퍼런스이며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디자인 </a:t>
            </a:r>
            <a:r>
              <a:rPr lang="ko-KR" altLang="en-US" sz="1100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디벨롭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B585E-B6D6-DC42-D868-2310FACA5AF3}"/>
              </a:ext>
            </a:extLst>
          </p:cNvPr>
          <p:cNvSpPr txBox="1"/>
          <p:nvPr/>
        </p:nvSpPr>
        <p:spPr>
          <a:xfrm>
            <a:off x="798939" y="6092011"/>
            <a:ext cx="3523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위의 아이콘보다 심플한 느낌으로 디자인 예정입니다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26B61A-E173-FCC7-18B8-7A9EA9CBFBF9}"/>
              </a:ext>
            </a:extLst>
          </p:cNvPr>
          <p:cNvCxnSpPr>
            <a:cxnSpLocks/>
          </p:cNvCxnSpPr>
          <p:nvPr/>
        </p:nvCxnSpPr>
        <p:spPr>
          <a:xfrm flipV="1">
            <a:off x="3162845" y="4735565"/>
            <a:ext cx="0" cy="13564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68E49F-2A8E-2BDF-1C45-1D6A39153C37}"/>
              </a:ext>
            </a:extLst>
          </p:cNvPr>
          <p:cNvSpPr/>
          <p:nvPr/>
        </p:nvSpPr>
        <p:spPr>
          <a:xfrm>
            <a:off x="7413171" y="4391823"/>
            <a:ext cx="3026229" cy="587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BDDA6-8E57-82AA-958D-77420528EE9F}"/>
              </a:ext>
            </a:extLst>
          </p:cNvPr>
          <p:cNvSpPr txBox="1"/>
          <p:nvPr/>
        </p:nvSpPr>
        <p:spPr>
          <a:xfrm>
            <a:off x="7222532" y="4339215"/>
            <a:ext cx="34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Top loader washing machine have traditionally been used in many households and can do large amount of laundry at a time.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F68D43-BFD0-D020-5BDF-0D8331CB0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553" y="1899490"/>
            <a:ext cx="3836073" cy="4974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77278E-9E1A-E18B-DDCA-FAABAABAC041}"/>
              </a:ext>
            </a:extLst>
          </p:cNvPr>
          <p:cNvSpPr txBox="1"/>
          <p:nvPr/>
        </p:nvSpPr>
        <p:spPr>
          <a:xfrm>
            <a:off x="6644663" y="1892066"/>
            <a:ext cx="452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 good choice for those who want to wash their laundry in big capacity.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56D6F9-9330-E43B-DEA6-D2277DD7ACC9}"/>
              </a:ext>
            </a:extLst>
          </p:cNvPr>
          <p:cNvSpPr/>
          <p:nvPr/>
        </p:nvSpPr>
        <p:spPr>
          <a:xfrm>
            <a:off x="1628775" y="2125662"/>
            <a:ext cx="3124200" cy="22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DC79D-43A8-C21B-6CC7-61196B7CAB7D}"/>
              </a:ext>
            </a:extLst>
          </p:cNvPr>
          <p:cNvSpPr txBox="1"/>
          <p:nvPr/>
        </p:nvSpPr>
        <p:spPr>
          <a:xfrm>
            <a:off x="1536515" y="2113796"/>
            <a:ext cx="3302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This is a traditional big capacity type of washing machines that have an openable door at the top of the washer.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18D77E-6C8E-F665-2497-8CD9789B8788}"/>
              </a:ext>
            </a:extLst>
          </p:cNvPr>
          <p:cNvSpPr/>
          <p:nvPr/>
        </p:nvSpPr>
        <p:spPr>
          <a:xfrm>
            <a:off x="1433453" y="2085587"/>
            <a:ext cx="3405248" cy="4021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35CE0A-F102-B6A3-D700-99E6D51EFFAF}"/>
              </a:ext>
            </a:extLst>
          </p:cNvPr>
          <p:cNvSpPr/>
          <p:nvPr/>
        </p:nvSpPr>
        <p:spPr>
          <a:xfrm>
            <a:off x="2560800" y="3080312"/>
            <a:ext cx="1115842" cy="16034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E6053E-8CA4-531B-ECF3-4D33A555D744}"/>
              </a:ext>
            </a:extLst>
          </p:cNvPr>
          <p:cNvSpPr/>
          <p:nvPr/>
        </p:nvSpPr>
        <p:spPr>
          <a:xfrm>
            <a:off x="6983960" y="4180393"/>
            <a:ext cx="3836665" cy="6070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22BB9-9F22-A692-DE4A-E32CFFDB39AC}"/>
              </a:ext>
            </a:extLst>
          </p:cNvPr>
          <p:cNvSpPr/>
          <p:nvPr/>
        </p:nvSpPr>
        <p:spPr>
          <a:xfrm>
            <a:off x="6726560" y="1903983"/>
            <a:ext cx="4351015" cy="5802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676E7CC-7D72-4116-BADA-19E42980672B}"/>
              </a:ext>
            </a:extLst>
          </p:cNvPr>
          <p:cNvSpPr/>
          <p:nvPr/>
        </p:nvSpPr>
        <p:spPr>
          <a:xfrm>
            <a:off x="1519097" y="5325879"/>
            <a:ext cx="1521382" cy="2404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Front loader Washer dryer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7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WM,WD_Q2.CAPACITY_WM(VN)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940949-6778-C8C1-F97B-43814BF0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79" y="553554"/>
            <a:ext cx="5046418" cy="5936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4E374D-8CE9-E5EB-CA1E-BD34DA363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536280" y="4754879"/>
            <a:ext cx="4928452" cy="87085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C84BBE-7A47-911C-15B2-DAC21B3D1DDF}"/>
              </a:ext>
            </a:extLst>
          </p:cNvPr>
          <p:cNvSpPr/>
          <p:nvPr/>
        </p:nvSpPr>
        <p:spPr>
          <a:xfrm>
            <a:off x="3760869" y="4792436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8~9kg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E4DAB7-BAFD-F73E-B943-ECCF8718F497}"/>
              </a:ext>
            </a:extLst>
          </p:cNvPr>
          <p:cNvSpPr/>
          <p:nvPr/>
        </p:nvSpPr>
        <p:spPr>
          <a:xfrm>
            <a:off x="3760868" y="5192486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13~15.5kg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4A5844-E330-E789-4D78-76B294D6B93B}"/>
              </a:ext>
            </a:extLst>
          </p:cNvPr>
          <p:cNvSpPr/>
          <p:nvPr/>
        </p:nvSpPr>
        <p:spPr>
          <a:xfrm>
            <a:off x="6095999" y="4789715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10~12kg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68092-43C8-3874-B34B-96865C4C1EEF}"/>
              </a:ext>
            </a:extLst>
          </p:cNvPr>
          <p:cNvSpPr txBox="1"/>
          <p:nvPr/>
        </p:nvSpPr>
        <p:spPr>
          <a:xfrm>
            <a:off x="17418" y="4829268"/>
            <a:ext cx="2877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7kg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제품이 존재하지 않아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7kg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버튼 삭제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7F9ED1-D46C-D9CF-FC39-AADB82C8D2BB}"/>
              </a:ext>
            </a:extLst>
          </p:cNvPr>
          <p:cNvCxnSpPr>
            <a:cxnSpLocks/>
          </p:cNvCxnSpPr>
          <p:nvPr/>
        </p:nvCxnSpPr>
        <p:spPr>
          <a:xfrm>
            <a:off x="2817949" y="4956965"/>
            <a:ext cx="91452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B570F-3158-D2D2-BBE1-01C1BE07259A}"/>
              </a:ext>
            </a:extLst>
          </p:cNvPr>
          <p:cNvSpPr/>
          <p:nvPr/>
        </p:nvSpPr>
        <p:spPr>
          <a:xfrm>
            <a:off x="6112800" y="5192486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highlight>
                  <a:srgbClr val="FFFF00"/>
                </a:highlight>
              </a:rPr>
              <a:t>17kg or more</a:t>
            </a:r>
            <a:endParaRPr lang="ko-KR" altLang="en-US" sz="105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572A0-A248-CFC3-004A-7D7B27D9F2E8}"/>
              </a:ext>
            </a:extLst>
          </p:cNvPr>
          <p:cNvSpPr txBox="1"/>
          <p:nvPr/>
        </p:nvSpPr>
        <p:spPr>
          <a:xfrm>
            <a:off x="9231307" y="5240030"/>
            <a:ext cx="110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용량 범위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A03352-DF41-53D9-9097-8742E97D1CCC}"/>
              </a:ext>
            </a:extLst>
          </p:cNvPr>
          <p:cNvCxnSpPr>
            <a:cxnSpLocks/>
          </p:cNvCxnSpPr>
          <p:nvPr/>
        </p:nvCxnSpPr>
        <p:spPr>
          <a:xfrm flipH="1">
            <a:off x="8326354" y="5362221"/>
            <a:ext cx="9049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19F01-6A91-3A53-7839-1C4A9D8A04FE}"/>
              </a:ext>
            </a:extLst>
          </p:cNvPr>
          <p:cNvSpPr/>
          <p:nvPr/>
        </p:nvSpPr>
        <p:spPr>
          <a:xfrm>
            <a:off x="3760867" y="4743994"/>
            <a:ext cx="2230355" cy="4376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0D3F41-A00C-B64C-64DC-37D4176D6E9A}"/>
              </a:ext>
            </a:extLst>
          </p:cNvPr>
          <p:cNvSpPr/>
          <p:nvPr/>
        </p:nvSpPr>
        <p:spPr>
          <a:xfrm>
            <a:off x="6104400" y="5150032"/>
            <a:ext cx="2230355" cy="4376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7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WM,WD_Q2.CAPACITY_WD(VN)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85765A-8B0F-E3D7-E378-191F9F30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69" y="553553"/>
            <a:ext cx="4709838" cy="593614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C3DA5E-E5FD-7395-BAB1-4A1430954D78}"/>
              </a:ext>
            </a:extLst>
          </p:cNvPr>
          <p:cNvSpPr/>
          <p:nvPr/>
        </p:nvSpPr>
        <p:spPr>
          <a:xfrm>
            <a:off x="3782641" y="484124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9kg + 5kg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38CA7F1-BFB0-46C4-CA60-7E6CB4673DF1}"/>
              </a:ext>
            </a:extLst>
          </p:cNvPr>
          <p:cNvSpPr/>
          <p:nvPr/>
        </p:nvSpPr>
        <p:spPr>
          <a:xfrm>
            <a:off x="6117772" y="484124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10kg + 6kg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B4421-5EC4-CAC9-33FE-E5FBCEA5D4A8}"/>
              </a:ext>
            </a:extLst>
          </p:cNvPr>
          <p:cNvSpPr/>
          <p:nvPr/>
        </p:nvSpPr>
        <p:spPr>
          <a:xfrm>
            <a:off x="6117772" y="524129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13~15kg + 8kg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4A8504-9A2C-0477-58E3-602CCE5897C9}"/>
              </a:ext>
            </a:extLst>
          </p:cNvPr>
          <p:cNvSpPr/>
          <p:nvPr/>
        </p:nvSpPr>
        <p:spPr>
          <a:xfrm>
            <a:off x="3782641" y="524129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11kg + 7kg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7ED7E4D-ACA8-16A4-8A87-C232C8B7A8EA}"/>
              </a:ext>
            </a:extLst>
          </p:cNvPr>
          <p:cNvSpPr/>
          <p:nvPr/>
        </p:nvSpPr>
        <p:spPr>
          <a:xfrm>
            <a:off x="3782641" y="5641349"/>
            <a:ext cx="2230355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More than 21kg + More than 12kg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D683E7-FE18-8034-AAE5-92EC5C560A8A}"/>
              </a:ext>
            </a:extLst>
          </p:cNvPr>
          <p:cNvSpPr/>
          <p:nvPr/>
        </p:nvSpPr>
        <p:spPr>
          <a:xfrm>
            <a:off x="3782642" y="5610742"/>
            <a:ext cx="2230354" cy="3921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33E17-803F-9BEB-9DA0-9C13D3F9623F}"/>
              </a:ext>
            </a:extLst>
          </p:cNvPr>
          <p:cNvSpPr txBox="1"/>
          <p:nvPr/>
        </p:nvSpPr>
        <p:spPr>
          <a:xfrm>
            <a:off x="60960" y="5648252"/>
            <a:ext cx="3534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WashTower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TWINWash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 용량에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해당하는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More than 21kg + More than 12kg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추가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22C81F-FE19-F366-8700-0C17B1DE20B9}"/>
              </a:ext>
            </a:extLst>
          </p:cNvPr>
          <p:cNvCxnSpPr>
            <a:cxnSpLocks/>
          </p:cNvCxnSpPr>
          <p:nvPr/>
        </p:nvCxnSpPr>
        <p:spPr>
          <a:xfrm>
            <a:off x="2861491" y="5775949"/>
            <a:ext cx="91452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91CA39-6E49-0DF7-F0AC-F06036410088}"/>
              </a:ext>
            </a:extLst>
          </p:cNvPr>
          <p:cNvSpPr txBox="1"/>
          <p:nvPr/>
        </p:nvSpPr>
        <p:spPr>
          <a:xfrm>
            <a:off x="9276556" y="291943"/>
            <a:ext cx="2978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구조 확정 후 말풍선 내부 카피 개발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E61907-3EB9-0DD7-7B42-A4BB0EC4F64E}"/>
              </a:ext>
            </a:extLst>
          </p:cNvPr>
          <p:cNvSpPr/>
          <p:nvPr/>
        </p:nvSpPr>
        <p:spPr>
          <a:xfrm>
            <a:off x="322226" y="4958865"/>
            <a:ext cx="3273676" cy="631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용량</a:t>
            </a:r>
            <a:r>
              <a:rPr lang="en-US" altLang="ko-KR" sz="1050" dirty="0"/>
              <a:t>, 21kg</a:t>
            </a:r>
            <a:r>
              <a:rPr lang="ko-KR" altLang="en-US" sz="1050" dirty="0"/>
              <a:t>버튼 클릭 할 때 </a:t>
            </a:r>
            <a:r>
              <a:rPr lang="ko-KR" altLang="en-US" sz="1050" dirty="0" err="1"/>
              <a:t>워시타워</a:t>
            </a:r>
            <a:r>
              <a:rPr lang="ko-KR" altLang="en-US" sz="1050" dirty="0"/>
              <a:t> 이미지로 변경</a:t>
            </a:r>
            <a:endParaRPr lang="en-US" altLang="ko-KR" sz="105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8DE001-FE1E-820F-301F-D14FF705C6B5}"/>
              </a:ext>
            </a:extLst>
          </p:cNvPr>
          <p:cNvGrpSpPr/>
          <p:nvPr/>
        </p:nvGrpSpPr>
        <p:grpSpPr>
          <a:xfrm>
            <a:off x="8829676" y="3970009"/>
            <a:ext cx="749776" cy="1805940"/>
            <a:chOff x="12725400" y="2526030"/>
            <a:chExt cx="749776" cy="18059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4BF06E-CDE8-3C4B-B356-22CFBCCD5286}"/>
                </a:ext>
              </a:extLst>
            </p:cNvPr>
            <p:cNvSpPr/>
            <p:nvPr/>
          </p:nvSpPr>
          <p:spPr>
            <a:xfrm>
              <a:off x="12725400" y="2526030"/>
              <a:ext cx="749776" cy="1805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789CB5-363C-8ECA-3910-D3E92A5E0D54}"/>
                </a:ext>
              </a:extLst>
            </p:cNvPr>
            <p:cNvSpPr/>
            <p:nvPr/>
          </p:nvSpPr>
          <p:spPr>
            <a:xfrm>
              <a:off x="12725400" y="3352986"/>
              <a:ext cx="749776" cy="15202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4D88AF3-0181-4500-EF7C-AB77F10040F4}"/>
                </a:ext>
              </a:extLst>
            </p:cNvPr>
            <p:cNvSpPr/>
            <p:nvPr/>
          </p:nvSpPr>
          <p:spPr>
            <a:xfrm>
              <a:off x="12780248" y="2619468"/>
              <a:ext cx="640080" cy="64008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AE67A4-75FD-9ADF-37B9-8E68C9E232C8}"/>
                </a:ext>
              </a:extLst>
            </p:cNvPr>
            <p:cNvSpPr/>
            <p:nvPr/>
          </p:nvSpPr>
          <p:spPr>
            <a:xfrm>
              <a:off x="12780248" y="3598452"/>
              <a:ext cx="640080" cy="64008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3545846-F055-1A68-82C7-AEB6F02ACEF4}"/>
                </a:ext>
              </a:extLst>
            </p:cNvPr>
            <p:cNvSpPr/>
            <p:nvPr/>
          </p:nvSpPr>
          <p:spPr>
            <a:xfrm>
              <a:off x="12829024" y="2668244"/>
              <a:ext cx="542528" cy="542528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98C4FED-61D2-7294-5443-CE0AB926949E}"/>
                </a:ext>
              </a:extLst>
            </p:cNvPr>
            <p:cNvSpPr/>
            <p:nvPr/>
          </p:nvSpPr>
          <p:spPr>
            <a:xfrm>
              <a:off x="12780248" y="3598452"/>
              <a:ext cx="640080" cy="640080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5D00BA5-9521-448B-A2A7-A53B897F51AD}"/>
                </a:ext>
              </a:extLst>
            </p:cNvPr>
            <p:cNvSpPr/>
            <p:nvPr/>
          </p:nvSpPr>
          <p:spPr>
            <a:xfrm>
              <a:off x="12829024" y="3647228"/>
              <a:ext cx="542528" cy="542528"/>
            </a:xfrm>
            <a:prstGeom prst="ellipse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05E2C7D7-8981-4998-F6AB-3B0034BE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137" y="4313210"/>
            <a:ext cx="760555" cy="111953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466C7C-D912-29A7-D0C5-FD5D2CE90399}"/>
              </a:ext>
            </a:extLst>
          </p:cNvPr>
          <p:cNvCxnSpPr>
            <a:cxnSpLocks/>
          </p:cNvCxnSpPr>
          <p:nvPr/>
        </p:nvCxnSpPr>
        <p:spPr>
          <a:xfrm flipH="1">
            <a:off x="6012996" y="5775949"/>
            <a:ext cx="271190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FD99F66-DFDA-BC51-EC54-B2709E8C0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260" y="3996385"/>
            <a:ext cx="165355" cy="846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464F483-A675-8530-6218-FA1D876A03CC}"/>
              </a:ext>
            </a:extLst>
          </p:cNvPr>
          <p:cNvSpPr txBox="1"/>
          <p:nvPr/>
        </p:nvSpPr>
        <p:spPr>
          <a:xfrm>
            <a:off x="8724900" y="3406224"/>
            <a:ext cx="3073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*More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than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21kg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More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than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12kg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버튼 선택 시 나타날 </a:t>
            </a:r>
            <a:r>
              <a:rPr lang="en-US" altLang="ko-KR" sz="1100" b="1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WashTower</a:t>
            </a:r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일러스트 이미지 제안</a:t>
            </a:r>
            <a:endParaRPr lang="en-US" altLang="ko-KR" sz="11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2B1546A-CD7E-927F-29CF-1C3590CA3F1B}"/>
              </a:ext>
            </a:extLst>
          </p:cNvPr>
          <p:cNvCxnSpPr>
            <a:endCxn id="22" idx="7"/>
          </p:cNvCxnSpPr>
          <p:nvPr/>
        </p:nvCxnSpPr>
        <p:spPr>
          <a:xfrm flipH="1">
            <a:off x="9430866" y="4796965"/>
            <a:ext cx="1427634" cy="339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7A30A88-583A-965E-7A0F-027D0572E9C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9524604" y="4383487"/>
            <a:ext cx="1450874" cy="53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0D117D-7514-94F5-46D5-395740925E98}"/>
              </a:ext>
            </a:extLst>
          </p:cNvPr>
          <p:cNvSpPr txBox="1"/>
          <p:nvPr/>
        </p:nvSpPr>
        <p:spPr>
          <a:xfrm>
            <a:off x="8724900" y="5863695"/>
            <a:ext cx="3073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워시타워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도어 내부에 세탁</a:t>
            </a:r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건조 일러스트 추가 예정입니다</a:t>
            </a:r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EF64638-4039-A480-87AC-C224D4FDF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133" y="978868"/>
            <a:ext cx="857370" cy="1524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3546C73-E384-F1A4-90A2-C214F2249861}"/>
              </a:ext>
            </a:extLst>
          </p:cNvPr>
          <p:cNvSpPr txBox="1"/>
          <p:nvPr/>
        </p:nvSpPr>
        <p:spPr>
          <a:xfrm>
            <a:off x="3716279" y="911263"/>
            <a:ext cx="229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Washing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</a:t>
            </a:r>
            <a:r>
              <a:rPr lang="ko-KR" altLang="en-US" sz="1100" b="1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Drying Capacity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C9A7E-34BA-046D-205A-B3F34BAC5071}"/>
              </a:ext>
            </a:extLst>
          </p:cNvPr>
          <p:cNvSpPr/>
          <p:nvPr/>
        </p:nvSpPr>
        <p:spPr>
          <a:xfrm>
            <a:off x="3836975" y="911263"/>
            <a:ext cx="2041311" cy="3001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D3945-31D2-705E-324C-9506AC186739}"/>
              </a:ext>
            </a:extLst>
          </p:cNvPr>
          <p:cNvSpPr txBox="1"/>
          <p:nvPr/>
        </p:nvSpPr>
        <p:spPr>
          <a:xfrm>
            <a:off x="60960" y="915845"/>
            <a:ext cx="3108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CAPACITY -&gt; Washing &amp; Drying Capacity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15D5EC-4DA1-F8D5-D841-A30E5891E656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169503" y="1043542"/>
            <a:ext cx="628284" cy="310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38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WM,WD_Q3. DIMENSION(VN)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3C7E5E-0964-FD9D-3BFA-C0764387E1BB}"/>
              </a:ext>
            </a:extLst>
          </p:cNvPr>
          <p:cNvSpPr/>
          <p:nvPr/>
        </p:nvSpPr>
        <p:spPr>
          <a:xfrm>
            <a:off x="324123" y="2920285"/>
            <a:ext cx="3273676" cy="51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Width</a:t>
            </a:r>
            <a:r>
              <a:rPr lang="ko-KR" altLang="en-US" sz="1050" dirty="0"/>
              <a:t> </a:t>
            </a:r>
            <a:r>
              <a:rPr lang="en-US" altLang="ko-KR" sz="1050" dirty="0"/>
              <a:t>Height</a:t>
            </a:r>
            <a:r>
              <a:rPr lang="ko-KR" altLang="en-US" sz="1050" dirty="0"/>
              <a:t> </a:t>
            </a:r>
            <a:r>
              <a:rPr lang="en-US" altLang="ko-KR" sz="1050" dirty="0"/>
              <a:t>Depth</a:t>
            </a:r>
            <a:r>
              <a:rPr lang="ko-KR" altLang="en-US" sz="1050" dirty="0"/>
              <a:t> 세 가지로 베리에이션</a:t>
            </a:r>
            <a:endParaRPr lang="en-US" altLang="ko-KR" sz="105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E81DCA-9D8B-8CBD-9E4B-99CF5E4F4D00}"/>
              </a:ext>
            </a:extLst>
          </p:cNvPr>
          <p:cNvGrpSpPr/>
          <p:nvPr/>
        </p:nvGrpSpPr>
        <p:grpSpPr>
          <a:xfrm>
            <a:off x="4197932" y="549275"/>
            <a:ext cx="3723108" cy="5685881"/>
            <a:chOff x="9206579" y="444506"/>
            <a:chExt cx="3723108" cy="568588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5C17635-8E6E-D11E-28C9-EEB6BDDB0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429"/>
            <a:stretch/>
          </p:blipFill>
          <p:spPr>
            <a:xfrm>
              <a:off x="9206580" y="549276"/>
              <a:ext cx="3723107" cy="549910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0C5104B-19D4-F9A7-09BC-3ACF206A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6580" y="444506"/>
              <a:ext cx="3723107" cy="288686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D158A57-C760-217D-044E-CC009E222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6922"/>
            <a:stretch/>
          </p:blipFill>
          <p:spPr>
            <a:xfrm>
              <a:off x="9206579" y="4759468"/>
              <a:ext cx="3723107" cy="1370919"/>
            </a:xfrm>
            <a:prstGeom prst="rect">
              <a:avLst/>
            </a:prstGeom>
          </p:spPr>
        </p:pic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D63878C-17AD-D772-44D6-5E24A379A220}"/>
              </a:ext>
            </a:extLst>
          </p:cNvPr>
          <p:cNvSpPr/>
          <p:nvPr/>
        </p:nvSpPr>
        <p:spPr>
          <a:xfrm>
            <a:off x="6700837" y="3896912"/>
            <a:ext cx="1071564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60cm or more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C139E68-69FD-7289-80A1-A82F98627886}"/>
              </a:ext>
            </a:extLst>
          </p:cNvPr>
          <p:cNvSpPr/>
          <p:nvPr/>
        </p:nvSpPr>
        <p:spPr>
          <a:xfrm>
            <a:off x="6116603" y="4600575"/>
            <a:ext cx="1649122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70cm or more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9EBCC6D-22E3-B62B-C1AA-267F85F8DF77}"/>
              </a:ext>
            </a:extLst>
          </p:cNvPr>
          <p:cNvSpPr/>
          <p:nvPr/>
        </p:nvSpPr>
        <p:spPr>
          <a:xfrm>
            <a:off x="4380204" y="4600575"/>
            <a:ext cx="1649122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Less than 69cm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AA37514-091A-A7C1-DA54-B32A5E196421}"/>
              </a:ext>
            </a:extLst>
          </p:cNvPr>
          <p:cNvSpPr/>
          <p:nvPr/>
        </p:nvSpPr>
        <p:spPr>
          <a:xfrm>
            <a:off x="5540520" y="3902624"/>
            <a:ext cx="1071564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51 ~ 56.5cm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D3CE10-4EF8-B2FC-E54B-90AFC0F2F03B}"/>
              </a:ext>
            </a:extLst>
          </p:cNvPr>
          <p:cNvSpPr/>
          <p:nvPr/>
        </p:nvSpPr>
        <p:spPr>
          <a:xfrm>
            <a:off x="4380204" y="3902624"/>
            <a:ext cx="1071564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47cm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BAE8DE-A766-7BCC-CD5E-FAD56D3343B3}"/>
              </a:ext>
            </a:extLst>
          </p:cNvPr>
          <p:cNvSpPr/>
          <p:nvPr/>
        </p:nvSpPr>
        <p:spPr>
          <a:xfrm>
            <a:off x="5533844" y="3884067"/>
            <a:ext cx="1084916" cy="2847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88F227-FF6F-C53C-67DD-B3C1EC2BE107}"/>
              </a:ext>
            </a:extLst>
          </p:cNvPr>
          <p:cNvSpPr/>
          <p:nvPr/>
        </p:nvSpPr>
        <p:spPr>
          <a:xfrm>
            <a:off x="4379361" y="4242321"/>
            <a:ext cx="3399715" cy="6489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93FA1E-A0C3-FCDB-685E-3844F2DB4D66}"/>
              </a:ext>
            </a:extLst>
          </p:cNvPr>
          <p:cNvSpPr txBox="1"/>
          <p:nvPr/>
        </p:nvSpPr>
        <p:spPr>
          <a:xfrm>
            <a:off x="8313693" y="4400125"/>
            <a:ext cx="29282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신규</a:t>
            </a:r>
            <a:r>
              <a:rPr lang="en-US" altLang="ko-KR" dirty="0"/>
              <a:t>: Width </a:t>
            </a:r>
            <a:r>
              <a:rPr lang="ko-KR" altLang="en-US" dirty="0"/>
              <a:t>항목 추가</a:t>
            </a:r>
            <a:r>
              <a:rPr lang="en-US" altLang="ko-KR" dirty="0"/>
              <a:t>, 60cm / 70cm </a:t>
            </a:r>
            <a:r>
              <a:rPr lang="ko-KR" altLang="en-US" dirty="0"/>
              <a:t>제품만 존재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2C44FD3-0347-8FC9-B63F-2A931BC0803D}"/>
              </a:ext>
            </a:extLst>
          </p:cNvPr>
          <p:cNvCxnSpPr>
            <a:cxnSpLocks/>
          </p:cNvCxnSpPr>
          <p:nvPr/>
        </p:nvCxnSpPr>
        <p:spPr>
          <a:xfrm flipH="1">
            <a:off x="7779077" y="4505982"/>
            <a:ext cx="53461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1D5E309-A141-95FC-3FDA-BEA2263823B7}"/>
              </a:ext>
            </a:extLst>
          </p:cNvPr>
          <p:cNvSpPr/>
          <p:nvPr/>
        </p:nvSpPr>
        <p:spPr>
          <a:xfrm>
            <a:off x="6700837" y="5256367"/>
            <a:ext cx="1064888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189cm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0B518D8-FACC-6E9B-4BAA-96A34AA87039}"/>
              </a:ext>
            </a:extLst>
          </p:cNvPr>
          <p:cNvSpPr/>
          <p:nvPr/>
        </p:nvSpPr>
        <p:spPr>
          <a:xfrm>
            <a:off x="4380204" y="5256367"/>
            <a:ext cx="1071564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Less than 99cm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466197-97FD-BFD4-9D90-CBAC4C7418D9}"/>
              </a:ext>
            </a:extLst>
          </p:cNvPr>
          <p:cNvSpPr/>
          <p:nvPr/>
        </p:nvSpPr>
        <p:spPr>
          <a:xfrm>
            <a:off x="4373528" y="3884067"/>
            <a:ext cx="1084916" cy="2847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382362-C926-F237-A8A6-709CAC1EEA77}"/>
              </a:ext>
            </a:extLst>
          </p:cNvPr>
          <p:cNvCxnSpPr>
            <a:cxnSpLocks/>
          </p:cNvCxnSpPr>
          <p:nvPr/>
        </p:nvCxnSpPr>
        <p:spPr>
          <a:xfrm flipH="1">
            <a:off x="6059488" y="3097382"/>
            <a:ext cx="2638198" cy="76718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DF6746-BD34-54A5-DC89-44AA2E8AFA01}"/>
              </a:ext>
            </a:extLst>
          </p:cNvPr>
          <p:cNvCxnSpPr>
            <a:cxnSpLocks/>
          </p:cNvCxnSpPr>
          <p:nvPr/>
        </p:nvCxnSpPr>
        <p:spPr>
          <a:xfrm>
            <a:off x="3959413" y="4025473"/>
            <a:ext cx="39265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0D2C8-E28B-7AC9-0CBB-CE32B8B06A97}"/>
              </a:ext>
            </a:extLst>
          </p:cNvPr>
          <p:cNvSpPr txBox="1"/>
          <p:nvPr/>
        </p:nvSpPr>
        <p:spPr>
          <a:xfrm>
            <a:off x="1278159" y="3937715"/>
            <a:ext cx="2919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교체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제품 중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가장 얕은 제품이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47cm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이기 때문에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47.5cm -&gt; 47cm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교체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5635D-0816-27ED-5F08-6FF57B358A3E}"/>
              </a:ext>
            </a:extLst>
          </p:cNvPr>
          <p:cNvSpPr txBox="1"/>
          <p:nvPr/>
        </p:nvSpPr>
        <p:spPr>
          <a:xfrm>
            <a:off x="8697686" y="3005250"/>
            <a:ext cx="2901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교체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제품 중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 51cm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제품이 존재 하므로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56~56.5cm -&gt; 51~56.5cm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교체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2DCAF37-496A-DF88-72CA-C72365AB4AEE}"/>
              </a:ext>
            </a:extLst>
          </p:cNvPr>
          <p:cNvSpPr/>
          <p:nvPr/>
        </p:nvSpPr>
        <p:spPr>
          <a:xfrm>
            <a:off x="5533844" y="5256367"/>
            <a:ext cx="1071564" cy="2428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Less than 99cm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24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WM,WD_Q5.PERFORMANCE(VN)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1C382A-4A20-DD8A-B6DD-8CB9FA1B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01" y="553378"/>
            <a:ext cx="5813047" cy="593614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B8C4CB-4BE6-2540-85B4-9C84F0326591}"/>
              </a:ext>
            </a:extLst>
          </p:cNvPr>
          <p:cNvSpPr/>
          <p:nvPr/>
        </p:nvSpPr>
        <p:spPr>
          <a:xfrm>
            <a:off x="3247880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Gentle fabric care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for minimal damage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258288-F075-0293-86DB-F54492360725}"/>
              </a:ext>
            </a:extLst>
          </p:cNvPr>
          <p:cNvSpPr/>
          <p:nvPr/>
        </p:nvSpPr>
        <p:spPr>
          <a:xfrm>
            <a:off x="6107064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Hygiene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A19801-C250-E06F-D817-75D51485307D}"/>
              </a:ext>
            </a:extLst>
          </p:cNvPr>
          <p:cNvSpPr/>
          <p:nvPr/>
        </p:nvSpPr>
        <p:spPr>
          <a:xfrm>
            <a:off x="3247880" y="4772023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Time-Efficient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0F53D2-5F2A-654E-05C2-473A78F3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07" y="4180517"/>
            <a:ext cx="473915" cy="429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7271D2-351B-B798-5E0A-FA663E40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00" y="4114625"/>
            <a:ext cx="345816" cy="4961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B3963C-EE6A-8A0C-D244-37E15D694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108" y="4847440"/>
            <a:ext cx="399714" cy="4675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B838F4-0F00-C942-D1CF-0D8D78DE3C6F}"/>
              </a:ext>
            </a:extLst>
          </p:cNvPr>
          <p:cNvSpPr txBox="1"/>
          <p:nvPr/>
        </p:nvSpPr>
        <p:spPr>
          <a:xfrm>
            <a:off x="10627824" y="107439"/>
            <a:ext cx="1535235" cy="26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Finder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100" dirty="0">
              <a:solidFill>
                <a:srgbClr val="00B05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AA02AD-27D8-B390-B58B-9505CC17AC6B}"/>
              </a:ext>
            </a:extLst>
          </p:cNvPr>
          <p:cNvSpPr/>
          <p:nvPr/>
        </p:nvSpPr>
        <p:spPr>
          <a:xfrm>
            <a:off x="9060927" y="4860946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Add Scent(</a:t>
            </a:r>
            <a:r>
              <a:rPr lang="ko-KR" altLang="en-US" sz="1050" dirty="0">
                <a:solidFill>
                  <a:schemeClr val="tx1"/>
                </a:solidFill>
              </a:rPr>
              <a:t>향기가 섬유 속에 오래 유지하도록 하는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65EC4-C666-A9FB-2234-FEF00DA5C59B}"/>
              </a:ext>
            </a:extLst>
          </p:cNvPr>
          <p:cNvSpPr txBox="1"/>
          <p:nvPr/>
        </p:nvSpPr>
        <p:spPr>
          <a:xfrm>
            <a:off x="8098971" y="291768"/>
            <a:ext cx="4093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*Top Loader 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기준 동일 레이아웃으로 추가 페이지 개발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E6EAFC-53A6-C0B5-AFFD-6D2757FBF660}"/>
              </a:ext>
            </a:extLst>
          </p:cNvPr>
          <p:cNvSpPr/>
          <p:nvPr/>
        </p:nvSpPr>
        <p:spPr>
          <a:xfrm>
            <a:off x="8990986" y="4252555"/>
            <a:ext cx="2866052" cy="51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Scent+ </a:t>
            </a:r>
            <a:r>
              <a:rPr lang="ko-KR" altLang="en-US" sz="1050" dirty="0"/>
              <a:t>옵션 추가여부 확인 필요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071609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WM,WD_Q6. FEATURE(VN)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00C68E-B42E-24A1-DD20-0542AA0F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40" y="551939"/>
            <a:ext cx="6328496" cy="5937761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A61191-BC43-FFBC-2AC5-F747DAFEA2CD}"/>
              </a:ext>
            </a:extLst>
          </p:cNvPr>
          <p:cNvSpPr/>
          <p:nvPr/>
        </p:nvSpPr>
        <p:spPr>
          <a:xfrm>
            <a:off x="3247880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Smart assistance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4EFE8E-448D-0349-F894-27236B40FDB6}"/>
              </a:ext>
            </a:extLst>
          </p:cNvPr>
          <p:cNvSpPr/>
          <p:nvPr/>
        </p:nvSpPr>
        <p:spPr>
          <a:xfrm>
            <a:off x="6124575" y="405747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Detergent portioned 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and dispensed automatically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3D46C6-82AB-DD2E-0DC3-8914EA0F68D7}"/>
              </a:ext>
            </a:extLst>
          </p:cNvPr>
          <p:cNvSpPr/>
          <p:nvPr/>
        </p:nvSpPr>
        <p:spPr>
          <a:xfrm>
            <a:off x="3247880" y="4800425"/>
            <a:ext cx="2724295" cy="666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Doesn’t matter to me,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I’d like to see all models.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986CF-44F9-AC37-0852-1AAFEDB892C8}"/>
              </a:ext>
            </a:extLst>
          </p:cNvPr>
          <p:cNvSpPr txBox="1"/>
          <p:nvPr/>
        </p:nvSpPr>
        <p:spPr>
          <a:xfrm>
            <a:off x="352222" y="4030984"/>
            <a:ext cx="2616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*Smart/AI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features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수정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시안에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Wi-Fi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효과를 적용하는 안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ThinQ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로고와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Wi-Fi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효과를 통해 직관적으로 전달하는 안 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5EEE103-4388-B952-3DCF-ED2EC565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9" y="4866346"/>
            <a:ext cx="673845" cy="883484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3EE87A0-F4EF-869F-1A81-91B35473DA37}"/>
              </a:ext>
            </a:extLst>
          </p:cNvPr>
          <p:cNvSpPr/>
          <p:nvPr/>
        </p:nvSpPr>
        <p:spPr>
          <a:xfrm>
            <a:off x="1334218" y="5177283"/>
            <a:ext cx="381000" cy="2616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1CCF3E7-A343-DEE6-89F7-5835CFAA2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620" y="4866346"/>
            <a:ext cx="628519" cy="8834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EBF979D-73E4-93A2-921E-ADAF04537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8" y="4079627"/>
            <a:ext cx="448688" cy="6307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3F81988-01B4-C7C7-508E-39B9BE8B5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98" y="4181475"/>
            <a:ext cx="343354" cy="42109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E9DF27B-9625-3DF0-46AE-307E08BD20EF}"/>
              </a:ext>
            </a:extLst>
          </p:cNvPr>
          <p:cNvSpPr/>
          <p:nvPr/>
        </p:nvSpPr>
        <p:spPr>
          <a:xfrm>
            <a:off x="3517180" y="4057475"/>
            <a:ext cx="492946" cy="652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A03997C-50DF-4FF0-A73F-27136183005D}"/>
              </a:ext>
            </a:extLst>
          </p:cNvPr>
          <p:cNvSpPr/>
          <p:nvPr/>
        </p:nvSpPr>
        <p:spPr>
          <a:xfrm>
            <a:off x="7174524" y="685800"/>
            <a:ext cx="211015" cy="2198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1C2068-76BC-5830-B54E-E3A7557537E0}"/>
              </a:ext>
            </a:extLst>
          </p:cNvPr>
          <p:cNvSpPr/>
          <p:nvPr/>
        </p:nvSpPr>
        <p:spPr>
          <a:xfrm>
            <a:off x="7926857" y="685800"/>
            <a:ext cx="211015" cy="2198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C322FC-6ECD-209C-93E4-E8E5D5F34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383" y="597120"/>
            <a:ext cx="447737" cy="18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0C4895-3A5B-0A4C-6179-493FCE249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383" y="804496"/>
            <a:ext cx="447737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4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6AEFED85-7111-D520-B391-995E73095441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WM,WD_Q7.COLOR(VN)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0630B-4158-5F3E-AAF4-6CDEF03F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35" y="551939"/>
            <a:ext cx="5759006" cy="59377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2BEC66-9F44-6032-E184-B13E67FC28CD}"/>
              </a:ext>
            </a:extLst>
          </p:cNvPr>
          <p:cNvSpPr/>
          <p:nvPr/>
        </p:nvSpPr>
        <p:spPr>
          <a:xfrm>
            <a:off x="3458792" y="4909457"/>
            <a:ext cx="2506580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White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76EA89D-394A-2A0E-4553-161B9A4ED240}"/>
              </a:ext>
            </a:extLst>
          </p:cNvPr>
          <p:cNvSpPr/>
          <p:nvPr/>
        </p:nvSpPr>
        <p:spPr>
          <a:xfrm>
            <a:off x="6030140" y="4909457"/>
            <a:ext cx="2506580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Black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7E3FA01-A12A-91F5-3A62-6AE06FF9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324" y="2990850"/>
            <a:ext cx="1050630" cy="146082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54F5CAA-878D-4C1A-CA14-A8202C1AE4A7}"/>
              </a:ext>
            </a:extLst>
          </p:cNvPr>
          <p:cNvSpPr/>
          <p:nvPr/>
        </p:nvSpPr>
        <p:spPr>
          <a:xfrm>
            <a:off x="3456825" y="5447078"/>
            <a:ext cx="2506580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Silver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B4664-2C44-4DE1-8A9B-6A5519F3FA1E}"/>
              </a:ext>
            </a:extLst>
          </p:cNvPr>
          <p:cNvSpPr txBox="1"/>
          <p:nvPr/>
        </p:nvSpPr>
        <p:spPr>
          <a:xfrm>
            <a:off x="0" y="1664919"/>
            <a:ext cx="29338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Copy: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calm and modern color that blends with the surrounding environment.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895ACC-1722-DAA5-005B-59C21CEAD52B}"/>
              </a:ext>
            </a:extLst>
          </p:cNvPr>
          <p:cNvCxnSpPr>
            <a:cxnSpLocks/>
          </p:cNvCxnSpPr>
          <p:nvPr/>
        </p:nvCxnSpPr>
        <p:spPr>
          <a:xfrm>
            <a:off x="2933842" y="1867206"/>
            <a:ext cx="127892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74BF866-8F45-09AF-BEB0-73E15453656B}"/>
              </a:ext>
            </a:extLst>
          </p:cNvPr>
          <p:cNvCxnSpPr>
            <a:cxnSpLocks/>
          </p:cNvCxnSpPr>
          <p:nvPr/>
        </p:nvCxnSpPr>
        <p:spPr>
          <a:xfrm>
            <a:off x="2851484" y="5707790"/>
            <a:ext cx="60730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51440E-27B4-8B60-1108-ED2F4A45AC1C}"/>
              </a:ext>
            </a:extLst>
          </p:cNvPr>
          <p:cNvSpPr txBox="1"/>
          <p:nvPr/>
        </p:nvSpPr>
        <p:spPr>
          <a:xfrm>
            <a:off x="92936" y="5591855"/>
            <a:ext cx="2928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Silver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컬러 제품이 존재하므로 신규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C6F1E3-62E6-777B-9DD6-739030158CB1}"/>
              </a:ext>
            </a:extLst>
          </p:cNvPr>
          <p:cNvSpPr/>
          <p:nvPr/>
        </p:nvSpPr>
        <p:spPr>
          <a:xfrm>
            <a:off x="3458792" y="5422778"/>
            <a:ext cx="2504613" cy="570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C3A76EB-65A9-668D-588F-E04959178244}"/>
              </a:ext>
            </a:extLst>
          </p:cNvPr>
          <p:cNvSpPr/>
          <p:nvPr/>
        </p:nvSpPr>
        <p:spPr>
          <a:xfrm>
            <a:off x="8042268" y="739068"/>
            <a:ext cx="211015" cy="2198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551652-4E2A-8A4E-49EA-DD92FB523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895" y="650388"/>
            <a:ext cx="447737" cy="181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6B03AA-59D7-0924-20BA-4AE0C5C5B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895" y="857764"/>
            <a:ext cx="447737" cy="181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385CD8-4095-F062-2A8B-2891B8985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336" y="1786357"/>
            <a:ext cx="2785702" cy="27794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E6D3F7-9DC0-B3A2-A1A7-8775DED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900" y="2725188"/>
            <a:ext cx="525315" cy="7304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F76666-9E88-CE7C-75A9-012C2BD1B8F6}"/>
              </a:ext>
            </a:extLst>
          </p:cNvPr>
          <p:cNvSpPr txBox="1"/>
          <p:nvPr/>
        </p:nvSpPr>
        <p:spPr>
          <a:xfrm>
            <a:off x="9071336" y="692150"/>
            <a:ext cx="4087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*Silver Color Interactive Page 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FF64B-DA94-AAA8-3FCA-7F123F88F73B}"/>
              </a:ext>
            </a:extLst>
          </p:cNvPr>
          <p:cNvSpPr txBox="1"/>
          <p:nvPr/>
        </p:nvSpPr>
        <p:spPr>
          <a:xfrm>
            <a:off x="9163859" y="1009615"/>
            <a:ext cx="29338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Copy: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Silver goes well with various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colours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and interior styles.</a:t>
            </a:r>
          </a:p>
          <a:p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5ADEC0-4ECD-B038-C491-AA7E974D7D37}"/>
              </a:ext>
            </a:extLst>
          </p:cNvPr>
          <p:cNvCxnSpPr>
            <a:cxnSpLocks/>
          </p:cNvCxnSpPr>
          <p:nvPr/>
        </p:nvCxnSpPr>
        <p:spPr>
          <a:xfrm>
            <a:off x="9491873" y="1609779"/>
            <a:ext cx="0" cy="44762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EB3B02-B71B-AFD5-4DBB-FF10CA9F9039}"/>
              </a:ext>
            </a:extLst>
          </p:cNvPr>
          <p:cNvSpPr txBox="1"/>
          <p:nvPr/>
        </p:nvSpPr>
        <p:spPr>
          <a:xfrm>
            <a:off x="9280294" y="5069531"/>
            <a:ext cx="29338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Copy: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steady-selling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colour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that goes well with any laundry room interior, mood or look.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141B45-874C-2485-FCF4-BCF7BABE83BF}"/>
              </a:ext>
            </a:extLst>
          </p:cNvPr>
          <p:cNvCxnSpPr>
            <a:cxnSpLocks/>
          </p:cNvCxnSpPr>
          <p:nvPr/>
        </p:nvCxnSpPr>
        <p:spPr>
          <a:xfrm flipV="1">
            <a:off x="9764016" y="3842657"/>
            <a:ext cx="0" cy="11533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21AB07-678B-9417-27EC-FA1734DD2316}"/>
              </a:ext>
            </a:extLst>
          </p:cNvPr>
          <p:cNvSpPr/>
          <p:nvPr/>
        </p:nvSpPr>
        <p:spPr>
          <a:xfrm>
            <a:off x="6030140" y="5484609"/>
            <a:ext cx="2506580" cy="44631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Colorful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B17CF-EAB3-1C11-0628-76D32A2C0076}"/>
              </a:ext>
            </a:extLst>
          </p:cNvPr>
          <p:cNvSpPr/>
          <p:nvPr/>
        </p:nvSpPr>
        <p:spPr>
          <a:xfrm>
            <a:off x="6032107" y="5422778"/>
            <a:ext cx="2504613" cy="570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858E29-638F-1ABD-90DE-4406A325D6CD}"/>
              </a:ext>
            </a:extLst>
          </p:cNvPr>
          <p:cNvCxnSpPr>
            <a:cxnSpLocks/>
          </p:cNvCxnSpPr>
          <p:nvPr/>
        </p:nvCxnSpPr>
        <p:spPr>
          <a:xfrm flipH="1">
            <a:off x="8536720" y="5907952"/>
            <a:ext cx="60730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2B719F-E9FA-245E-9022-A7A96B38A5E8}"/>
              </a:ext>
            </a:extLst>
          </p:cNvPr>
          <p:cNvSpPr txBox="1"/>
          <p:nvPr/>
        </p:nvSpPr>
        <p:spPr>
          <a:xfrm>
            <a:off x="9144028" y="5803051"/>
            <a:ext cx="2928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WashTower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Color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신규 카피 개발 예정입니다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.(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말풍선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인터랙티브 페이지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81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20E7998-B477-CB9E-D45F-F8F1FE615E2D}"/>
              </a:ext>
            </a:extLst>
          </p:cNvPr>
          <p:cNvSpPr/>
          <p:nvPr/>
        </p:nvSpPr>
        <p:spPr>
          <a:xfrm>
            <a:off x="5203185" y="534977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A107FD-FC43-77E0-5E55-8134014BDFD0}"/>
              </a:ext>
            </a:extLst>
          </p:cNvPr>
          <p:cNvGrpSpPr/>
          <p:nvPr/>
        </p:nvGrpSpPr>
        <p:grpSpPr>
          <a:xfrm>
            <a:off x="1629814" y="946174"/>
            <a:ext cx="8217173" cy="4547376"/>
            <a:chOff x="3194646" y="982870"/>
            <a:chExt cx="6562092" cy="454737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275527-E95C-9FB6-86E7-3EEEBB3C5B9E}"/>
                </a:ext>
              </a:extLst>
            </p:cNvPr>
            <p:cNvSpPr/>
            <p:nvPr/>
          </p:nvSpPr>
          <p:spPr>
            <a:xfrm>
              <a:off x="3194646" y="203525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1. Product type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D1C40F-6D73-4EB3-9CDE-487B93C787CC}"/>
                </a:ext>
              </a:extLst>
            </p:cNvPr>
            <p:cNvSpPr/>
            <p:nvPr/>
          </p:nvSpPr>
          <p:spPr>
            <a:xfrm>
              <a:off x="3194646" y="2647169"/>
              <a:ext cx="3220066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346597-3E46-BE44-2B24-F67029F11945}"/>
                </a:ext>
              </a:extLst>
            </p:cNvPr>
            <p:cNvSpPr/>
            <p:nvPr/>
          </p:nvSpPr>
          <p:spPr>
            <a:xfrm>
              <a:off x="3194646" y="3259081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3. Product size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ED1C71F-4182-AC01-1CF7-AC1BB9BDF6EB}"/>
                </a:ext>
              </a:extLst>
            </p:cNvPr>
            <p:cNvSpPr/>
            <p:nvPr/>
          </p:nvSpPr>
          <p:spPr>
            <a:xfrm>
              <a:off x="3194646" y="3870994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4. Ice &amp; Water Dispenser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D5DA938-0642-D6CF-17E7-BFCA8FDCB844}"/>
                </a:ext>
              </a:extLst>
            </p:cNvPr>
            <p:cNvSpPr/>
            <p:nvPr/>
          </p:nvSpPr>
          <p:spPr>
            <a:xfrm>
              <a:off x="3194646" y="447569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5. Performance</a:t>
              </a:r>
              <a:endParaRPr lang="ko-KR" altLang="en-US" sz="11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02FB3D-62C7-B1A1-DA86-BAA00CE9BAC2}"/>
                </a:ext>
              </a:extLst>
            </p:cNvPr>
            <p:cNvSpPr/>
            <p:nvPr/>
          </p:nvSpPr>
          <p:spPr>
            <a:xfrm>
              <a:off x="3194646" y="5038709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6. Product </a:t>
              </a:r>
              <a:r>
                <a:rPr lang="en-US" altLang="ko-KR" sz="1400" kern="0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colour</a:t>
              </a:r>
              <a:endPara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F31CC3-D9DE-DDC7-D28E-920CAE6848AC}"/>
                </a:ext>
              </a:extLst>
            </p:cNvPr>
            <p:cNvSpPr/>
            <p:nvPr/>
          </p:nvSpPr>
          <p:spPr>
            <a:xfrm>
              <a:off x="3194646" y="1424628"/>
              <a:ext cx="3220066" cy="491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0. Intro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454926-DEA1-466B-B796-0CCCB352BBDA}"/>
                </a:ext>
              </a:extLst>
            </p:cNvPr>
            <p:cNvSpPr/>
            <p:nvPr/>
          </p:nvSpPr>
          <p:spPr>
            <a:xfrm>
              <a:off x="3194646" y="982870"/>
              <a:ext cx="3220066" cy="3638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REF</a:t>
              </a:r>
              <a:endParaRPr lang="ko-KR" altLang="en-US" sz="11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77B194D-BFAC-B436-2086-A2541308C109}"/>
                </a:ext>
              </a:extLst>
            </p:cNvPr>
            <p:cNvSpPr/>
            <p:nvPr/>
          </p:nvSpPr>
          <p:spPr>
            <a:xfrm>
              <a:off x="6536672" y="982870"/>
              <a:ext cx="3220066" cy="3638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WM</a:t>
              </a:r>
              <a:endParaRPr lang="ko-KR" altLang="en-US" sz="11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36738B-E0B3-21B6-4F0E-2C913A4EB6EE}"/>
              </a:ext>
            </a:extLst>
          </p:cNvPr>
          <p:cNvSpPr/>
          <p:nvPr/>
        </p:nvSpPr>
        <p:spPr>
          <a:xfrm>
            <a:off x="5209341" y="4794250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69ADB4-2AB9-BBBC-57F1-DBD0ED0D7826}"/>
              </a:ext>
            </a:extLst>
          </p:cNvPr>
          <p:cNvSpPr/>
          <p:nvPr/>
        </p:nvSpPr>
        <p:spPr>
          <a:xfrm>
            <a:off x="5215494" y="4169899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2CDFDD-1D05-F8E5-78E8-B0C1777170BE}"/>
              </a:ext>
            </a:extLst>
          </p:cNvPr>
          <p:cNvSpPr/>
          <p:nvPr/>
        </p:nvSpPr>
        <p:spPr>
          <a:xfrm>
            <a:off x="5209337" y="356521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108CB8-7E07-4172-4D90-018E27B317FE}"/>
              </a:ext>
            </a:extLst>
          </p:cNvPr>
          <p:cNvSpPr/>
          <p:nvPr/>
        </p:nvSpPr>
        <p:spPr>
          <a:xfrm>
            <a:off x="5215490" y="296052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32CD9E-146E-DDC9-6578-4F2DBCABF8E2}"/>
              </a:ext>
            </a:extLst>
          </p:cNvPr>
          <p:cNvSpPr/>
          <p:nvPr/>
        </p:nvSpPr>
        <p:spPr>
          <a:xfrm>
            <a:off x="9388132" y="534977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65FCAA-16C8-147A-F6B4-8A90171BB5DB}"/>
              </a:ext>
            </a:extLst>
          </p:cNvPr>
          <p:cNvGrpSpPr/>
          <p:nvPr/>
        </p:nvGrpSpPr>
        <p:grpSpPr>
          <a:xfrm>
            <a:off x="5814761" y="1387932"/>
            <a:ext cx="4032227" cy="4683250"/>
            <a:chOff x="3194646" y="1424628"/>
            <a:chExt cx="3220067" cy="46832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EAF4D11-34EA-CCAA-7EE7-FA0F86B1861F}"/>
                </a:ext>
              </a:extLst>
            </p:cNvPr>
            <p:cNvSpPr/>
            <p:nvPr/>
          </p:nvSpPr>
          <p:spPr>
            <a:xfrm>
              <a:off x="3194646" y="203525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1. Product type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AFE3F1-739E-99C7-0A23-2F4BE8A3AB61}"/>
                </a:ext>
              </a:extLst>
            </p:cNvPr>
            <p:cNvSpPr/>
            <p:nvPr/>
          </p:nvSpPr>
          <p:spPr>
            <a:xfrm>
              <a:off x="3194647" y="2647169"/>
              <a:ext cx="1544028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(Washer only)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F80A96D-CC9C-44A9-BEBA-6C2C4572FD71}"/>
                </a:ext>
              </a:extLst>
            </p:cNvPr>
            <p:cNvSpPr/>
            <p:nvPr/>
          </p:nvSpPr>
          <p:spPr>
            <a:xfrm>
              <a:off x="3194646" y="3259081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3. Product size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A016218-E575-B50B-6CD6-0AB3AC06CA81}"/>
                </a:ext>
              </a:extLst>
            </p:cNvPr>
            <p:cNvSpPr/>
            <p:nvPr/>
          </p:nvSpPr>
          <p:spPr>
            <a:xfrm>
              <a:off x="3194646" y="3870994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4. Energy efficient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ADCCC-8E1B-B37F-7251-9A510E2E447D}"/>
                </a:ext>
              </a:extLst>
            </p:cNvPr>
            <p:cNvSpPr/>
            <p:nvPr/>
          </p:nvSpPr>
          <p:spPr>
            <a:xfrm>
              <a:off x="3194646" y="4475695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5. Key feature 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C59D8CC-04AA-CE7A-2F89-69F972D9D1AA}"/>
                </a:ext>
              </a:extLst>
            </p:cNvPr>
            <p:cNvSpPr/>
            <p:nvPr/>
          </p:nvSpPr>
          <p:spPr>
            <a:xfrm>
              <a:off x="3194646" y="5038709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6. Additional features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3993F02-E470-CA88-A88C-CF735A5E35C1}"/>
                </a:ext>
              </a:extLst>
            </p:cNvPr>
            <p:cNvSpPr/>
            <p:nvPr/>
          </p:nvSpPr>
          <p:spPr>
            <a:xfrm>
              <a:off x="3194646" y="1424628"/>
              <a:ext cx="3220066" cy="491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0. Intro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1DA7C9-217B-908F-9720-59FEEAFB6A28}"/>
                </a:ext>
              </a:extLst>
            </p:cNvPr>
            <p:cNvSpPr/>
            <p:nvPr/>
          </p:nvSpPr>
          <p:spPr>
            <a:xfrm>
              <a:off x="3194646" y="5616341"/>
              <a:ext cx="3220066" cy="491537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7. Product </a:t>
              </a:r>
              <a:r>
                <a:rPr lang="en-US" altLang="ko-KR" sz="1400" kern="0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colour</a:t>
              </a:r>
              <a:endParaRPr lang="en-US" altLang="ko-KR" sz="14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50B824-3C23-6B4A-CF86-DD41722DD223}"/>
                </a:ext>
              </a:extLst>
            </p:cNvPr>
            <p:cNvSpPr/>
            <p:nvPr/>
          </p:nvSpPr>
          <p:spPr>
            <a:xfrm>
              <a:off x="4870685" y="2647169"/>
              <a:ext cx="1544028" cy="4915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2. Product capacity</a:t>
              </a:r>
            </a:p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(Washer</a:t>
              </a:r>
              <a:r>
                <a:rPr lang="ko-KR" altLang="en-US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 </a:t>
              </a:r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dryer)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480269-0F30-2A1D-56E7-A92B51804B87}"/>
              </a:ext>
            </a:extLst>
          </p:cNvPr>
          <p:cNvSpPr/>
          <p:nvPr/>
        </p:nvSpPr>
        <p:spPr>
          <a:xfrm>
            <a:off x="9354959" y="5921064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597C03-3359-8455-77BA-C1DA2D693FA2}"/>
              </a:ext>
            </a:extLst>
          </p:cNvPr>
          <p:cNvSpPr/>
          <p:nvPr/>
        </p:nvSpPr>
        <p:spPr>
          <a:xfrm>
            <a:off x="9394284" y="356521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5C4D21-E949-2387-9DAB-6469C9521176}"/>
              </a:ext>
            </a:extLst>
          </p:cNvPr>
          <p:cNvSpPr/>
          <p:nvPr/>
        </p:nvSpPr>
        <p:spPr>
          <a:xfrm>
            <a:off x="9400437" y="2960527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036C22-8F98-0E66-25AF-3291631CC4B4}"/>
              </a:ext>
            </a:extLst>
          </p:cNvPr>
          <p:cNvSpPr txBox="1"/>
          <p:nvPr/>
        </p:nvSpPr>
        <p:spPr>
          <a:xfrm>
            <a:off x="87085" y="9400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ES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Finder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B20C79-7788-1EA9-F98F-E1011A8C815C}"/>
              </a:ext>
            </a:extLst>
          </p:cNvPr>
          <p:cNvSpPr/>
          <p:nvPr/>
        </p:nvSpPr>
        <p:spPr>
          <a:xfrm>
            <a:off x="9394284" y="4181705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중복 선택 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AFCA59-352E-1BA6-CE47-566D542693A7}"/>
              </a:ext>
            </a:extLst>
          </p:cNvPr>
          <p:cNvSpPr/>
          <p:nvPr/>
        </p:nvSpPr>
        <p:spPr>
          <a:xfrm>
            <a:off x="9394284" y="4801003"/>
            <a:ext cx="721407" cy="129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단일 선택</a:t>
            </a:r>
            <a:endParaRPr lang="en-US" altLang="ko-KR" sz="7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44003E-9BD9-56CB-ACC6-72CB3B366E93}"/>
              </a:ext>
            </a:extLst>
          </p:cNvPr>
          <p:cNvSpPr/>
          <p:nvPr/>
        </p:nvSpPr>
        <p:spPr>
          <a:xfrm>
            <a:off x="9987673" y="3262870"/>
            <a:ext cx="1821204" cy="3911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0800" tIns="10800" rIns="10800" bIns="10800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냉장고와 같이 </a:t>
            </a:r>
            <a:r>
              <a:rPr lang="en-US" altLang="ko-KR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Width/Height </a:t>
            </a:r>
            <a:r>
              <a:rPr lang="ko-KR" altLang="en-US" sz="12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추가</a:t>
            </a:r>
            <a:endParaRPr lang="en-US" altLang="ko-KR" sz="12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87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13089A-D0BF-60C6-14EE-0CF344B064A7}"/>
              </a:ext>
            </a:extLst>
          </p:cNvPr>
          <p:cNvSpPr/>
          <p:nvPr/>
        </p:nvSpPr>
        <p:spPr>
          <a:xfrm>
            <a:off x="2259875" y="1725094"/>
            <a:ext cx="7471954" cy="121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제목 11">
            <a:extLst>
              <a:ext uri="{FF2B5EF4-FFF2-40B4-BE49-F238E27FC236}">
                <a16:creationId xmlns:a16="http://schemas.microsoft.com/office/drawing/2014/main" id="{C0F38B92-4032-44E7-A047-50E80B89FB16}"/>
              </a:ext>
            </a:extLst>
          </p:cNvPr>
          <p:cNvSpPr txBox="1">
            <a:spLocks/>
          </p:cNvSpPr>
          <p:nvPr/>
        </p:nvSpPr>
        <p:spPr>
          <a:xfrm>
            <a:off x="2195704" y="1403851"/>
            <a:ext cx="3921922" cy="321243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1600" dirty="0"/>
              <a:t>냉장고</a:t>
            </a:r>
            <a:endParaRPr lang="en-US" altLang="ko-KR" sz="1600" dirty="0"/>
          </a:p>
        </p:txBody>
      </p:sp>
      <p:sp>
        <p:nvSpPr>
          <p:cNvPr id="3" name="제목 11">
            <a:extLst>
              <a:ext uri="{FF2B5EF4-FFF2-40B4-BE49-F238E27FC236}">
                <a16:creationId xmlns:a16="http://schemas.microsoft.com/office/drawing/2014/main" id="{B9FC02F5-EEEB-491C-E54E-100D46099D6F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 / WM</a:t>
            </a:r>
          </a:p>
        </p:txBody>
      </p:sp>
      <p:sp>
        <p:nvSpPr>
          <p:cNvPr id="4" name="제목 11">
            <a:extLst>
              <a:ext uri="{FF2B5EF4-FFF2-40B4-BE49-F238E27FC236}">
                <a16:creationId xmlns:a16="http://schemas.microsoft.com/office/drawing/2014/main" id="{93BBC77B-561A-5DBE-0DD5-D9FBD00D64C5}"/>
              </a:ext>
            </a:extLst>
          </p:cNvPr>
          <p:cNvSpPr txBox="1">
            <a:spLocks/>
          </p:cNvSpPr>
          <p:nvPr/>
        </p:nvSpPr>
        <p:spPr>
          <a:xfrm>
            <a:off x="2195704" y="3577850"/>
            <a:ext cx="3921922" cy="321243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1600" dirty="0"/>
              <a:t>세탁기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7612D9-BF59-3E20-E1D0-5AA58B3F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15" y="1873481"/>
            <a:ext cx="473049" cy="5617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CD1F83-62C3-1898-090F-8D6169518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43" y="1851709"/>
            <a:ext cx="395893" cy="638707"/>
          </a:xfrm>
          <a:prstGeom prst="rect">
            <a:avLst/>
          </a:prstGeom>
        </p:spPr>
      </p:pic>
      <p:sp>
        <p:nvSpPr>
          <p:cNvPr id="15" name="제목 11">
            <a:extLst>
              <a:ext uri="{FF2B5EF4-FFF2-40B4-BE49-F238E27FC236}">
                <a16:creationId xmlns:a16="http://schemas.microsoft.com/office/drawing/2014/main" id="{17212787-2979-CC91-2632-0A30414A2C26}"/>
              </a:ext>
            </a:extLst>
          </p:cNvPr>
          <p:cNvSpPr txBox="1">
            <a:spLocks/>
          </p:cNvSpPr>
          <p:nvPr/>
        </p:nvSpPr>
        <p:spPr>
          <a:xfrm>
            <a:off x="2263321" y="2490416"/>
            <a:ext cx="800690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ThinQ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제목 11">
            <a:extLst>
              <a:ext uri="{FF2B5EF4-FFF2-40B4-BE49-F238E27FC236}">
                <a16:creationId xmlns:a16="http://schemas.microsoft.com/office/drawing/2014/main" id="{FBD0AEA5-4498-FDCD-FC5E-114A8FD9D783}"/>
              </a:ext>
            </a:extLst>
          </p:cNvPr>
          <p:cNvSpPr txBox="1">
            <a:spLocks/>
          </p:cNvSpPr>
          <p:nvPr/>
        </p:nvSpPr>
        <p:spPr>
          <a:xfrm>
            <a:off x="3026475" y="2490416"/>
            <a:ext cx="1079294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Ventilation</a:t>
            </a:r>
          </a:p>
        </p:txBody>
      </p:sp>
      <p:sp>
        <p:nvSpPr>
          <p:cNvPr id="17" name="제목 11">
            <a:extLst>
              <a:ext uri="{FF2B5EF4-FFF2-40B4-BE49-F238E27FC236}">
                <a16:creationId xmlns:a16="http://schemas.microsoft.com/office/drawing/2014/main" id="{B7503FA0-56C2-341B-1EC8-83F84597C26B}"/>
              </a:ext>
            </a:extLst>
          </p:cNvPr>
          <p:cNvSpPr txBox="1">
            <a:spLocks/>
          </p:cNvSpPr>
          <p:nvPr/>
        </p:nvSpPr>
        <p:spPr>
          <a:xfrm>
            <a:off x="4249085" y="2490416"/>
            <a:ext cx="1079294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Instaview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30A2FF2-4B83-FC5F-0111-7C7287D6D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733" y="1740410"/>
            <a:ext cx="622965" cy="8278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90C97C7-B54D-2324-96EF-68C8A1821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255" y="1846089"/>
            <a:ext cx="473049" cy="6543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322B388-B1CC-4E40-7970-780DD9DDD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855" y="1846090"/>
            <a:ext cx="622965" cy="610750"/>
          </a:xfrm>
          <a:prstGeom prst="rect">
            <a:avLst/>
          </a:prstGeom>
        </p:spPr>
      </p:pic>
      <p:sp>
        <p:nvSpPr>
          <p:cNvPr id="24" name="제목 11">
            <a:extLst>
              <a:ext uri="{FF2B5EF4-FFF2-40B4-BE49-F238E27FC236}">
                <a16:creationId xmlns:a16="http://schemas.microsoft.com/office/drawing/2014/main" id="{2CA1EFC1-89B0-17D9-2E00-4D1D3924BF01}"/>
              </a:ext>
            </a:extLst>
          </p:cNvPr>
          <p:cNvSpPr txBox="1">
            <a:spLocks/>
          </p:cNvSpPr>
          <p:nvPr/>
        </p:nvSpPr>
        <p:spPr>
          <a:xfrm>
            <a:off x="5392550" y="2490416"/>
            <a:ext cx="1824143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Freshness / Hygiene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8DF758-4A4E-F576-3EC8-1D8A851D86D5}"/>
              </a:ext>
            </a:extLst>
          </p:cNvPr>
          <p:cNvSpPr/>
          <p:nvPr/>
        </p:nvSpPr>
        <p:spPr>
          <a:xfrm>
            <a:off x="2259875" y="4026612"/>
            <a:ext cx="7471954" cy="121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679BDB4-9CDA-301E-8FC6-BF21A33EC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328" y="4176319"/>
            <a:ext cx="673079" cy="6155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3C081F0-0789-5803-2B62-EBBF8B7D3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3404" y="4124584"/>
            <a:ext cx="673079" cy="6313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7419915-E64E-F5BE-B38F-253B0390E6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3544" y="4147457"/>
            <a:ext cx="731422" cy="653055"/>
          </a:xfrm>
          <a:prstGeom prst="rect">
            <a:avLst/>
          </a:prstGeom>
        </p:spPr>
      </p:pic>
      <p:sp>
        <p:nvSpPr>
          <p:cNvPr id="33" name="제목 11">
            <a:extLst>
              <a:ext uri="{FF2B5EF4-FFF2-40B4-BE49-F238E27FC236}">
                <a16:creationId xmlns:a16="http://schemas.microsoft.com/office/drawing/2014/main" id="{79C10A2D-5A93-8123-AB29-3561F7CD407C}"/>
              </a:ext>
            </a:extLst>
          </p:cNvPr>
          <p:cNvSpPr txBox="1">
            <a:spLocks/>
          </p:cNvSpPr>
          <p:nvPr/>
        </p:nvSpPr>
        <p:spPr>
          <a:xfrm>
            <a:off x="2263321" y="4800512"/>
            <a:ext cx="800690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AIDD</a:t>
            </a:r>
          </a:p>
        </p:txBody>
      </p:sp>
      <p:sp>
        <p:nvSpPr>
          <p:cNvPr id="34" name="제목 11">
            <a:extLst>
              <a:ext uri="{FF2B5EF4-FFF2-40B4-BE49-F238E27FC236}">
                <a16:creationId xmlns:a16="http://schemas.microsoft.com/office/drawing/2014/main" id="{C325C664-E92D-2CCA-B5F1-00ED7D023F0B}"/>
              </a:ext>
            </a:extLst>
          </p:cNvPr>
          <p:cNvSpPr txBox="1">
            <a:spLocks/>
          </p:cNvSpPr>
          <p:nvPr/>
        </p:nvSpPr>
        <p:spPr>
          <a:xfrm>
            <a:off x="3189598" y="4800512"/>
            <a:ext cx="800690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Hygiene</a:t>
            </a:r>
          </a:p>
        </p:txBody>
      </p:sp>
      <p:sp>
        <p:nvSpPr>
          <p:cNvPr id="35" name="제목 11">
            <a:extLst>
              <a:ext uri="{FF2B5EF4-FFF2-40B4-BE49-F238E27FC236}">
                <a16:creationId xmlns:a16="http://schemas.microsoft.com/office/drawing/2014/main" id="{E6EF3E0C-0FC3-01DF-93F1-D52AA251E1D7}"/>
              </a:ext>
            </a:extLst>
          </p:cNvPr>
          <p:cNvSpPr txBox="1">
            <a:spLocks/>
          </p:cNvSpPr>
          <p:nvPr/>
        </p:nvSpPr>
        <p:spPr>
          <a:xfrm>
            <a:off x="4089544" y="4800512"/>
            <a:ext cx="1303006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TurboWash</a:t>
            </a:r>
            <a:r>
              <a:rPr lang="en-US" altLang="ko-KR" sz="1400" dirty="0">
                <a:solidFill>
                  <a:schemeClr val="tx1"/>
                </a:solidFill>
              </a:rPr>
              <a:t> 360</a:t>
            </a:r>
          </a:p>
        </p:txBody>
      </p:sp>
      <p:sp>
        <p:nvSpPr>
          <p:cNvPr id="36" name="제목 11">
            <a:extLst>
              <a:ext uri="{FF2B5EF4-FFF2-40B4-BE49-F238E27FC236}">
                <a16:creationId xmlns:a16="http://schemas.microsoft.com/office/drawing/2014/main" id="{2631BF42-AC95-602B-3E94-A39CA70156E9}"/>
              </a:ext>
            </a:extLst>
          </p:cNvPr>
          <p:cNvSpPr txBox="1">
            <a:spLocks/>
          </p:cNvSpPr>
          <p:nvPr/>
        </p:nvSpPr>
        <p:spPr>
          <a:xfrm>
            <a:off x="5379397" y="4790528"/>
            <a:ext cx="800690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ThinQ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1577604-2F0F-A976-B97A-CE03BF99B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331" y="4146201"/>
            <a:ext cx="473049" cy="65431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C79DDC2-EFC6-B50F-FC1C-0F6C1AAD6D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1136" y="4153919"/>
            <a:ext cx="673079" cy="660379"/>
          </a:xfrm>
          <a:prstGeom prst="rect">
            <a:avLst/>
          </a:prstGeom>
        </p:spPr>
      </p:pic>
      <p:sp>
        <p:nvSpPr>
          <p:cNvPr id="40" name="제목 11">
            <a:extLst>
              <a:ext uri="{FF2B5EF4-FFF2-40B4-BE49-F238E27FC236}">
                <a16:creationId xmlns:a16="http://schemas.microsoft.com/office/drawing/2014/main" id="{4CED3190-9B76-FDCB-754B-04175D254C71}"/>
              </a:ext>
            </a:extLst>
          </p:cNvPr>
          <p:cNvSpPr txBox="1">
            <a:spLocks/>
          </p:cNvSpPr>
          <p:nvPr/>
        </p:nvSpPr>
        <p:spPr>
          <a:xfrm>
            <a:off x="6164242" y="4790528"/>
            <a:ext cx="1086865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EzDispense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56997452-1817-7590-FF31-20FF8CAC0A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9503" y="1899017"/>
            <a:ext cx="762106" cy="504895"/>
          </a:xfrm>
          <a:prstGeom prst="rect">
            <a:avLst/>
          </a:prstGeom>
        </p:spPr>
      </p:pic>
      <p:sp>
        <p:nvSpPr>
          <p:cNvPr id="43" name="제목 11">
            <a:extLst>
              <a:ext uri="{FF2B5EF4-FFF2-40B4-BE49-F238E27FC236}">
                <a16:creationId xmlns:a16="http://schemas.microsoft.com/office/drawing/2014/main" id="{64486286-52A5-B4CF-488A-0022D6925861}"/>
              </a:ext>
            </a:extLst>
          </p:cNvPr>
          <p:cNvSpPr txBox="1">
            <a:spLocks/>
          </p:cNvSpPr>
          <p:nvPr/>
        </p:nvSpPr>
        <p:spPr>
          <a:xfrm>
            <a:off x="6957970" y="2490416"/>
            <a:ext cx="1824143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Energy Grade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B7D9911-8FA1-605C-F7DA-EDA8758EA0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8393" y="4176319"/>
            <a:ext cx="781159" cy="53347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9926111F-395A-C0BE-350D-A86DB4FE47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9503" y="4207529"/>
            <a:ext cx="762106" cy="504895"/>
          </a:xfrm>
          <a:prstGeom prst="rect">
            <a:avLst/>
          </a:prstGeom>
        </p:spPr>
      </p:pic>
      <p:sp>
        <p:nvSpPr>
          <p:cNvPr id="47" name="제목 11">
            <a:extLst>
              <a:ext uri="{FF2B5EF4-FFF2-40B4-BE49-F238E27FC236}">
                <a16:creationId xmlns:a16="http://schemas.microsoft.com/office/drawing/2014/main" id="{7EF4916D-6F46-AA21-BB63-ADBEE82BE64B}"/>
              </a:ext>
            </a:extLst>
          </p:cNvPr>
          <p:cNvSpPr txBox="1">
            <a:spLocks/>
          </p:cNvSpPr>
          <p:nvPr/>
        </p:nvSpPr>
        <p:spPr>
          <a:xfrm>
            <a:off x="7469940" y="4828679"/>
            <a:ext cx="1824143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Energy Grade A/B</a:t>
            </a:r>
          </a:p>
        </p:txBody>
      </p:sp>
    </p:spTree>
    <p:extLst>
      <p:ext uri="{BB962C8B-B14F-4D97-AF65-F5344CB8AC3E}">
        <p14:creationId xmlns:p14="http://schemas.microsoft.com/office/powerpoint/2010/main" val="4184310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>
            <a:extLst>
              <a:ext uri="{FF2B5EF4-FFF2-40B4-BE49-F238E27FC236}">
                <a16:creationId xmlns:a16="http://schemas.microsoft.com/office/drawing/2014/main" id="{B9FC02F5-EEEB-491C-E54E-100D46099D6F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/>
              <a:t>Appendix</a:t>
            </a:r>
            <a:endParaRPr lang="en-US" altLang="ko-KR" dirty="0"/>
          </a:p>
        </p:txBody>
      </p:sp>
      <p:sp>
        <p:nvSpPr>
          <p:cNvPr id="5" name="제목 11">
            <a:extLst>
              <a:ext uri="{FF2B5EF4-FFF2-40B4-BE49-F238E27FC236}">
                <a16:creationId xmlns:a16="http://schemas.microsoft.com/office/drawing/2014/main" id="{61E667C6-1A55-C96F-4654-2B17F3590464}"/>
              </a:ext>
            </a:extLst>
          </p:cNvPr>
          <p:cNvSpPr txBox="1">
            <a:spLocks/>
          </p:cNvSpPr>
          <p:nvPr/>
        </p:nvSpPr>
        <p:spPr>
          <a:xfrm>
            <a:off x="642257" y="723852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 err="1"/>
              <a:t>TL_Steam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2C279-B40E-E32E-135B-E51FAB12761D}"/>
              </a:ext>
            </a:extLst>
          </p:cNvPr>
          <p:cNvSpPr txBox="1"/>
          <p:nvPr/>
        </p:nvSpPr>
        <p:spPr>
          <a:xfrm>
            <a:off x="642257" y="107587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hlinkClick r:id="rId2"/>
              </a:rPr>
              <a:t>https://youtu.be/yL5i8fQo5j4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=&gt;38’~1:15’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제목 11">
            <a:extLst>
              <a:ext uri="{FF2B5EF4-FFF2-40B4-BE49-F238E27FC236}">
                <a16:creationId xmlns:a16="http://schemas.microsoft.com/office/drawing/2014/main" id="{9AF99FD8-8AD8-BD81-BE37-280AF6C55A30}"/>
              </a:ext>
            </a:extLst>
          </p:cNvPr>
          <p:cNvSpPr txBox="1">
            <a:spLocks/>
          </p:cNvSpPr>
          <p:nvPr/>
        </p:nvSpPr>
        <p:spPr>
          <a:xfrm>
            <a:off x="8876071" y="192290"/>
            <a:ext cx="3921922" cy="244299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sz="1100" dirty="0"/>
              <a:t>TL_EZ DISPENSE, Turbowash360 </a:t>
            </a:r>
            <a:r>
              <a:rPr lang="ko-KR" altLang="en-US" sz="1100" dirty="0"/>
              <a:t>영상 수급 필요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4F994-3B72-A703-467D-5D9C4815045B}"/>
              </a:ext>
            </a:extLst>
          </p:cNvPr>
          <p:cNvSpPr txBox="1"/>
          <p:nvPr/>
        </p:nvSpPr>
        <p:spPr>
          <a:xfrm>
            <a:off x="642257" y="135082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 dirty="0">
                <a:hlinkClick r:id="rId3"/>
              </a:rPr>
              <a:t>https://youtu.be/5V26fNlp7as</a:t>
            </a:r>
            <a:r>
              <a:rPr lang="ko-KR" altLang="en-US" dirty="0"/>
              <a:t> </a:t>
            </a:r>
            <a:r>
              <a:rPr lang="en-US" altLang="ko-KR" dirty="0"/>
              <a:t>=&gt;55’~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E721B-3D70-E80E-1DC3-82E34560ACA7}"/>
              </a:ext>
            </a:extLst>
          </p:cNvPr>
          <p:cNvSpPr txBox="1"/>
          <p:nvPr/>
        </p:nvSpPr>
        <p:spPr>
          <a:xfrm>
            <a:off x="642257" y="160894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hlinkClick r:id="rId4"/>
              </a:rPr>
              <a:t>https://youtu.be/5zoxecRk2hY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=&gt; 1:30’~(TW </a:t>
            </a:r>
            <a:r>
              <a:rPr lang="ko-KR" altLang="en-US" sz="1200" dirty="0">
                <a:solidFill>
                  <a:schemeClr val="bg1"/>
                </a:solidFill>
              </a:rPr>
              <a:t>닷컴 활용 영상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5D92B67-6F80-82F1-5D45-74245399F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22" y="2858913"/>
            <a:ext cx="2991635" cy="172309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EEC2927-AB2C-6DB6-0F4E-6CB5EDC1BAB5}"/>
              </a:ext>
            </a:extLst>
          </p:cNvPr>
          <p:cNvSpPr txBox="1"/>
          <p:nvPr/>
        </p:nvSpPr>
        <p:spPr>
          <a:xfrm>
            <a:off x="642257" y="258688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hlinkClick r:id="rId6"/>
              </a:rPr>
              <a:t>https://www.lg.com/tw/washing-machines/lg-wt-sd159hvg 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=&gt; (TW </a:t>
            </a:r>
            <a:r>
              <a:rPr lang="ko-KR" altLang="en-US" sz="1200" dirty="0">
                <a:solidFill>
                  <a:schemeClr val="bg1"/>
                </a:solidFill>
              </a:rPr>
              <a:t>닷컴 활용 영상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제목 11">
            <a:extLst>
              <a:ext uri="{FF2B5EF4-FFF2-40B4-BE49-F238E27FC236}">
                <a16:creationId xmlns:a16="http://schemas.microsoft.com/office/drawing/2014/main" id="{3C728266-0F9C-F6DC-8305-CD0C65A0859F}"/>
              </a:ext>
            </a:extLst>
          </p:cNvPr>
          <p:cNvSpPr txBox="1">
            <a:spLocks/>
          </p:cNvSpPr>
          <p:nvPr/>
        </p:nvSpPr>
        <p:spPr>
          <a:xfrm>
            <a:off x="642257" y="2218440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 err="1"/>
              <a:t>TL_ThinQ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E4843-AAE0-FC25-3250-CDE25D0B0500}"/>
              </a:ext>
            </a:extLst>
          </p:cNvPr>
          <p:cNvSpPr txBox="1"/>
          <p:nvPr/>
        </p:nvSpPr>
        <p:spPr>
          <a:xfrm>
            <a:off x="642257" y="5249060"/>
            <a:ext cx="6400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hlinkClick r:id="rId7"/>
              </a:rPr>
              <a:t>https://youtu.be/eDkwqnaosQQ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=&gt; 25’~ 50’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제목 11">
            <a:extLst>
              <a:ext uri="{FF2B5EF4-FFF2-40B4-BE49-F238E27FC236}">
                <a16:creationId xmlns:a16="http://schemas.microsoft.com/office/drawing/2014/main" id="{E286EE35-63D2-CC14-F44B-EAF01EA5DE5B}"/>
              </a:ext>
            </a:extLst>
          </p:cNvPr>
          <p:cNvSpPr txBox="1">
            <a:spLocks/>
          </p:cNvSpPr>
          <p:nvPr/>
        </p:nvSpPr>
        <p:spPr>
          <a:xfrm>
            <a:off x="642257" y="4838261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TL_AIDD</a:t>
            </a:r>
          </a:p>
        </p:txBody>
      </p:sp>
      <p:sp>
        <p:nvSpPr>
          <p:cNvPr id="7" name="제목 11">
            <a:extLst>
              <a:ext uri="{FF2B5EF4-FFF2-40B4-BE49-F238E27FC236}">
                <a16:creationId xmlns:a16="http://schemas.microsoft.com/office/drawing/2014/main" id="{711EDFC8-EC2B-B334-59B9-6966F019E544}"/>
              </a:ext>
            </a:extLst>
          </p:cNvPr>
          <p:cNvSpPr txBox="1">
            <a:spLocks/>
          </p:cNvSpPr>
          <p:nvPr/>
        </p:nvSpPr>
        <p:spPr>
          <a:xfrm>
            <a:off x="7043057" y="723852"/>
            <a:ext cx="3921922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 err="1"/>
              <a:t>TL_Turbowash</a:t>
            </a:r>
            <a:r>
              <a:rPr lang="en-US" altLang="ko-KR" dirty="0"/>
              <a:t> 360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6035E-95AB-3D2C-77B0-ADBAB3381AF7}"/>
              </a:ext>
            </a:extLst>
          </p:cNvPr>
          <p:cNvSpPr txBox="1"/>
          <p:nvPr/>
        </p:nvSpPr>
        <p:spPr>
          <a:xfrm>
            <a:off x="7043057" y="1075872"/>
            <a:ext cx="6400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https://youtu.be/NhDnc-Xfv54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D47DE-3B2A-3A56-5316-F8B159ED554C}"/>
              </a:ext>
            </a:extLst>
          </p:cNvPr>
          <p:cNvSpPr txBox="1"/>
          <p:nvPr/>
        </p:nvSpPr>
        <p:spPr>
          <a:xfrm>
            <a:off x="7043057" y="1391626"/>
            <a:ext cx="6721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https://youtu.be/G04NHMEh3tA</a:t>
            </a:r>
          </a:p>
        </p:txBody>
      </p:sp>
    </p:spTree>
    <p:extLst>
      <p:ext uri="{BB962C8B-B14F-4D97-AF65-F5344CB8AC3E}">
        <p14:creationId xmlns:p14="http://schemas.microsoft.com/office/powerpoint/2010/main" val="2497801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>
            <a:extLst>
              <a:ext uri="{FF2B5EF4-FFF2-40B4-BE49-F238E27FC236}">
                <a16:creationId xmlns:a16="http://schemas.microsoft.com/office/drawing/2014/main" id="{C0F38B92-4032-44E7-A047-50E80B89FB16}"/>
              </a:ext>
            </a:extLst>
          </p:cNvPr>
          <p:cNvSpPr txBox="1">
            <a:spLocks/>
          </p:cNvSpPr>
          <p:nvPr/>
        </p:nvSpPr>
        <p:spPr>
          <a:xfrm>
            <a:off x="4098527" y="3176045"/>
            <a:ext cx="3921922" cy="505909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E. O. D</a:t>
            </a:r>
          </a:p>
        </p:txBody>
      </p:sp>
    </p:spTree>
    <p:extLst>
      <p:ext uri="{BB962C8B-B14F-4D97-AF65-F5344CB8AC3E}">
        <p14:creationId xmlns:p14="http://schemas.microsoft.com/office/powerpoint/2010/main" val="1502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10F36-D1C3-0A6F-9D4A-ECC941147C20}"/>
              </a:ext>
            </a:extLst>
          </p:cNvPr>
          <p:cNvSpPr/>
          <p:nvPr/>
        </p:nvSpPr>
        <p:spPr>
          <a:xfrm>
            <a:off x="0" y="2694215"/>
            <a:ext cx="12192000" cy="1469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1">
            <a:extLst>
              <a:ext uri="{FF2B5EF4-FFF2-40B4-BE49-F238E27FC236}">
                <a16:creationId xmlns:a16="http://schemas.microsoft.com/office/drawing/2014/main" id="{DC9E9028-BA7C-0609-1839-22EF4D5694A6}"/>
              </a:ext>
            </a:extLst>
          </p:cNvPr>
          <p:cNvSpPr txBox="1">
            <a:spLocks/>
          </p:cNvSpPr>
          <p:nvPr/>
        </p:nvSpPr>
        <p:spPr>
          <a:xfrm>
            <a:off x="4480560" y="3269319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 algn="ctr"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ES_REF FINDER</a:t>
            </a:r>
          </a:p>
        </p:txBody>
      </p:sp>
    </p:spTree>
    <p:extLst>
      <p:ext uri="{BB962C8B-B14F-4D97-AF65-F5344CB8AC3E}">
        <p14:creationId xmlns:p14="http://schemas.microsoft.com/office/powerpoint/2010/main" val="241206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1">
            <a:extLst>
              <a:ext uri="{FF2B5EF4-FFF2-40B4-BE49-F238E27FC236}">
                <a16:creationId xmlns:a16="http://schemas.microsoft.com/office/drawing/2014/main" id="{D03FBB55-081F-4258-7C4D-C4AB40CCA03A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sz="1800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+mn-cs"/>
              </a:rPr>
              <a:t>REF_Q1.TYPE(ES)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05669E-CDA6-0875-8415-08E16475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43" y="553555"/>
            <a:ext cx="6913089" cy="4932283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5FF1598-1817-A4E2-0C1F-B827A0C9B443}"/>
              </a:ext>
            </a:extLst>
          </p:cNvPr>
          <p:cNvSpPr/>
          <p:nvPr/>
        </p:nvSpPr>
        <p:spPr>
          <a:xfrm>
            <a:off x="7098948" y="4063438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Tall Fridge Freezer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(Bottom Freezer)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1B2CB2A-D181-05FE-6934-E5F6D542957A}"/>
              </a:ext>
            </a:extLst>
          </p:cNvPr>
          <p:cNvSpPr/>
          <p:nvPr/>
        </p:nvSpPr>
        <p:spPr>
          <a:xfrm>
            <a:off x="2910854" y="4429208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Top Fridge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87-9BE5-3213-72C3-355A1B043A11}"/>
              </a:ext>
            </a:extLst>
          </p:cNvPr>
          <p:cNvSpPr txBox="1"/>
          <p:nvPr/>
        </p:nvSpPr>
        <p:spPr>
          <a:xfrm>
            <a:off x="9743214" y="4459812"/>
            <a:ext cx="2535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Built-in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타입 추가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(ES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 내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Built-in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타입 존재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100" dirty="0">
                <a:highlight>
                  <a:srgbClr val="FFFF00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GR-N266LLR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 논의 필요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hlinkClick r:id="rId4"/>
              </a:rPr>
              <a:t>https://www.lg.com/es/electrodomesticos-integrables/lg-gr-n266llr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4B257A8-006B-633A-FBDE-A1AD68769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926" y="4133849"/>
            <a:ext cx="127962" cy="18973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5C574A5-41DB-B62D-CEFF-CFF8280B9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06" y="4518025"/>
            <a:ext cx="90285" cy="1534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555D2B-A1EF-D834-73CF-65882E48F8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767"/>
          <a:stretch/>
        </p:blipFill>
        <p:spPr>
          <a:xfrm>
            <a:off x="5017601" y="4786503"/>
            <a:ext cx="3157998" cy="69933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AD42A5-ADD3-F718-011C-6FA6C1F2F4F8}"/>
              </a:ext>
            </a:extLst>
          </p:cNvPr>
          <p:cNvSpPr/>
          <p:nvPr/>
        </p:nvSpPr>
        <p:spPr>
          <a:xfrm>
            <a:off x="5015187" y="4404345"/>
            <a:ext cx="4051898" cy="3921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2E1732-D8FD-1A08-ADC8-57ABD4FEC5F2}"/>
              </a:ext>
            </a:extLst>
          </p:cNvPr>
          <p:cNvSpPr/>
          <p:nvPr/>
        </p:nvSpPr>
        <p:spPr>
          <a:xfrm>
            <a:off x="8297291" y="5549050"/>
            <a:ext cx="3777916" cy="1140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크레마</a:t>
            </a:r>
            <a:r>
              <a:rPr lang="en-US" altLang="ko-KR" sz="1050" dirty="0"/>
              <a:t>: Larder Freezer </a:t>
            </a:r>
            <a:r>
              <a:rPr lang="ko-KR" altLang="en-US" sz="1050" dirty="0"/>
              <a:t>버튼 추가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기존 </a:t>
            </a:r>
            <a:r>
              <a:rPr lang="en-US" altLang="ko-KR" sz="1050" dirty="0"/>
              <a:t>IT </a:t>
            </a:r>
            <a:r>
              <a:rPr lang="ko-KR" altLang="en-US" sz="1050" dirty="0"/>
              <a:t>버전 동일 사용</a:t>
            </a:r>
            <a:r>
              <a:rPr lang="en-US" altLang="ko-KR" sz="1050" dirty="0"/>
              <a:t>)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*ES </a:t>
            </a:r>
            <a:r>
              <a:rPr lang="ko-KR" altLang="en-US" sz="1050" dirty="0"/>
              <a:t>제품 내 </a:t>
            </a:r>
            <a:r>
              <a:rPr lang="en-US" altLang="ko-KR" sz="1050" dirty="0"/>
              <a:t>Built-in Fridge Freezer </a:t>
            </a:r>
            <a:r>
              <a:rPr lang="ko-KR" altLang="en-US" sz="1050" dirty="0"/>
              <a:t>제품 존재</a:t>
            </a:r>
            <a:r>
              <a:rPr lang="en-US" altLang="ko-KR" sz="1050" dirty="0"/>
              <a:t>,</a:t>
            </a:r>
          </a:p>
          <a:p>
            <a:pPr algn="ctr"/>
            <a:r>
              <a:rPr lang="en-US" altLang="ko-KR" sz="1050" dirty="0"/>
              <a:t> </a:t>
            </a:r>
            <a:r>
              <a:rPr lang="ko-KR" altLang="en-US" sz="1050" dirty="0"/>
              <a:t>추가 협의 필요</a:t>
            </a:r>
            <a:endParaRPr lang="en-US" altLang="ko-KR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6D9064-3B75-A58F-1784-724C90CBD5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1255" y="3047999"/>
            <a:ext cx="2373952" cy="131360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3EB206-BBC4-1AC0-DA5F-2FF64A9D7AC0}"/>
              </a:ext>
            </a:extLst>
          </p:cNvPr>
          <p:cNvSpPr/>
          <p:nvPr/>
        </p:nvSpPr>
        <p:spPr>
          <a:xfrm>
            <a:off x="7098948" y="4429208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Built-in Fridge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03B3CA-8E80-C1B7-F599-F4BD5C922845}"/>
              </a:ext>
            </a:extLst>
          </p:cNvPr>
          <p:cNvSpPr/>
          <p:nvPr/>
        </p:nvSpPr>
        <p:spPr>
          <a:xfrm>
            <a:off x="2910854" y="4063254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Multidoor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7B002CF-5B21-6C8C-D08B-1C6FA031DC30}"/>
              </a:ext>
            </a:extLst>
          </p:cNvPr>
          <p:cNvSpPr/>
          <p:nvPr/>
        </p:nvSpPr>
        <p:spPr>
          <a:xfrm>
            <a:off x="5015187" y="4063254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Side by Side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9F0D14-392B-B9D3-8555-24CC733C9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5497" y="4151432"/>
            <a:ext cx="168135" cy="1891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01D673-8E37-D7CA-1EE1-C82A2BEAF0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8476" y="4131932"/>
            <a:ext cx="146494" cy="202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C9300B8-A4DF-C5DA-2B73-D3E15C856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622" y="4492697"/>
            <a:ext cx="127962" cy="1897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8AA3D0-8A76-3E5A-1FC3-1D9EDDDED68A}"/>
              </a:ext>
            </a:extLst>
          </p:cNvPr>
          <p:cNvCxnSpPr>
            <a:cxnSpLocks/>
          </p:cNvCxnSpPr>
          <p:nvPr/>
        </p:nvCxnSpPr>
        <p:spPr>
          <a:xfrm>
            <a:off x="7348678" y="4580422"/>
            <a:ext cx="0" cy="4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6F4613-1404-AEA6-3F87-990A597D3409}"/>
              </a:ext>
            </a:extLst>
          </p:cNvPr>
          <p:cNvSpPr/>
          <p:nvPr/>
        </p:nvSpPr>
        <p:spPr>
          <a:xfrm>
            <a:off x="5015186" y="4428437"/>
            <a:ext cx="1968137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Larder Freezer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5689436-3CB8-61CD-F406-A17351AE54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8476" y="4501536"/>
            <a:ext cx="153469" cy="2148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A2C231-AE11-679B-347F-29E92BA0D252}"/>
              </a:ext>
            </a:extLst>
          </p:cNvPr>
          <p:cNvCxnSpPr>
            <a:cxnSpLocks/>
          </p:cNvCxnSpPr>
          <p:nvPr/>
        </p:nvCxnSpPr>
        <p:spPr>
          <a:xfrm flipH="1">
            <a:off x="9067085" y="4587527"/>
            <a:ext cx="67612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8A1AA5-2413-2078-3AED-925B542450F2}"/>
              </a:ext>
            </a:extLst>
          </p:cNvPr>
          <p:cNvSpPr txBox="1"/>
          <p:nvPr/>
        </p:nvSpPr>
        <p:spPr>
          <a:xfrm>
            <a:off x="4982661" y="5857783"/>
            <a:ext cx="3409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Larder Freezer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타입 추가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버전 동일 사용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70E726-4367-4721-7939-8812173F9361}"/>
              </a:ext>
            </a:extLst>
          </p:cNvPr>
          <p:cNvCxnSpPr>
            <a:cxnSpLocks/>
          </p:cNvCxnSpPr>
          <p:nvPr/>
        </p:nvCxnSpPr>
        <p:spPr>
          <a:xfrm flipH="1" flipV="1">
            <a:off x="5999255" y="4787938"/>
            <a:ext cx="1474" cy="108889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82E7C5-4949-2FDE-D086-8540A28FC658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6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1">
            <a:extLst>
              <a:ext uri="{FF2B5EF4-FFF2-40B4-BE49-F238E27FC236}">
                <a16:creationId xmlns:a16="http://schemas.microsoft.com/office/drawing/2014/main" id="{D03FBB55-081F-4258-7C4D-C4AB40CCA03A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REF_Q1.TYPE(ES)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51750-1617-56EE-DAC7-D564BEE57241}"/>
              </a:ext>
            </a:extLst>
          </p:cNvPr>
          <p:cNvSpPr txBox="1"/>
          <p:nvPr/>
        </p:nvSpPr>
        <p:spPr>
          <a:xfrm>
            <a:off x="6616324" y="902946"/>
            <a:ext cx="4087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*Built-in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타입 추가에 따른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Interactive Page Design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카피 제안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1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ㄷ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 주방 인테리어 안에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Built-in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제품을 배치하는 안</a:t>
            </a:r>
            <a:endParaRPr lang="en-US" altLang="ko-KR" sz="11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3D0068-B018-E033-5F6D-EC14893EA3E9}"/>
              </a:ext>
            </a:extLst>
          </p:cNvPr>
          <p:cNvSpPr txBox="1"/>
          <p:nvPr/>
        </p:nvSpPr>
        <p:spPr>
          <a:xfrm>
            <a:off x="879406" y="1072223"/>
            <a:ext cx="4087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*Built-in 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선택 시 적용 디자인 및 카피 제안</a:t>
            </a:r>
            <a:endParaRPr lang="en-US" altLang="ko-KR" sz="11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729AEF-4073-75DE-ED45-F0C9B1AE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6" y="1333833"/>
            <a:ext cx="4694237" cy="398312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B99A583-4FC9-DE1C-BE6C-59D800672994}"/>
              </a:ext>
            </a:extLst>
          </p:cNvPr>
          <p:cNvGrpSpPr/>
          <p:nvPr/>
        </p:nvGrpSpPr>
        <p:grpSpPr>
          <a:xfrm>
            <a:off x="1893907" y="2603865"/>
            <a:ext cx="2682652" cy="1366741"/>
            <a:chOff x="7752006" y="829881"/>
            <a:chExt cx="4096322" cy="208696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4844D62-DDCD-CEAF-A955-9282C7645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2006" y="829881"/>
              <a:ext cx="4096322" cy="208696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0C6BCD-D3DB-F930-0F43-6B77FC43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4408" y="1029037"/>
              <a:ext cx="592455" cy="1793164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13C98AD-6DC3-E529-CB00-385982C94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831" y="4432661"/>
            <a:ext cx="1448773" cy="30564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F1979D0-2A04-03CB-C883-E0E7BCB82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133" y="4138286"/>
            <a:ext cx="1448773" cy="33250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51CC3E-FA56-9528-8B81-97435E13CA3D}"/>
              </a:ext>
            </a:extLst>
          </p:cNvPr>
          <p:cNvSpPr/>
          <p:nvPr/>
        </p:nvSpPr>
        <p:spPr>
          <a:xfrm>
            <a:off x="2171271" y="1957666"/>
            <a:ext cx="2159000" cy="649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4270D0-7317-8638-A448-08A9CBF654A2}"/>
              </a:ext>
            </a:extLst>
          </p:cNvPr>
          <p:cNvSpPr txBox="1"/>
          <p:nvPr/>
        </p:nvSpPr>
        <p:spPr>
          <a:xfrm>
            <a:off x="2140199" y="2037912"/>
            <a:ext cx="218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two-door model with a Refrigerator on top and freezer below, this model can attach a panel to the outside of the door to fit the kitchen interior.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65284AE-67F0-2EF5-0E81-F09AAC558B24}"/>
              </a:ext>
            </a:extLst>
          </p:cNvPr>
          <p:cNvSpPr/>
          <p:nvPr/>
        </p:nvSpPr>
        <p:spPr>
          <a:xfrm>
            <a:off x="3757725" y="2439972"/>
            <a:ext cx="563835" cy="107973"/>
          </a:xfrm>
          <a:prstGeom prst="roundRect">
            <a:avLst>
              <a:gd name="adj" fmla="val 50000"/>
            </a:avLst>
          </a:prstGeom>
          <a:solidFill>
            <a:srgbClr val="E87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" dirty="0"/>
              <a:t>Find out more</a:t>
            </a:r>
            <a:endParaRPr lang="ko-KR" altLang="en-US" sz="4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C618F6E-5CAF-BEFD-F899-F05FC1368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324" y="1333833"/>
            <a:ext cx="4694237" cy="4882526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405109D5-1C8E-6CED-1E01-B61A255E9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7252" y="2491558"/>
            <a:ext cx="2662613" cy="176475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78B580F-C1B3-0BDB-654F-2D19455A1A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171" y="4181166"/>
            <a:ext cx="659298" cy="28962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4A0E9D-675E-075E-FB36-370BE30D6E70}"/>
              </a:ext>
            </a:extLst>
          </p:cNvPr>
          <p:cNvSpPr/>
          <p:nvPr/>
        </p:nvSpPr>
        <p:spPr>
          <a:xfrm>
            <a:off x="2986846" y="2680502"/>
            <a:ext cx="540126" cy="134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48CB1F-777F-ADA3-FE47-DE9812FE180C}"/>
              </a:ext>
            </a:extLst>
          </p:cNvPr>
          <p:cNvSpPr/>
          <p:nvPr/>
        </p:nvSpPr>
        <p:spPr>
          <a:xfrm>
            <a:off x="2086386" y="1930853"/>
            <a:ext cx="2333213" cy="6730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5FA6DF-03B2-5CAD-5EDD-C8C987940E7C}"/>
              </a:ext>
            </a:extLst>
          </p:cNvPr>
          <p:cNvSpPr/>
          <p:nvPr/>
        </p:nvSpPr>
        <p:spPr>
          <a:xfrm>
            <a:off x="8595521" y="2816176"/>
            <a:ext cx="587862" cy="14292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20ECD9F-8740-4B08-0F14-0BEABB56DC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1526" y="4447501"/>
            <a:ext cx="1508884" cy="30292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81EB53F-3A73-55AF-0F3B-8AA603EA39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5278" y="1817929"/>
            <a:ext cx="3836328" cy="34045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BEA0B7-BB5A-222D-6B4B-2EEB56551B5E}"/>
              </a:ext>
            </a:extLst>
          </p:cNvPr>
          <p:cNvSpPr/>
          <p:nvPr/>
        </p:nvSpPr>
        <p:spPr>
          <a:xfrm>
            <a:off x="7019151" y="1675866"/>
            <a:ext cx="4043802" cy="7641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C7F4E8-C96E-10D5-2A31-59AF9EC7DA66}"/>
              </a:ext>
            </a:extLst>
          </p:cNvPr>
          <p:cNvSpPr txBox="1"/>
          <p:nvPr/>
        </p:nvSpPr>
        <p:spPr>
          <a:xfrm>
            <a:off x="6954553" y="1764720"/>
            <a:ext cx="4068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The smart choice for those who interest for kitchen interior and practicality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6D2BAB-4A11-6BA5-A2AD-56C846B2ED6E}"/>
              </a:ext>
            </a:extLst>
          </p:cNvPr>
          <p:cNvSpPr/>
          <p:nvPr/>
        </p:nvSpPr>
        <p:spPr>
          <a:xfrm>
            <a:off x="7164170" y="4569258"/>
            <a:ext cx="3539765" cy="649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AE1195-D61A-1256-5DC3-3409B0E00A45}"/>
              </a:ext>
            </a:extLst>
          </p:cNvPr>
          <p:cNvSpPr txBox="1"/>
          <p:nvPr/>
        </p:nvSpPr>
        <p:spPr>
          <a:xfrm>
            <a:off x="7133099" y="4704276"/>
            <a:ext cx="357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Built-in models are designed to fit within cabinets, creating a seamless, stylish aesthetic.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C7AD9D-82CC-B59F-A374-0BE861ACBB35}"/>
              </a:ext>
            </a:extLst>
          </p:cNvPr>
          <p:cNvSpPr/>
          <p:nvPr/>
        </p:nvSpPr>
        <p:spPr>
          <a:xfrm>
            <a:off x="7000353" y="4652030"/>
            <a:ext cx="3836328" cy="4992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D4691-B325-BF64-4AE1-6139952EB664}"/>
              </a:ext>
            </a:extLst>
          </p:cNvPr>
          <p:cNvSpPr txBox="1"/>
          <p:nvPr/>
        </p:nvSpPr>
        <p:spPr>
          <a:xfrm>
            <a:off x="8116974" y="1340801"/>
            <a:ext cx="1634156" cy="261610"/>
          </a:xfrm>
          <a:prstGeom prst="rect">
            <a:avLst/>
          </a:prstGeom>
          <a:solidFill>
            <a:srgbClr val="E87A03"/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Built-in Fridge Freezer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4C066-1CCE-9DD8-5859-F6DECF29AA4F}"/>
              </a:ext>
            </a:extLst>
          </p:cNvPr>
          <p:cNvSpPr txBox="1"/>
          <p:nvPr/>
        </p:nvSpPr>
        <p:spPr>
          <a:xfrm>
            <a:off x="9443233" y="292517"/>
            <a:ext cx="2748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로컬 마켓 관련 카피 추가 예정입니다</a:t>
            </a:r>
            <a:r>
              <a:rPr lang="en-US" altLang="ko-KR" sz="1100" dirty="0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25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>
            <a:extLst>
              <a:ext uri="{FF2B5EF4-FFF2-40B4-BE49-F238E27FC236}">
                <a16:creationId xmlns:a16="http://schemas.microsoft.com/office/drawing/2014/main" id="{268B5CBE-6DDA-96CE-B445-2E61E48AC645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REF_Q2.CAPACITY(ES)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D1676C-224B-366C-C075-9771EF57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30" y="549275"/>
            <a:ext cx="6069116" cy="593697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FB1BAB-AF33-3C71-FFAF-148543285173}"/>
              </a:ext>
            </a:extLst>
          </p:cNvPr>
          <p:cNvSpPr/>
          <p:nvPr/>
        </p:nvSpPr>
        <p:spPr>
          <a:xfrm>
            <a:off x="6947382" y="4545975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500~600L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9E9AC-70A9-BBA2-9170-27836ECA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86" y="4610688"/>
            <a:ext cx="232213" cy="2143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0D8A24-C68F-3788-B4DF-FD667D8CAF07}"/>
              </a:ext>
            </a:extLst>
          </p:cNvPr>
          <p:cNvSpPr/>
          <p:nvPr/>
        </p:nvSpPr>
        <p:spPr>
          <a:xfrm>
            <a:off x="3417932" y="4545975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Under 400L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D68321-F669-D12E-4062-1B2428AA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14" y="4632913"/>
            <a:ext cx="165750" cy="21095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A1D1290-BE13-52DA-71B6-87C930E12380}"/>
              </a:ext>
            </a:extLst>
          </p:cNvPr>
          <p:cNvSpPr/>
          <p:nvPr/>
        </p:nvSpPr>
        <p:spPr>
          <a:xfrm>
            <a:off x="5182657" y="4548460"/>
            <a:ext cx="1622260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400~500L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DCD142-EA8F-0160-131E-E7655D7EC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963" y="4617155"/>
            <a:ext cx="248977" cy="21095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F6DED27-8900-FD43-6D0A-FF858B99FBED}"/>
              </a:ext>
            </a:extLst>
          </p:cNvPr>
          <p:cNvSpPr/>
          <p:nvPr/>
        </p:nvSpPr>
        <p:spPr>
          <a:xfrm>
            <a:off x="3426796" y="4998819"/>
            <a:ext cx="1622261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600L~700L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4B7A572-4E72-9690-4A1E-225E06E5F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554" y="5066930"/>
            <a:ext cx="211470" cy="1858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4469CF2-0015-4F53-DFDB-5BDAC6642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7887"/>
          <a:stretch/>
        </p:blipFill>
        <p:spPr>
          <a:xfrm>
            <a:off x="6569786" y="5578833"/>
            <a:ext cx="2002594" cy="4565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9CB8EC2-A002-6DDD-FFAA-AB49B4E708E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292" t="24955" b="1"/>
          <a:stretch/>
        </p:blipFill>
        <p:spPr>
          <a:xfrm>
            <a:off x="7616978" y="5377915"/>
            <a:ext cx="955401" cy="6575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CD447E-31C5-413A-6869-C8DD33FF3BE0}"/>
              </a:ext>
            </a:extLst>
          </p:cNvPr>
          <p:cNvSpPr/>
          <p:nvPr/>
        </p:nvSpPr>
        <p:spPr>
          <a:xfrm>
            <a:off x="8307977" y="5979973"/>
            <a:ext cx="3777916" cy="657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크레마</a:t>
            </a:r>
            <a:r>
              <a:rPr lang="en-US" altLang="ko-KR" sz="1050" dirty="0"/>
              <a:t>: More than 700L </a:t>
            </a:r>
            <a:r>
              <a:rPr lang="ko-KR" altLang="en-US" sz="1050" dirty="0"/>
              <a:t>버튼 추가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추후 말풍선 카피 개발 예정입니다</a:t>
            </a:r>
            <a:r>
              <a:rPr lang="en-US" altLang="ko-KR" sz="1050" dirty="0"/>
              <a:t>.)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24CAAE-BF58-8750-4C80-C4E86379AA7E}"/>
              </a:ext>
            </a:extLst>
          </p:cNvPr>
          <p:cNvSpPr/>
          <p:nvPr/>
        </p:nvSpPr>
        <p:spPr>
          <a:xfrm>
            <a:off x="5182656" y="4998819"/>
            <a:ext cx="1622261" cy="3309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highlight>
                  <a:srgbClr val="FFFF00"/>
                </a:highlight>
              </a:rPr>
              <a:t>More than 700L</a:t>
            </a:r>
            <a:endParaRPr lang="ko-KR" altLang="en-US" sz="1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7D63DD-7EEC-E7FC-73B4-4BFB92633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745" y="5066930"/>
            <a:ext cx="211470" cy="1858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1BBE88-6D6B-6301-6899-4A2160BF7C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55405" b="-1"/>
          <a:stretch/>
        </p:blipFill>
        <p:spPr>
          <a:xfrm>
            <a:off x="5265888" y="5066930"/>
            <a:ext cx="94305" cy="1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9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1">
            <a:extLst>
              <a:ext uri="{FF2B5EF4-FFF2-40B4-BE49-F238E27FC236}">
                <a16:creationId xmlns:a16="http://schemas.microsoft.com/office/drawing/2014/main" id="{3734F704-BC80-A0FF-D18F-8B7A3DF5BD9B}"/>
              </a:ext>
            </a:extLst>
          </p:cNvPr>
          <p:cNvSpPr txBox="1">
            <a:spLocks/>
          </p:cNvSpPr>
          <p:nvPr/>
        </p:nvSpPr>
        <p:spPr>
          <a:xfrm>
            <a:off x="0" y="16280"/>
            <a:ext cx="3230880" cy="352020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buNone/>
              <a:defRPr b="1" kern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en-US" altLang="ko-KR" dirty="0"/>
              <a:t>REF_Q3.DIMENSION(ES)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877495-DFA7-6F62-E6DF-3E7A2A27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34" y="549275"/>
            <a:ext cx="3723107" cy="594042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3EB4CC-F9E6-3964-947C-C7B59F163259}"/>
              </a:ext>
            </a:extLst>
          </p:cNvPr>
          <p:cNvSpPr/>
          <p:nvPr/>
        </p:nvSpPr>
        <p:spPr>
          <a:xfrm>
            <a:off x="4359994" y="3799972"/>
            <a:ext cx="167879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Under </a:t>
            </a:r>
            <a:r>
              <a:rPr lang="en-US" altLang="ko-KR" sz="900" dirty="0">
                <a:solidFill>
                  <a:schemeClr val="tx1"/>
                </a:solidFill>
              </a:rPr>
              <a:t>76cm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A3AC6C-C9CC-35DE-ED36-0379DA8491F6}"/>
              </a:ext>
            </a:extLst>
          </p:cNvPr>
          <p:cNvSpPr/>
          <p:nvPr/>
        </p:nvSpPr>
        <p:spPr>
          <a:xfrm>
            <a:off x="6125277" y="3799972"/>
            <a:ext cx="167879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76cm or more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9B9A58-1010-9597-8BD9-C82A55D94655}"/>
              </a:ext>
            </a:extLst>
          </p:cNvPr>
          <p:cNvSpPr/>
          <p:nvPr/>
        </p:nvSpPr>
        <p:spPr>
          <a:xfrm>
            <a:off x="4359994" y="4485772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60cm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1DCE9B-1D9F-81B5-BFFE-594167A286C4}"/>
              </a:ext>
            </a:extLst>
          </p:cNvPr>
          <p:cNvSpPr/>
          <p:nvPr/>
        </p:nvSpPr>
        <p:spPr>
          <a:xfrm>
            <a:off x="5524888" y="4485772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61~90cm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6FF744-EB13-20C6-19B8-019A8FA10A5F}"/>
              </a:ext>
            </a:extLst>
          </p:cNvPr>
          <p:cNvSpPr/>
          <p:nvPr/>
        </p:nvSpPr>
        <p:spPr>
          <a:xfrm>
            <a:off x="6689782" y="4485772"/>
            <a:ext cx="1130158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More than 91cm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99953DA-D026-F1A2-D6FC-291712BDCF87}"/>
              </a:ext>
            </a:extLst>
          </p:cNvPr>
          <p:cNvSpPr/>
          <p:nvPr/>
        </p:nvSpPr>
        <p:spPr>
          <a:xfrm>
            <a:off x="4379490" y="5500436"/>
            <a:ext cx="1118282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Under </a:t>
            </a:r>
            <a:r>
              <a:rPr lang="en-US" altLang="ko-KR" sz="800" dirty="0">
                <a:solidFill>
                  <a:schemeClr val="tx1"/>
                </a:solidFill>
              </a:rPr>
              <a:t>180cm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14F5FA-AC98-E1B9-DB48-40C6B68A61B5}"/>
              </a:ext>
            </a:extLst>
          </p:cNvPr>
          <p:cNvSpPr/>
          <p:nvPr/>
        </p:nvSpPr>
        <p:spPr>
          <a:xfrm>
            <a:off x="5532508" y="5500436"/>
            <a:ext cx="1118282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180~200cm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9949CB-63F7-A043-E6CA-FB9180F2E1E8}"/>
              </a:ext>
            </a:extLst>
          </p:cNvPr>
          <p:cNvSpPr/>
          <p:nvPr/>
        </p:nvSpPr>
        <p:spPr>
          <a:xfrm>
            <a:off x="6682162" y="5500436"/>
            <a:ext cx="1118282" cy="2538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More than 200cm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7514B1F-D0DB-6934-4585-6D9D4A7D18C8}"/>
              </a:ext>
            </a:extLst>
          </p:cNvPr>
          <p:cNvCxnSpPr>
            <a:cxnSpLocks/>
          </p:cNvCxnSpPr>
          <p:nvPr/>
        </p:nvCxnSpPr>
        <p:spPr>
          <a:xfrm flipH="1">
            <a:off x="7800444" y="5627370"/>
            <a:ext cx="45143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30C6AD-7D6F-1D00-98AB-71B56788816A}"/>
              </a:ext>
            </a:extLst>
          </p:cNvPr>
          <p:cNvSpPr txBox="1"/>
          <p:nvPr/>
        </p:nvSpPr>
        <p:spPr>
          <a:xfrm>
            <a:off x="8251881" y="5523471"/>
            <a:ext cx="2895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/>
              <a:t>수정</a:t>
            </a:r>
            <a:r>
              <a:rPr lang="en-US" altLang="ko-KR" dirty="0"/>
              <a:t>: 200cm </a:t>
            </a:r>
            <a:r>
              <a:rPr lang="ko-KR" altLang="en-US" dirty="0"/>
              <a:t>해당 제품이 없어 </a:t>
            </a:r>
            <a:endParaRPr lang="en-US" altLang="ko-KR" dirty="0"/>
          </a:p>
          <a:p>
            <a:r>
              <a:rPr lang="en-US" altLang="ko-KR" dirty="0"/>
              <a:t>200cm or more-&gt;More than 200cm </a:t>
            </a:r>
            <a:r>
              <a:rPr lang="ko-KR" altLang="en-US" dirty="0"/>
              <a:t>로 교체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CD3FF3-E984-1995-7183-9B14D95F91DD}"/>
              </a:ext>
            </a:extLst>
          </p:cNvPr>
          <p:cNvSpPr/>
          <p:nvPr/>
        </p:nvSpPr>
        <p:spPr>
          <a:xfrm>
            <a:off x="6647326" y="5474309"/>
            <a:ext cx="1172514" cy="3086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480883C-6FE8-B83C-5505-8A1227758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90" y="4785927"/>
            <a:ext cx="1219370" cy="32389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C7EC9F-1DCF-BDDE-71B3-1F88E868AE52}"/>
              </a:ext>
            </a:extLst>
          </p:cNvPr>
          <p:cNvSpPr/>
          <p:nvPr/>
        </p:nvSpPr>
        <p:spPr>
          <a:xfrm>
            <a:off x="6655528" y="4454671"/>
            <a:ext cx="1172514" cy="3086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1D5B03-62C5-BB5A-188F-F0154ACFA434}"/>
              </a:ext>
            </a:extLst>
          </p:cNvPr>
          <p:cNvCxnSpPr>
            <a:cxnSpLocks/>
          </p:cNvCxnSpPr>
          <p:nvPr/>
        </p:nvCxnSpPr>
        <p:spPr>
          <a:xfrm flipH="1">
            <a:off x="7800444" y="4606354"/>
            <a:ext cx="451438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1A93CD-B8EE-5D00-3552-2D98E89425E3}"/>
              </a:ext>
            </a:extLst>
          </p:cNvPr>
          <p:cNvSpPr txBox="1"/>
          <p:nvPr/>
        </p:nvSpPr>
        <p:spPr>
          <a:xfrm>
            <a:off x="8251882" y="4502455"/>
            <a:ext cx="2808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가로 버튼 기준 조정을 위해 </a:t>
            </a:r>
            <a:r>
              <a:rPr lang="en-US" altLang="ko-KR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81~90cm </a:t>
            </a:r>
            <a:r>
              <a:rPr lang="ko-KR" altLang="en-US" sz="11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삭제 및 수치 조정</a:t>
            </a:r>
          </a:p>
        </p:txBody>
      </p:sp>
    </p:spTree>
    <p:extLst>
      <p:ext uri="{BB962C8B-B14F-4D97-AF65-F5344CB8AC3E}">
        <p14:creationId xmlns:p14="http://schemas.microsoft.com/office/powerpoint/2010/main" val="3363220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100" dirty="0">
            <a:solidFill>
              <a:schemeClr val="bg1"/>
            </a:solidFill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2269</Words>
  <Application>Microsoft Office PowerPoint</Application>
  <PresentationFormat>와이드스크린</PresentationFormat>
  <Paragraphs>404</Paragraphs>
  <Slides>42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Arial</vt:lpstr>
      <vt:lpstr>Arial Narrow</vt:lpstr>
      <vt:lpstr>LG스마트체 Regular</vt:lpstr>
      <vt:lpstr>LG스마트체 SemiBold</vt:lpstr>
      <vt:lpstr>맑은 고딕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유세희(Sammy)</cp:lastModifiedBy>
  <cp:revision>150</cp:revision>
  <dcterms:created xsi:type="dcterms:W3CDTF">2023-02-09T06:42:08Z</dcterms:created>
  <dcterms:modified xsi:type="dcterms:W3CDTF">2023-02-21T02:29:54Z</dcterms:modified>
</cp:coreProperties>
</file>