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66" d="100"/>
          <a:sy n="66" d="100"/>
        </p:scale>
        <p:origin x="684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DBDCA-B499-36E9-256A-33E0CE00B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0EED26-7EBC-1890-2C82-9551DB72E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77E53-13A5-C61E-DD7B-5AF1372E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D801-8F47-4303-9B31-0F22FB7A9391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58807-D66A-0423-77B9-812150F1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D58D4-5B6D-9266-5592-FFCC5A46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A541-BEA3-4E15-BB66-D91B55C87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31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B153F-5621-CCDF-D2B8-9732F7AF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15AC62-8AC1-591A-EB06-E022204D0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FDDD5-CC14-197C-4FB3-34FD2308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D801-8F47-4303-9B31-0F22FB7A9391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31E29-0908-1F49-261C-251E1204B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9F11E-60BE-C7E0-B06A-FE3EF365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A541-BEA3-4E15-BB66-D91B55C87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74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C726A6-83CC-6A2F-4DAD-25B693211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B3EC5D-02D2-5E9C-40F5-9836A6BAD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FD8BB9-08A6-4713-F23D-4C7BE45B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D801-8F47-4303-9B31-0F22FB7A9391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5254C3-98E1-4220-0A69-E1B13D12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3844E-514F-5B19-0D09-E2AF0D9B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A541-BEA3-4E15-BB66-D91B55C87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71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DB00F-5380-FFAC-152E-AA33B0CD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A67A27-47B0-DB4C-47BB-071A0C7D2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559D1-149C-C70C-85BD-9EB8322C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D801-8F47-4303-9B31-0F22FB7A9391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71F48-56E1-647E-BDAC-2CAF95F8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C1FB9-0531-F92A-0C3B-AF276335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A541-BEA3-4E15-BB66-D91B55C87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0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A7C5D-0892-0F72-E87B-DD25BA757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362B0-28EE-C8F5-C052-8BD5D840F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21CA6-9AC3-E6B3-A8DD-E9C84B36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D801-8F47-4303-9B31-0F22FB7A9391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50383-F712-4CFA-131A-2CA085C2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803B3-965B-33FE-A330-2802EF06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A541-BEA3-4E15-BB66-D91B55C87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30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B9F63-373A-3D06-15C2-0FCBE71F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776D7-149D-EC3C-2A05-6607BC58E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2BC8C-45DD-E1F1-5E03-37191F8C7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195802-0D26-A4A9-C754-279AD297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D801-8F47-4303-9B31-0F22FB7A9391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807820-8109-893C-142F-B9DC5030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F0A838-2F4A-657E-E748-81373CCC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A541-BEA3-4E15-BB66-D91B55C87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97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C4DBB-9D62-EB80-1BED-BEA64781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40AE05-7AAF-0FD4-DF92-FCFD64D80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CE02E1-DBB0-57D5-7B0B-5C5BA5967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AF5FAD-5352-86D1-83CF-6E41EF048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F68C72-230C-3F23-AC21-BB4163C64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164543-E64C-8763-11B1-9274A7897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D801-8F47-4303-9B31-0F22FB7A9391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1B20AF-5D62-B0EE-81CF-C8263E97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60D969-E59E-E0A1-CB91-B286CFA8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A541-BEA3-4E15-BB66-D91B55C87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48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A9315-60AD-5ADA-6DB9-FF645CC7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93ED0A-D840-0A59-BFF8-6975144C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D801-8F47-4303-9B31-0F22FB7A9391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72FB71-F794-5813-F1A3-0D2B1D66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D488AA-6320-3A21-EEC7-BFF1DBE8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A541-BEA3-4E15-BB66-D91B55C87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6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11B93B-8E0B-4BD7-F481-C2A53B7D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D801-8F47-4303-9B31-0F22FB7A9391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DA5652-AF51-9B63-7F28-6708BFD9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3ADAC3-07E3-E9D1-FAB6-D462D658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A541-BEA3-4E15-BB66-D91B55C87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24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EBCD9-B358-87A2-7927-215D1404F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C970DA-8286-6126-4146-20C6359F5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C4BCDD-3C38-C792-DC56-E05097F72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861438-1541-5909-B576-608A79B9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D801-8F47-4303-9B31-0F22FB7A9391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B9E341-B87D-9975-D924-435AE7FA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D37B93-DD19-ECCB-ABDC-C524A7FD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A541-BEA3-4E15-BB66-D91B55C87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5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D6958-0A58-9E7F-28A9-67D19A72F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05DD96-3A3F-61CB-6443-FE9D0F1F9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71B1A7-DD88-32EA-A555-5A8E98EF8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7A216C-8AA6-C262-1627-20779093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D801-8F47-4303-9B31-0F22FB7A9391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E3593F-1165-7886-4E21-C123B3F1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E1A256-98DD-44A0-F1A5-1E28C321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A541-BEA3-4E15-BB66-D91B55C87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27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920F0E-4F5D-DC4F-8C29-8848EB8B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56BB6F-40A0-96A7-EC2B-0B8A1EF3F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9C88AC-1140-DBB9-E85D-21FAEB2B2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9D801-8F47-4303-9B31-0F22FB7A9391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D6DAA-E070-7CB5-7B53-E2AD84DAD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DBA185-EA31-4282-2190-99FB9FBB1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AA541-BEA3-4E15-BB66-D91B55C87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00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DA6F0-1113-FEE6-B32F-160069229348}"/>
              </a:ext>
            </a:extLst>
          </p:cNvPr>
          <p:cNvSpPr txBox="1"/>
          <p:nvPr/>
        </p:nvSpPr>
        <p:spPr>
          <a:xfrm>
            <a:off x="0" y="35626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AIDD_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C1E4C7-C90F-8E22-8ED0-9D7CDAB24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08" y="902525"/>
            <a:ext cx="5694014" cy="55042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80E3C78-D394-DD1B-F00D-F5C5BB0DB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168" y="2268187"/>
            <a:ext cx="4744787" cy="434043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ACADFF8-348E-140E-9A6D-04C466AD0B15}"/>
              </a:ext>
            </a:extLst>
          </p:cNvPr>
          <p:cNvSpPr/>
          <p:nvPr/>
        </p:nvSpPr>
        <p:spPr>
          <a:xfrm>
            <a:off x="6575168" y="902525"/>
            <a:ext cx="4744787" cy="118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5</a:t>
            </a:r>
            <a:r>
              <a:rPr lang="ko-KR" altLang="en-US" sz="1400" dirty="0">
                <a:solidFill>
                  <a:schemeClr val="bg1"/>
                </a:solidFill>
              </a:rPr>
              <a:t>번 항목의 </a:t>
            </a:r>
            <a:r>
              <a:rPr lang="en-US" altLang="ko-KR" sz="1400" dirty="0">
                <a:solidFill>
                  <a:schemeClr val="bg1"/>
                </a:solidFill>
              </a:rPr>
              <a:t>‘</a:t>
            </a:r>
            <a:r>
              <a:rPr lang="it-IT" altLang="ko-KR" sz="14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Cura dei tessuti per evitare danni ai vestiti</a:t>
            </a:r>
            <a:r>
              <a:rPr lang="it-IT" altLang="ko-KR" sz="1400" dirty="0">
                <a:solidFill>
                  <a:schemeClr val="bg1"/>
                </a:solidFill>
              </a:rPr>
              <a:t>‘ </a:t>
            </a:r>
            <a:r>
              <a:rPr lang="ko-KR" altLang="en-US" sz="1400" dirty="0">
                <a:solidFill>
                  <a:schemeClr val="bg1"/>
                </a:solidFill>
              </a:rPr>
              <a:t>항목 내의 </a:t>
            </a:r>
            <a:r>
              <a:rPr lang="en-US" altLang="ko-KR" sz="1400" dirty="0">
                <a:solidFill>
                  <a:schemeClr val="bg1"/>
                </a:solidFill>
              </a:rPr>
              <a:t>Learn More </a:t>
            </a:r>
            <a:r>
              <a:rPr lang="ko-KR" altLang="en-US" sz="1400" dirty="0">
                <a:solidFill>
                  <a:schemeClr val="bg1"/>
                </a:solidFill>
              </a:rPr>
              <a:t>누를 시 재생될 수 있도록 적용 부탁드립니다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r>
              <a:rPr lang="it-IT" altLang="ko-KR" sz="14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it-IT" altLang="ko-KR" sz="1400" dirty="0">
                <a:solidFill>
                  <a:schemeClr val="bg1"/>
                </a:solidFill>
              </a:rPr>
              <a:t>*</a:t>
            </a:r>
            <a:r>
              <a:rPr lang="ko-KR" altLang="en-US" sz="1400" dirty="0">
                <a:solidFill>
                  <a:schemeClr val="bg1"/>
                </a:solidFill>
              </a:rPr>
              <a:t>영상 하단에 </a:t>
            </a:r>
            <a:r>
              <a:rPr lang="ko-KR" altLang="en-US" sz="1400" dirty="0" err="1">
                <a:solidFill>
                  <a:schemeClr val="bg1"/>
                </a:solidFill>
              </a:rPr>
              <a:t>전달드린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카피덱의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디스클레이머</a:t>
            </a:r>
            <a:r>
              <a:rPr lang="ko-KR" altLang="en-US" sz="1400" dirty="0">
                <a:solidFill>
                  <a:schemeClr val="bg1"/>
                </a:solidFill>
              </a:rPr>
              <a:t> 적용 부탁드립니다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AC037A-0078-6BBD-A7DA-FC5EF86F6731}"/>
              </a:ext>
            </a:extLst>
          </p:cNvPr>
          <p:cNvSpPr/>
          <p:nvPr/>
        </p:nvSpPr>
        <p:spPr>
          <a:xfrm>
            <a:off x="4476997" y="2090057"/>
            <a:ext cx="866899" cy="36813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F143A7-6D72-7C9F-B317-2C8D5B198214}"/>
              </a:ext>
            </a:extLst>
          </p:cNvPr>
          <p:cNvCxnSpPr/>
          <p:nvPr/>
        </p:nvCxnSpPr>
        <p:spPr>
          <a:xfrm>
            <a:off x="5343896" y="2351314"/>
            <a:ext cx="2185060" cy="107768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34FCE0-71D6-2329-18CE-FD349CA5CAAA}"/>
              </a:ext>
            </a:extLst>
          </p:cNvPr>
          <p:cNvSpPr/>
          <p:nvPr/>
        </p:nvSpPr>
        <p:spPr>
          <a:xfrm>
            <a:off x="7420098" y="5330041"/>
            <a:ext cx="3053938" cy="36813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84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9B54C46-7AF8-B7C5-1769-320197398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66"/>
          <a:stretch/>
        </p:blipFill>
        <p:spPr>
          <a:xfrm>
            <a:off x="6575168" y="2268949"/>
            <a:ext cx="4744787" cy="45177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ADA6F0-1113-FEE6-B32F-160069229348}"/>
              </a:ext>
            </a:extLst>
          </p:cNvPr>
          <p:cNvSpPr txBox="1"/>
          <p:nvPr/>
        </p:nvSpPr>
        <p:spPr>
          <a:xfrm>
            <a:off x="0" y="35626"/>
            <a:ext cx="139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Hygiene_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F0730C-1D25-30BD-62A4-0223E690A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09" y="902525"/>
            <a:ext cx="5694014" cy="567358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9AC037A-0078-6BBD-A7DA-FC5EF86F6731}"/>
              </a:ext>
            </a:extLst>
          </p:cNvPr>
          <p:cNvSpPr/>
          <p:nvPr/>
        </p:nvSpPr>
        <p:spPr>
          <a:xfrm>
            <a:off x="4476997" y="2173182"/>
            <a:ext cx="866899" cy="36813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F143A7-6D72-7C9F-B317-2C8D5B198214}"/>
              </a:ext>
            </a:extLst>
          </p:cNvPr>
          <p:cNvCxnSpPr/>
          <p:nvPr/>
        </p:nvCxnSpPr>
        <p:spPr>
          <a:xfrm>
            <a:off x="5343896" y="2351314"/>
            <a:ext cx="2185060" cy="107768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374A91-F891-99BD-8F4E-7D5523D067B1}"/>
              </a:ext>
            </a:extLst>
          </p:cNvPr>
          <p:cNvSpPr/>
          <p:nvPr/>
        </p:nvSpPr>
        <p:spPr>
          <a:xfrm>
            <a:off x="7420098" y="5330041"/>
            <a:ext cx="3053938" cy="36813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9503C3-4265-F58F-2A30-B062E7D5C16A}"/>
              </a:ext>
            </a:extLst>
          </p:cNvPr>
          <p:cNvSpPr/>
          <p:nvPr/>
        </p:nvSpPr>
        <p:spPr>
          <a:xfrm>
            <a:off x="6575168" y="902525"/>
            <a:ext cx="4744787" cy="118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5</a:t>
            </a:r>
            <a:r>
              <a:rPr lang="ko-KR" altLang="en-US" sz="1400" dirty="0">
                <a:solidFill>
                  <a:schemeClr val="bg1"/>
                </a:solidFill>
              </a:rPr>
              <a:t>번 항목의 </a:t>
            </a:r>
            <a:r>
              <a:rPr lang="en-US" altLang="ko-KR" sz="1400" dirty="0">
                <a:solidFill>
                  <a:schemeClr val="bg1"/>
                </a:solidFill>
              </a:rPr>
              <a:t>‘</a:t>
            </a:r>
            <a:r>
              <a:rPr lang="it-IT" altLang="ko-KR" sz="14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Igiene</a:t>
            </a:r>
            <a:r>
              <a:rPr lang="it-IT" altLang="ko-KR" sz="1400" dirty="0">
                <a:solidFill>
                  <a:schemeClr val="bg1"/>
                </a:solidFill>
              </a:rPr>
              <a:t>‘ </a:t>
            </a:r>
            <a:r>
              <a:rPr lang="ko-KR" altLang="en-US" sz="1400" dirty="0">
                <a:solidFill>
                  <a:schemeClr val="bg1"/>
                </a:solidFill>
              </a:rPr>
              <a:t>항목 내의 </a:t>
            </a:r>
            <a:r>
              <a:rPr lang="en-US" altLang="ko-KR" sz="1400" dirty="0">
                <a:solidFill>
                  <a:schemeClr val="bg1"/>
                </a:solidFill>
              </a:rPr>
              <a:t>Learn More </a:t>
            </a:r>
            <a:r>
              <a:rPr lang="ko-KR" altLang="en-US" sz="1400" dirty="0">
                <a:solidFill>
                  <a:schemeClr val="bg1"/>
                </a:solidFill>
              </a:rPr>
              <a:t>누를 시 재생될 수 있도록 적용 부탁드립니다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r>
              <a:rPr lang="it-IT" altLang="ko-KR" sz="14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it-IT" altLang="ko-KR" sz="1400" dirty="0">
                <a:solidFill>
                  <a:schemeClr val="bg1"/>
                </a:solidFill>
              </a:rPr>
              <a:t>*</a:t>
            </a:r>
            <a:r>
              <a:rPr lang="ko-KR" altLang="en-US" sz="1400" dirty="0">
                <a:solidFill>
                  <a:schemeClr val="bg1"/>
                </a:solidFill>
              </a:rPr>
              <a:t>영상 하단에 </a:t>
            </a:r>
            <a:r>
              <a:rPr lang="ko-KR" altLang="en-US" sz="1400" dirty="0" err="1">
                <a:solidFill>
                  <a:schemeClr val="bg1"/>
                </a:solidFill>
              </a:rPr>
              <a:t>전달드린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카피덱의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디스클레이머</a:t>
            </a:r>
            <a:r>
              <a:rPr lang="ko-KR" altLang="en-US" sz="1400" dirty="0">
                <a:solidFill>
                  <a:schemeClr val="bg1"/>
                </a:solidFill>
              </a:rPr>
              <a:t> 적용 부탁드립니다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5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630F5FF-87EE-762E-B1DE-BC2DA5552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09" y="902525"/>
            <a:ext cx="5716831" cy="52607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CB105C-EE95-8F17-120F-26595DAE3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167" y="2277093"/>
            <a:ext cx="4744787" cy="45136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ADA6F0-1113-FEE6-B32F-160069229348}"/>
              </a:ext>
            </a:extLst>
          </p:cNvPr>
          <p:cNvSpPr txBox="1"/>
          <p:nvPr/>
        </p:nvSpPr>
        <p:spPr>
          <a:xfrm>
            <a:off x="0" y="35626"/>
            <a:ext cx="193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Turbowash360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AC037A-0078-6BBD-A7DA-FC5EF86F6731}"/>
              </a:ext>
            </a:extLst>
          </p:cNvPr>
          <p:cNvSpPr/>
          <p:nvPr/>
        </p:nvSpPr>
        <p:spPr>
          <a:xfrm>
            <a:off x="4395933" y="2035133"/>
            <a:ext cx="866899" cy="36813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F143A7-6D72-7C9F-B317-2C8D5B198214}"/>
              </a:ext>
            </a:extLst>
          </p:cNvPr>
          <p:cNvCxnSpPr>
            <a:cxnSpLocks/>
          </p:cNvCxnSpPr>
          <p:nvPr/>
        </p:nvCxnSpPr>
        <p:spPr>
          <a:xfrm>
            <a:off x="5262832" y="2151407"/>
            <a:ext cx="2266124" cy="127759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374A91-F891-99BD-8F4E-7D5523D067B1}"/>
              </a:ext>
            </a:extLst>
          </p:cNvPr>
          <p:cNvSpPr/>
          <p:nvPr/>
        </p:nvSpPr>
        <p:spPr>
          <a:xfrm>
            <a:off x="7348845" y="5587340"/>
            <a:ext cx="3208318" cy="36813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9503C3-4265-F58F-2A30-B062E7D5C16A}"/>
              </a:ext>
            </a:extLst>
          </p:cNvPr>
          <p:cNvSpPr/>
          <p:nvPr/>
        </p:nvSpPr>
        <p:spPr>
          <a:xfrm>
            <a:off x="6575168" y="902525"/>
            <a:ext cx="4744787" cy="118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5</a:t>
            </a:r>
            <a:r>
              <a:rPr lang="ko-KR" altLang="en-US" sz="1400" dirty="0">
                <a:solidFill>
                  <a:schemeClr val="bg1"/>
                </a:solidFill>
              </a:rPr>
              <a:t>번 항목의 </a:t>
            </a:r>
            <a:r>
              <a:rPr lang="en-US" altLang="ko-KR" sz="1400" dirty="0">
                <a:solidFill>
                  <a:schemeClr val="bg1"/>
                </a:solidFill>
              </a:rPr>
              <a:t>‘</a:t>
            </a:r>
            <a:r>
              <a:rPr lang="it-IT" altLang="ko-KR" sz="14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Lavaggio profondo delle fibre</a:t>
            </a:r>
            <a:r>
              <a:rPr lang="it-IT" altLang="ko-KR" sz="1400" dirty="0">
                <a:solidFill>
                  <a:schemeClr val="bg1"/>
                </a:solidFill>
              </a:rPr>
              <a:t>‘ </a:t>
            </a:r>
            <a:r>
              <a:rPr lang="ko-KR" altLang="en-US" sz="1400" dirty="0">
                <a:solidFill>
                  <a:schemeClr val="bg1"/>
                </a:solidFill>
              </a:rPr>
              <a:t>항목 내의 </a:t>
            </a:r>
            <a:r>
              <a:rPr lang="en-US" altLang="ko-KR" sz="1400" dirty="0">
                <a:solidFill>
                  <a:schemeClr val="bg1"/>
                </a:solidFill>
              </a:rPr>
              <a:t>Learn More’ </a:t>
            </a:r>
            <a:r>
              <a:rPr lang="ko-KR" altLang="en-US" sz="1400" dirty="0">
                <a:solidFill>
                  <a:schemeClr val="bg1"/>
                </a:solidFill>
              </a:rPr>
              <a:t>누를 시 재생될 수 있도록 적용 부탁드립니다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r>
              <a:rPr lang="it-IT" altLang="ko-KR" sz="14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it-IT" altLang="ko-KR" sz="1400" dirty="0">
                <a:solidFill>
                  <a:schemeClr val="bg1"/>
                </a:solidFill>
              </a:rPr>
              <a:t>*</a:t>
            </a:r>
            <a:r>
              <a:rPr lang="ko-KR" altLang="en-US" sz="1400" dirty="0">
                <a:solidFill>
                  <a:schemeClr val="bg1"/>
                </a:solidFill>
              </a:rPr>
              <a:t>영상 하단에 </a:t>
            </a:r>
            <a:r>
              <a:rPr lang="ko-KR" altLang="en-US" sz="1400" dirty="0" err="1">
                <a:solidFill>
                  <a:schemeClr val="bg1"/>
                </a:solidFill>
              </a:rPr>
              <a:t>전달드린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카피덱의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디스클레이머</a:t>
            </a:r>
            <a:r>
              <a:rPr lang="ko-KR" altLang="en-US" sz="1400" dirty="0">
                <a:solidFill>
                  <a:schemeClr val="bg1"/>
                </a:solidFill>
              </a:rPr>
              <a:t> 적용 부탁드립니다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62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2E0CB3F-D996-88BA-8C69-288FE3D8C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08" y="902525"/>
            <a:ext cx="5716831" cy="465865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1DCB6AF-843C-EE26-9378-A63C173BD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237" y="2281703"/>
            <a:ext cx="4608690" cy="38815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ADA6F0-1113-FEE6-B32F-160069229348}"/>
              </a:ext>
            </a:extLst>
          </p:cNvPr>
          <p:cNvSpPr txBox="1"/>
          <p:nvPr/>
        </p:nvSpPr>
        <p:spPr>
          <a:xfrm>
            <a:off x="0" y="35626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ezDispense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AC037A-0078-6BBD-A7DA-FC5EF86F6731}"/>
              </a:ext>
            </a:extLst>
          </p:cNvPr>
          <p:cNvSpPr/>
          <p:nvPr/>
        </p:nvSpPr>
        <p:spPr>
          <a:xfrm>
            <a:off x="4395933" y="2035133"/>
            <a:ext cx="866899" cy="36813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F143A7-6D72-7C9F-B317-2C8D5B198214}"/>
              </a:ext>
            </a:extLst>
          </p:cNvPr>
          <p:cNvCxnSpPr>
            <a:cxnSpLocks/>
          </p:cNvCxnSpPr>
          <p:nvPr/>
        </p:nvCxnSpPr>
        <p:spPr>
          <a:xfrm>
            <a:off x="5262832" y="2151407"/>
            <a:ext cx="2266124" cy="127759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374A91-F891-99BD-8F4E-7D5523D067B1}"/>
              </a:ext>
            </a:extLst>
          </p:cNvPr>
          <p:cNvSpPr/>
          <p:nvPr/>
        </p:nvSpPr>
        <p:spPr>
          <a:xfrm>
            <a:off x="7348845" y="5587340"/>
            <a:ext cx="3208318" cy="36813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9503C3-4265-F58F-2A30-B062E7D5C16A}"/>
              </a:ext>
            </a:extLst>
          </p:cNvPr>
          <p:cNvSpPr/>
          <p:nvPr/>
        </p:nvSpPr>
        <p:spPr>
          <a:xfrm>
            <a:off x="6575168" y="902525"/>
            <a:ext cx="4744787" cy="118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6</a:t>
            </a:r>
            <a:r>
              <a:rPr lang="ko-KR" altLang="en-US" sz="1400" dirty="0">
                <a:solidFill>
                  <a:schemeClr val="bg1"/>
                </a:solidFill>
              </a:rPr>
              <a:t>번 항목의 </a:t>
            </a:r>
            <a:r>
              <a:rPr lang="en-US" altLang="ko-KR" sz="1400" dirty="0">
                <a:solidFill>
                  <a:schemeClr val="bg1"/>
                </a:solidFill>
              </a:rPr>
              <a:t>‘</a:t>
            </a:r>
            <a:r>
              <a:rPr lang="it-IT" altLang="ko-KR" sz="14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Dosaggio automatico del detersivo’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누를 시 재생될 수 있도록 적용 부탁드립니다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r>
              <a:rPr lang="it-IT" altLang="ko-KR" sz="14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it-IT" altLang="ko-KR" sz="1400" dirty="0">
                <a:solidFill>
                  <a:schemeClr val="bg1"/>
                </a:solidFill>
              </a:rPr>
              <a:t>*</a:t>
            </a:r>
            <a:r>
              <a:rPr lang="ko-KR" altLang="en-US" sz="1400" dirty="0">
                <a:solidFill>
                  <a:schemeClr val="bg1"/>
                </a:solidFill>
              </a:rPr>
              <a:t>영상 하단에 </a:t>
            </a:r>
            <a:r>
              <a:rPr lang="ko-KR" altLang="en-US" sz="1400" dirty="0" err="1">
                <a:solidFill>
                  <a:schemeClr val="bg1"/>
                </a:solidFill>
              </a:rPr>
              <a:t>전달드린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카피덱의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디스클레이머</a:t>
            </a:r>
            <a:r>
              <a:rPr lang="ko-KR" altLang="en-US" sz="1400" dirty="0">
                <a:solidFill>
                  <a:schemeClr val="bg1"/>
                </a:solidFill>
              </a:rPr>
              <a:t> 적용 부탁드립니다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84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FCEF7F7-9AD3-0386-9A7E-218226931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08" y="902525"/>
            <a:ext cx="5716831" cy="45904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BE4328-FE3D-FCCA-50BE-5B8343BC7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669" y="2281702"/>
            <a:ext cx="4604258" cy="38815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ADA6F0-1113-FEE6-B32F-160069229348}"/>
              </a:ext>
            </a:extLst>
          </p:cNvPr>
          <p:cNvSpPr txBox="1"/>
          <p:nvPr/>
        </p:nvSpPr>
        <p:spPr>
          <a:xfrm>
            <a:off x="0" y="35626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en-US" altLang="ko-KR" dirty="0" err="1"/>
              <a:t>ThinQ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AC037A-0078-6BBD-A7DA-FC5EF86F6731}"/>
              </a:ext>
            </a:extLst>
          </p:cNvPr>
          <p:cNvSpPr/>
          <p:nvPr/>
        </p:nvSpPr>
        <p:spPr>
          <a:xfrm>
            <a:off x="4395933" y="2035133"/>
            <a:ext cx="866899" cy="36813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F143A7-6D72-7C9F-B317-2C8D5B198214}"/>
              </a:ext>
            </a:extLst>
          </p:cNvPr>
          <p:cNvCxnSpPr>
            <a:cxnSpLocks/>
          </p:cNvCxnSpPr>
          <p:nvPr/>
        </p:nvCxnSpPr>
        <p:spPr>
          <a:xfrm>
            <a:off x="5262832" y="2151407"/>
            <a:ext cx="2266124" cy="127759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374A91-F891-99BD-8F4E-7D5523D067B1}"/>
              </a:ext>
            </a:extLst>
          </p:cNvPr>
          <p:cNvSpPr/>
          <p:nvPr/>
        </p:nvSpPr>
        <p:spPr>
          <a:xfrm>
            <a:off x="7348845" y="5239658"/>
            <a:ext cx="3208318" cy="715817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9503C3-4265-F58F-2A30-B062E7D5C16A}"/>
              </a:ext>
            </a:extLst>
          </p:cNvPr>
          <p:cNvSpPr/>
          <p:nvPr/>
        </p:nvSpPr>
        <p:spPr>
          <a:xfrm>
            <a:off x="6575168" y="902525"/>
            <a:ext cx="4744787" cy="118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6</a:t>
            </a:r>
            <a:r>
              <a:rPr lang="ko-KR" altLang="en-US" sz="1400" dirty="0">
                <a:solidFill>
                  <a:schemeClr val="bg1"/>
                </a:solidFill>
              </a:rPr>
              <a:t>번 항목의 </a:t>
            </a:r>
            <a:r>
              <a:rPr lang="en-US" altLang="ko-KR" sz="1400" dirty="0">
                <a:solidFill>
                  <a:schemeClr val="bg1"/>
                </a:solidFill>
              </a:rPr>
              <a:t>‘</a:t>
            </a:r>
            <a:r>
              <a:rPr lang="it-IT" altLang="ko-KR" sz="14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Funzioni smart’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누를 시 재생될 수 있도록 적용 부탁드립니다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r>
              <a:rPr lang="it-IT" altLang="ko-KR" sz="14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it-IT" altLang="ko-KR" sz="1400" dirty="0">
                <a:solidFill>
                  <a:schemeClr val="bg1"/>
                </a:solidFill>
              </a:rPr>
              <a:t>*</a:t>
            </a:r>
            <a:r>
              <a:rPr lang="ko-KR" altLang="en-US" sz="1400" dirty="0">
                <a:solidFill>
                  <a:schemeClr val="bg1"/>
                </a:solidFill>
              </a:rPr>
              <a:t>영상 하단에 </a:t>
            </a:r>
            <a:r>
              <a:rPr lang="ko-KR" altLang="en-US" sz="1400" dirty="0" err="1">
                <a:solidFill>
                  <a:schemeClr val="bg1"/>
                </a:solidFill>
              </a:rPr>
              <a:t>전달드린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카피덱의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디스클레이머</a:t>
            </a:r>
            <a:r>
              <a:rPr lang="ko-KR" altLang="en-US" sz="1400" dirty="0">
                <a:solidFill>
                  <a:schemeClr val="bg1"/>
                </a:solidFill>
              </a:rPr>
              <a:t> 적용 부탁드립니다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512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159</Words>
  <Application>Microsoft Office PowerPoint</Application>
  <PresentationFormat>와이드스크린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양승원(Theo)</dc:creator>
  <cp:lastModifiedBy>양승원(Theo)</cp:lastModifiedBy>
  <cp:revision>1</cp:revision>
  <dcterms:created xsi:type="dcterms:W3CDTF">2022-12-01T01:45:50Z</dcterms:created>
  <dcterms:modified xsi:type="dcterms:W3CDTF">2022-12-01T01:57:30Z</dcterms:modified>
</cp:coreProperties>
</file>