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7" r:id="rId3"/>
    <p:sldId id="266" r:id="rId4"/>
    <p:sldId id="260" r:id="rId5"/>
    <p:sldId id="263" r:id="rId6"/>
    <p:sldId id="268" r:id="rId7"/>
    <p:sldId id="258" r:id="rId8"/>
    <p:sldId id="271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45" autoAdjust="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082DE-5DB5-4E64-89ED-D5D1B163FE2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F36C1-85DD-4567-BD1D-CE130320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3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F36C1-85DD-4567-BD1D-CE130320B9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6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3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9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0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5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1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0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4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4E9D9-9D15-588A-7D39-DF39DBEDDA5D}"/>
              </a:ext>
            </a:extLst>
          </p:cNvPr>
          <p:cNvSpPr txBox="1"/>
          <p:nvPr/>
        </p:nvSpPr>
        <p:spPr>
          <a:xfrm>
            <a:off x="2212511" y="2660412"/>
            <a:ext cx="7540847" cy="12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[LG]</a:t>
            </a:r>
            <a:r>
              <a:rPr lang="ko-KR" altLang="en-US" sz="2800" b="1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28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Appliance Finder WM(Washing Machine) </a:t>
            </a:r>
            <a:br>
              <a:rPr lang="en-US" altLang="ko-KR" sz="28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2400" u="sng" dirty="0">
                <a:solidFill>
                  <a:srgbClr val="0070C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Code Review</a:t>
            </a:r>
            <a:endParaRPr lang="ko-KR" altLang="en-US" sz="2400" u="sng" dirty="0">
              <a:solidFill>
                <a:srgbClr val="0070C0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99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52CB19-4229-0E45-9FC0-250C840F15DA}"/>
              </a:ext>
            </a:extLst>
          </p:cNvPr>
          <p:cNvSpPr txBox="1"/>
          <p:nvPr/>
        </p:nvSpPr>
        <p:spPr>
          <a:xfrm>
            <a:off x="89806" y="11741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Main .</a:t>
            </a:r>
            <a:r>
              <a:rPr lang="en-US" altLang="ko-K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js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9A5B3-052A-C630-7BBD-94DA55E3CE19}"/>
              </a:ext>
            </a:extLst>
          </p:cNvPr>
          <p:cNvSpPr txBox="1"/>
          <p:nvPr/>
        </p:nvSpPr>
        <p:spPr>
          <a:xfrm>
            <a:off x="389164" y="865806"/>
            <a:ext cx="66974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Event</a:t>
            </a:r>
          </a:p>
          <a:p>
            <a:endParaRPr lang="en-US" altLang="ko-KR" sz="1200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r>
              <a:rPr lang="en-US" altLang="ko-KR" sz="1200" b="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stepUpdateEvent</a:t>
            </a:r>
            <a:r>
              <a:rPr lang="ko-KR" alt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()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다음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이전 버튼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클릭시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실행되는 함수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endParaRPr lang="en-US" altLang="ko-KR" sz="1200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r>
              <a:rPr lang="en-US" altLang="ko-KR" sz="1200" b="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answerSelectEvent</a:t>
            </a: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() 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//</a:t>
            </a:r>
            <a:r>
              <a:rPr lang="ko-KR" altLang="en-US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옵션 </a:t>
            </a:r>
            <a:r>
              <a:rPr lang="ko-KR" altLang="en-US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클릭시</a:t>
            </a:r>
            <a:r>
              <a:rPr lang="ko-KR" altLang="en-US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실행 함수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endParaRPr lang="en-US" altLang="ko-KR" sz="1200" b="0" dirty="0">
              <a:solidFill>
                <a:srgbClr val="7BD88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r>
              <a:rPr lang="en-US" altLang="ko-KR" sz="1200" b="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taggingEvent</a:t>
            </a: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7BD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()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태깅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함수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endParaRPr lang="en-US" altLang="ko-KR" sz="12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r>
              <a:rPr lang="en-US" altLang="ko-KR" sz="1200" b="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sprayData</a:t>
            </a: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()  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옵션 별로 해당되는 데이터 뿌리기</a:t>
            </a:r>
            <a:endParaRPr lang="en-US" altLang="ko-KR" sz="12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endParaRPr lang="ko-KR" altLang="en-US" sz="1200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4E9D9-9D15-588A-7D39-DF39DBEDDA5D}"/>
              </a:ext>
            </a:extLst>
          </p:cNvPr>
          <p:cNvSpPr txBox="1"/>
          <p:nvPr/>
        </p:nvSpPr>
        <p:spPr>
          <a:xfrm>
            <a:off x="5425731" y="2660412"/>
            <a:ext cx="1114409" cy="668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HTML</a:t>
            </a:r>
            <a:endParaRPr lang="ko-KR" altLang="en-US" sz="2400" u="sng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64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FC241-0572-3DD8-9C75-0742C904F740}"/>
              </a:ext>
            </a:extLst>
          </p:cNvPr>
          <p:cNvSpPr txBox="1"/>
          <p:nvPr/>
        </p:nvSpPr>
        <p:spPr>
          <a:xfrm>
            <a:off x="5353031" y="1298904"/>
            <a:ext cx="4917642" cy="61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finderIntro</a:t>
            </a:r>
            <a:r>
              <a:rPr lang="en-US" altLang="ko-KR" sz="12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</a:t>
            </a:r>
            <a:r>
              <a:rPr lang="ko-KR" altLang="en-US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인트로</a:t>
            </a:r>
            <a:r>
              <a:rPr lang="ko-KR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애니메이션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wrap</a:t>
            </a:r>
          </a:p>
          <a:p>
            <a:pPr>
              <a:lnSpc>
                <a:spcPct val="150000"/>
              </a:lnSpc>
            </a:pPr>
            <a:r>
              <a:rPr lang="en-US" altLang="ko-KR" sz="1200" b="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=“</a:t>
            </a:r>
            <a:r>
              <a:rPr lang="en-US" altLang="ko-KR" sz="12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animationPlayer</a:t>
            </a:r>
            <a:r>
              <a:rPr lang="en-US" altLang="ko-KR" sz="12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  </a:t>
            </a:r>
            <a:r>
              <a:rPr lang="en-US" altLang="ko-KR" sz="1200" dirty="0" err="1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Json</a:t>
            </a:r>
            <a:r>
              <a:rPr lang="en-US" altLang="ko-KR" sz="12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b="0" dirty="0" err="1"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lottie</a:t>
            </a:r>
            <a:r>
              <a:rPr lang="en-US" altLang="ko-KR" sz="1200" b="0" dirty="0"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2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렌더링</a:t>
            </a:r>
            <a:endParaRPr lang="en-US" altLang="ko-KR" sz="1200" b="0" dirty="0"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34F790-2B74-AF67-962B-923D0711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9" y="3369256"/>
            <a:ext cx="3319141" cy="33487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F8B5EC-90BF-DCCD-45F0-23FC0E84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44" y="268135"/>
            <a:ext cx="4180374" cy="29485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6A7840-D75F-E37D-BB7F-18DF422360E0}"/>
              </a:ext>
            </a:extLst>
          </p:cNvPr>
          <p:cNvSpPr txBox="1"/>
          <p:nvPr/>
        </p:nvSpPr>
        <p:spPr>
          <a:xfrm>
            <a:off x="5561210" y="4829602"/>
            <a:ext cx="2250642" cy="33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finderResult</a:t>
            </a:r>
            <a:r>
              <a:rPr lang="en-US" altLang="ko-KR" sz="12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   </a:t>
            </a:r>
            <a:r>
              <a:rPr lang="ko-KR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결과 페이지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73D23-1D75-987F-5F52-7EA677D733A1}"/>
              </a:ext>
            </a:extLst>
          </p:cNvPr>
          <p:cNvSpPr txBox="1"/>
          <p:nvPr/>
        </p:nvSpPr>
        <p:spPr>
          <a:xfrm>
            <a:off x="113802" y="73656"/>
            <a:ext cx="1255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index</a:t>
            </a:r>
            <a:r>
              <a:rPr lang="en-US" altLang="ko-KR" sz="1800" dirty="0">
                <a:solidFill>
                  <a:srgbClr val="00206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.html</a:t>
            </a:r>
          </a:p>
          <a:p>
            <a:endParaRPr lang="ko-KR" alt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0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FC241-0572-3DD8-9C75-0742C904F740}"/>
              </a:ext>
            </a:extLst>
          </p:cNvPr>
          <p:cNvSpPr txBox="1"/>
          <p:nvPr/>
        </p:nvSpPr>
        <p:spPr>
          <a:xfrm>
            <a:off x="6455008" y="658871"/>
            <a:ext cx="4917642" cy="574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</a:t>
            </a:r>
            <a:r>
              <a:rPr lang="en-US" altLang="ko-KR" sz="120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quickFinder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 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파인더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메인 </a:t>
            </a:r>
            <a:b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-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스텝별로 </a:t>
            </a:r>
            <a:r>
              <a:rPr lang="en-US" altLang="ko-KR" sz="1050" dirty="0">
                <a:solidFill>
                  <a:srgbClr val="00206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구분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step01,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step02….</a:t>
            </a:r>
          </a:p>
          <a:p>
            <a:pPr>
              <a:lnSpc>
                <a:spcPct val="150000"/>
              </a:lnSpc>
            </a:pPr>
            <a:endParaRPr lang="en-US" altLang="ko-KR" sz="1200" i="1" dirty="0">
              <a:solidFill>
                <a:srgbClr val="5AD4E6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</a:t>
            </a:r>
            <a:r>
              <a:rPr lang="en-US" altLang="ko-KR" sz="120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finderNav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dirty="0">
                <a:solidFill>
                  <a:srgbClr val="FD9353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네비게이션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</a:t>
            </a:r>
            <a:b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qna_wrap</a:t>
            </a:r>
            <a:r>
              <a:rPr lang="en-US" altLang="ko-KR" sz="12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 </a:t>
            </a:r>
            <a:r>
              <a:rPr lang="ko-KR" altLang="en-US" sz="1050" dirty="0" err="1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r>
              <a:rPr lang="ko-KR" altLang="en-US" sz="105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5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wrap</a:t>
            </a:r>
            <a:br>
              <a:rPr lang="en-US" altLang="ko-KR" sz="12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2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</a:t>
            </a: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.qna_description01” 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head </a:t>
            </a: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</a:t>
            </a: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load_more_btn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팝업 버튼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이어서 보기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)</a:t>
            </a:r>
            <a:b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</a:t>
            </a: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learn_more_btn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or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영상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팝업 버튼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더 알아보기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)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class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qna_description02” 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detail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qnaImgWrap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메인 이미지 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-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스텝별로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background-image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변경</a:t>
            </a:r>
            <a:b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 “</a:t>
            </a:r>
            <a:r>
              <a:rPr lang="en-US" altLang="ko-KR" sz="120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selectWrap</a:t>
            </a:r>
            <a:r>
              <a:rPr lang="en-US" altLang="ko-KR" sz="1200" dirty="0">
                <a:solidFill>
                  <a:srgbClr val="FD9353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버튼 생성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wrap 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-  </a:t>
            </a:r>
            <a:r>
              <a:rPr lang="en-US" altLang="ko-KR" sz="105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ol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아래 자식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(li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button.</a:t>
            </a:r>
            <a:r>
              <a:rPr lang="en-US" altLang="ko-KR" sz="105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answer_btn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)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은 마크업 생성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 “</a:t>
            </a:r>
            <a:r>
              <a:rPr lang="en-US" altLang="ko-KR" sz="12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shopNowBtn</a:t>
            </a:r>
            <a:r>
              <a:rPr lang="en-US" altLang="ko-KR" sz="1200" dirty="0">
                <a:solidFill>
                  <a:srgbClr val="FD9353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결과 페이지 바로가기 </a:t>
            </a:r>
            <a:b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- LG PDP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랜딩 페이지로 바로 이동</a:t>
            </a:r>
            <a:b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 “</a:t>
            </a:r>
            <a:r>
              <a:rPr lang="en-US" altLang="ko-KR" sz="12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backStepBtn</a:t>
            </a:r>
            <a:r>
              <a:rPr lang="en-US" altLang="ko-KR" sz="1200" b="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FD9353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이전 스텝으로 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 “</a:t>
            </a:r>
            <a:r>
              <a:rPr lang="en-US" altLang="ko-KR" sz="12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nextStepBtn</a:t>
            </a:r>
            <a:r>
              <a:rPr lang="en-US" altLang="ko-KR" sz="1200" b="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FD9353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다음 스텝으로</a:t>
            </a:r>
            <a:endParaRPr lang="en-US" altLang="ko-KR" sz="105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CE3A0-4568-07CF-6439-C3665EB42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4" y="599764"/>
            <a:ext cx="5465195" cy="59847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4A3FC5A-8772-111E-B423-123761947D25}"/>
              </a:ext>
            </a:extLst>
          </p:cNvPr>
          <p:cNvSpPr/>
          <p:nvPr/>
        </p:nvSpPr>
        <p:spPr>
          <a:xfrm>
            <a:off x="894417" y="2306537"/>
            <a:ext cx="4798191" cy="199604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28D31F-E7E5-F7ED-C9AB-3C576C884C1A}"/>
              </a:ext>
            </a:extLst>
          </p:cNvPr>
          <p:cNvSpPr/>
          <p:nvPr/>
        </p:nvSpPr>
        <p:spPr>
          <a:xfrm>
            <a:off x="974472" y="646588"/>
            <a:ext cx="4544586" cy="389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514EC8-78C1-AD25-7154-B2E9ED1962AA}"/>
              </a:ext>
            </a:extLst>
          </p:cNvPr>
          <p:cNvCxnSpPr>
            <a:cxnSpLocks/>
          </p:cNvCxnSpPr>
          <p:nvPr/>
        </p:nvCxnSpPr>
        <p:spPr>
          <a:xfrm>
            <a:off x="5519057" y="977028"/>
            <a:ext cx="935951" cy="6504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CE7522-FDD8-9B7D-3C3F-2D61AB8FCD5E}"/>
              </a:ext>
            </a:extLst>
          </p:cNvPr>
          <p:cNvCxnSpPr>
            <a:cxnSpLocks/>
          </p:cNvCxnSpPr>
          <p:nvPr/>
        </p:nvCxnSpPr>
        <p:spPr>
          <a:xfrm>
            <a:off x="5692608" y="4004623"/>
            <a:ext cx="7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FDD2A3-615B-4E10-1604-1315A97B489E}"/>
              </a:ext>
            </a:extLst>
          </p:cNvPr>
          <p:cNvSpPr/>
          <p:nvPr/>
        </p:nvSpPr>
        <p:spPr>
          <a:xfrm>
            <a:off x="288627" y="482369"/>
            <a:ext cx="5682138" cy="6236839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B6E166-7720-46CA-860F-E16E72A0C389}"/>
              </a:ext>
            </a:extLst>
          </p:cNvPr>
          <p:cNvCxnSpPr>
            <a:cxnSpLocks/>
          </p:cNvCxnSpPr>
          <p:nvPr/>
        </p:nvCxnSpPr>
        <p:spPr>
          <a:xfrm>
            <a:off x="5970765" y="639583"/>
            <a:ext cx="484243" cy="22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EC236C-DA61-E3EF-D011-FA851090CDD8}"/>
              </a:ext>
            </a:extLst>
          </p:cNvPr>
          <p:cNvSpPr/>
          <p:nvPr/>
        </p:nvSpPr>
        <p:spPr>
          <a:xfrm>
            <a:off x="693306" y="4419976"/>
            <a:ext cx="4999302" cy="201617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C64C5C-A3B4-1C67-6F3B-AC1282518FDF}"/>
              </a:ext>
            </a:extLst>
          </p:cNvPr>
          <p:cNvCxnSpPr>
            <a:cxnSpLocks/>
          </p:cNvCxnSpPr>
          <p:nvPr/>
        </p:nvCxnSpPr>
        <p:spPr>
          <a:xfrm>
            <a:off x="5692608" y="4596495"/>
            <a:ext cx="762400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94F10A-C40F-4D24-9898-8CC24300DA4B}"/>
              </a:ext>
            </a:extLst>
          </p:cNvPr>
          <p:cNvSpPr/>
          <p:nvPr/>
        </p:nvSpPr>
        <p:spPr>
          <a:xfrm>
            <a:off x="1274976" y="1205649"/>
            <a:ext cx="3863522" cy="117832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FDD2FB1-B364-FCD2-49BD-5C11A101BBA2}"/>
              </a:ext>
            </a:extLst>
          </p:cNvPr>
          <p:cNvCxnSpPr>
            <a:cxnSpLocks/>
          </p:cNvCxnSpPr>
          <p:nvPr/>
        </p:nvCxnSpPr>
        <p:spPr>
          <a:xfrm>
            <a:off x="5138498" y="1794824"/>
            <a:ext cx="1316510" cy="51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2A53A4-1925-44FE-4B4B-747148B661DE}"/>
              </a:ext>
            </a:extLst>
          </p:cNvPr>
          <p:cNvSpPr/>
          <p:nvPr/>
        </p:nvSpPr>
        <p:spPr>
          <a:xfrm>
            <a:off x="3788229" y="5812975"/>
            <a:ext cx="1232807" cy="391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B1D2C0-B872-90F4-93D7-5A7376D5F3DA}"/>
              </a:ext>
            </a:extLst>
          </p:cNvPr>
          <p:cNvSpPr/>
          <p:nvPr/>
        </p:nvSpPr>
        <p:spPr>
          <a:xfrm>
            <a:off x="1368879" y="5834747"/>
            <a:ext cx="1232807" cy="391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0116A86-1D00-0AFC-2397-C5ECEEECA0DD}"/>
              </a:ext>
            </a:extLst>
          </p:cNvPr>
          <p:cNvSpPr/>
          <p:nvPr/>
        </p:nvSpPr>
        <p:spPr>
          <a:xfrm>
            <a:off x="2601686" y="5482698"/>
            <a:ext cx="1152525" cy="330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12FBBD1-F009-6FFF-0B45-ED03C2FA7DD3}"/>
              </a:ext>
            </a:extLst>
          </p:cNvPr>
          <p:cNvCxnSpPr>
            <a:stCxn id="62" idx="3"/>
          </p:cNvCxnSpPr>
          <p:nvPr/>
        </p:nvCxnSpPr>
        <p:spPr>
          <a:xfrm flipV="1">
            <a:off x="3754211" y="5482698"/>
            <a:ext cx="2682447" cy="16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C6B0100-9C46-6ACC-567D-0A80F01B8445}"/>
              </a:ext>
            </a:extLst>
          </p:cNvPr>
          <p:cNvCxnSpPr>
            <a:cxnSpLocks/>
          </p:cNvCxnSpPr>
          <p:nvPr/>
        </p:nvCxnSpPr>
        <p:spPr>
          <a:xfrm>
            <a:off x="4477109" y="6204187"/>
            <a:ext cx="1959549" cy="16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F17448B-B12D-CF15-A749-A8D58621599E}"/>
              </a:ext>
            </a:extLst>
          </p:cNvPr>
          <p:cNvCxnSpPr>
            <a:cxnSpLocks/>
          </p:cNvCxnSpPr>
          <p:nvPr/>
        </p:nvCxnSpPr>
        <p:spPr>
          <a:xfrm>
            <a:off x="2682815" y="6027738"/>
            <a:ext cx="3772193" cy="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908BAE-1417-09CF-2417-263743922A2E}"/>
              </a:ext>
            </a:extLst>
          </p:cNvPr>
          <p:cNvSpPr txBox="1"/>
          <p:nvPr/>
        </p:nvSpPr>
        <p:spPr>
          <a:xfrm>
            <a:off x="113802" y="73656"/>
            <a:ext cx="1255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index</a:t>
            </a:r>
            <a:r>
              <a:rPr lang="en-US" altLang="ko-KR" sz="1800" dirty="0">
                <a:solidFill>
                  <a:srgbClr val="00206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.html</a:t>
            </a:r>
          </a:p>
          <a:p>
            <a:endParaRPr lang="ko-KR" alt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9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FC241-0572-3DD8-9C75-0742C904F740}"/>
              </a:ext>
            </a:extLst>
          </p:cNvPr>
          <p:cNvSpPr txBox="1"/>
          <p:nvPr/>
        </p:nvSpPr>
        <p:spPr>
          <a:xfrm>
            <a:off x="3393806" y="625146"/>
            <a:ext cx="2697609" cy="504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&lt;!-- step01 Interactive Popup --&gt;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popup_step01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</a:t>
            </a: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인터렉티브 팝업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7BD88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7BD88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7BD88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&lt;!-- step07 Interactive Popup --&gt;</a:t>
            </a: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popup_step07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</a:t>
            </a: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인터렉티브 팝업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BAF16-8EC8-452D-F731-496EE101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06" y="548166"/>
            <a:ext cx="3159601" cy="32129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20292B-6696-E926-4244-53E32C747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01" y="3830885"/>
            <a:ext cx="3159601" cy="29513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46D3073-E238-1DEF-B191-CCCBE1EDA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281" y="548166"/>
            <a:ext cx="2734513" cy="24508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8720BD-562B-1974-8A5D-94B49C724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458" y="3640262"/>
            <a:ext cx="2814157" cy="31420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D5D5E1-18CA-8937-AEE4-F8C5578C5CDC}"/>
              </a:ext>
            </a:extLst>
          </p:cNvPr>
          <p:cNvSpPr txBox="1"/>
          <p:nvPr/>
        </p:nvSpPr>
        <p:spPr>
          <a:xfrm>
            <a:off x="9166995" y="474736"/>
            <a:ext cx="2734513" cy="615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&lt;!-- step05 Video Popup --&gt;</a:t>
            </a: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 popup_movie_step05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</a:t>
            </a: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영상 팝업</a:t>
            </a: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7BD88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&lt;!-- step03 Size Popup --&gt;</a:t>
            </a: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 popup_step03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</a:t>
            </a: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모델 사이즈 팝업</a:t>
            </a: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0E78C-C503-A43D-FFDE-40C6CC3CF5F4}"/>
              </a:ext>
            </a:extLst>
          </p:cNvPr>
          <p:cNvSpPr txBox="1"/>
          <p:nvPr/>
        </p:nvSpPr>
        <p:spPr>
          <a:xfrm>
            <a:off x="127022" y="75719"/>
            <a:ext cx="149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Popup.html</a:t>
            </a:r>
          </a:p>
          <a:p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4E9D9-9D15-588A-7D39-DF39DBEDDA5D}"/>
              </a:ext>
            </a:extLst>
          </p:cNvPr>
          <p:cNvSpPr txBox="1"/>
          <p:nvPr/>
        </p:nvSpPr>
        <p:spPr>
          <a:xfrm>
            <a:off x="5124366" y="2660412"/>
            <a:ext cx="1717138" cy="668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Javascript</a:t>
            </a:r>
            <a:endParaRPr lang="ko-KR" altLang="en-US" sz="2400" u="sng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92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4E9D9-9D15-588A-7D39-DF39DBEDDA5D}"/>
              </a:ext>
            </a:extLst>
          </p:cNvPr>
          <p:cNvSpPr txBox="1"/>
          <p:nvPr/>
        </p:nvSpPr>
        <p:spPr>
          <a:xfrm>
            <a:off x="89806" y="11741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Default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js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6BCB8-EF49-7A17-3AE6-D3DBDB9AA800}"/>
              </a:ext>
            </a:extLst>
          </p:cNvPr>
          <p:cNvSpPr txBox="1"/>
          <p:nvPr/>
        </p:nvSpPr>
        <p:spPr>
          <a:xfrm>
            <a:off x="702312" y="986943"/>
            <a:ext cx="6784337" cy="440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***</a:t>
            </a:r>
            <a:r>
              <a:rPr lang="ko-KR" altLang="en-US" sz="1200" dirty="0">
                <a:solidFill>
                  <a:schemeClr val="bg1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변수</a:t>
            </a:r>
            <a:endParaRPr lang="en-US" altLang="ko-KR" sz="1200" dirty="0">
              <a:solidFill>
                <a:srgbClr val="5AD4E6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100" b="0" dirty="0">
              <a:solidFill>
                <a:srgbClr val="5AD4E6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idx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FC618D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948AE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0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 err="1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스텝별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인덱스</a:t>
            </a:r>
            <a:endParaRPr lang="en-US" altLang="ko-KR" sz="1100" b="0" dirty="0">
              <a:solidFill>
                <a:srgbClr val="69676C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stepCount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FC618D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[];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dirty="0" err="1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스텝별</a:t>
            </a:r>
            <a:r>
              <a:rPr lang="ko-KR" altLang="en-US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사용자가 선택한 </a:t>
            </a:r>
            <a:r>
              <a:rPr lang="en-US" altLang="ko-KR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count </a:t>
            </a:r>
            <a:r>
              <a:rPr lang="ko-KR" altLang="en-US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개수 </a:t>
            </a:r>
            <a:endParaRPr lang="en-US" altLang="ko-KR" sz="1100" b="0" dirty="0">
              <a:solidFill>
                <a:srgbClr val="69676C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selectedParameters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FC618D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[];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사용자가 선택한 </a:t>
            </a:r>
            <a:r>
              <a:rPr lang="en-US" altLang="ko-KR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key , value </a:t>
            </a:r>
            <a:r>
              <a:rPr lang="ko-KR" altLang="en-US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값 저장 배열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matchingProducts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FC618D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[];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스텝별로 매칭된 제품</a:t>
            </a:r>
            <a:endParaRPr lang="ko-KR" altLang="en-US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currentStep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현재 스텝 데이터 </a:t>
            </a:r>
            <a:r>
              <a:rPr lang="en-US" altLang="ko-KR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ex) step01, step02</a:t>
            </a:r>
            <a:endParaRPr lang="ko-KR" altLang="en-US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selectedProduct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 err="1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셀렉된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제품 데이터 </a:t>
            </a:r>
            <a:endParaRPr lang="ko-KR" altLang="en-US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interactiveClass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인터렉티브 </a:t>
            </a:r>
            <a:r>
              <a:rPr lang="ko-KR" altLang="en-US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팝업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매칭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screenConfigData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//step1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에서 매칭된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washer only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또는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washer and dryer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의 데이터 </a:t>
            </a:r>
            <a:r>
              <a:rPr lang="ko-KR" altLang="en-US" sz="1100" b="0" dirty="0" err="1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오프젝트</a:t>
            </a:r>
            <a:endParaRPr lang="en-US" altLang="ko-KR" sz="1100" b="0" dirty="0">
              <a:solidFill>
                <a:srgbClr val="69676C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product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제품 종류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(washer only or washer and dryer)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 err="1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태깅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관련 변수</a:t>
            </a:r>
            <a:endParaRPr lang="ko-KR" altLang="en-US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stageIdx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step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stageDesc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link-name 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stageCont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누적 선택한 옵션 컨텐츠 </a:t>
            </a:r>
            <a:endParaRPr lang="ko-KR" altLang="en-US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imgPath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FC618D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'';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desktop / mobile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이미지 경로 구분</a:t>
            </a:r>
            <a:endParaRPr lang="ko-KR" altLang="en-US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11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4E9D9-9D15-588A-7D39-DF39DBEDDA5D}"/>
              </a:ext>
            </a:extLst>
          </p:cNvPr>
          <p:cNvSpPr txBox="1"/>
          <p:nvPr/>
        </p:nvSpPr>
        <p:spPr>
          <a:xfrm>
            <a:off x="89806" y="11741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Default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js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C109B-DC3F-0377-9B1C-5011DCE697C7}"/>
              </a:ext>
            </a:extLst>
          </p:cNvPr>
          <p:cNvSpPr txBox="1"/>
          <p:nvPr/>
        </p:nvSpPr>
        <p:spPr>
          <a:xfrm>
            <a:off x="5517699" y="315295"/>
            <a:ext cx="6094638" cy="6204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*** Object</a:t>
            </a:r>
            <a:endParaRPr lang="en-US" altLang="ko-KR" sz="1200" u="sng" dirty="0">
              <a:solidFill>
                <a:srgbClr val="948AE3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u="sng" dirty="0" err="1">
                <a:solidFill>
                  <a:srgbClr val="948AE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configData</a:t>
            </a:r>
            <a:r>
              <a:rPr lang="en-US" altLang="ko-KR" sz="1100" b="0" dirty="0">
                <a:solidFill>
                  <a:srgbClr val="948AE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사용될 데이터 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solidFill>
                  <a:srgbClr val="00B0F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o</a:t>
            </a:r>
            <a:r>
              <a:rPr lang="en-US" altLang="ko-KR" sz="1100" b="0" dirty="0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bject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01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의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제품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데이터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class</a:t>
            </a:r>
            <a:r>
              <a:rPr lang="ko-KR" altLang="en-US" sz="11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인터렉티브 팝업 창 띄울 때 </a:t>
            </a:r>
            <a:r>
              <a:rPr lang="en-US" altLang="ko-KR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popup_step01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팝업에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클래스 삽입 시 필요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dirty="0" err="1">
                <a:solidFill>
                  <a:schemeClr val="bg1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Cha</a:t>
            </a:r>
            <a:r>
              <a:rPr lang="en-US" altLang="ko-KR" sz="1100" b="0" dirty="0" err="1">
                <a:solidFill>
                  <a:schemeClr val="bg1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ngeScreenImg</a:t>
            </a:r>
            <a:r>
              <a:rPr lang="en-US" altLang="ko-KR" sz="1100" b="0" dirty="0">
                <a:solidFill>
                  <a:schemeClr val="bg1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step01,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step02,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step03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에서 사용하는 메인 이미지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lastScreenImg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step07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에서 사용하는 메인 이미지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resultImg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"</a:t>
            </a:r>
            <a:r>
              <a:rPr lang="en-US" altLang="ko-KR" sz="11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finderResult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결과페이지 이미지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finderSetting</a:t>
            </a:r>
            <a:r>
              <a:rPr lang="en-US" altLang="ko-KR" sz="1100" b="0" dirty="0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각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마크업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세팅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finderStep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각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</a:t>
            </a:r>
            <a:r>
              <a:rPr lang="ko-KR" altLang="en-US" sz="11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고유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네임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</a:t>
            </a:r>
            <a:r>
              <a:rPr lang="en-US" altLang="ko-KR" sz="110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quickFinder</a:t>
            </a:r>
            <a:r>
              <a:rPr lang="en-US" altLang="ko-KR" sz="11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</a:t>
            </a:r>
            <a:r>
              <a:rPr lang="ko-KR" altLang="en-US" sz="11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에 </a:t>
            </a:r>
            <a:r>
              <a:rPr lang="en-US" altLang="ko-KR" sz="11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 </a:t>
            </a:r>
            <a:r>
              <a:rPr lang="ko-KR" altLang="en-US" sz="11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삽입</a:t>
            </a:r>
            <a:endParaRPr lang="en-US" altLang="ko-KR" sz="1100" dirty="0">
              <a:solidFill>
                <a:srgbClr val="8B8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questionText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각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질문 텍스트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questionOrderText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//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예외 적으로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 3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에서 사용하는 질문 텍스트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(step01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에서 </a:t>
            </a:r>
            <a:r>
              <a:rPr lang="en-US" altLang="ko-KR" sz="11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washer_dryer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를 선택했을 때 사용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)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description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예외적으로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step03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에서만 사용하는 말풍선 안의 </a:t>
            </a:r>
            <a:r>
              <a:rPr lang="ko-KR" alt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htmlData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step01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에서 만 마크업 데이터 정의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WMhtmlData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 </a:t>
            </a:r>
            <a:r>
              <a:rPr lang="en-US" altLang="ko-KR" sz="1100" b="0" dirty="0">
                <a:solidFill>
                  <a:srgbClr val="FCE56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Washer Only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마크업 데이터 정의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WDhtmlData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 </a:t>
            </a:r>
            <a:r>
              <a:rPr lang="en-US" altLang="ko-KR" sz="1100" b="0" dirty="0">
                <a:solidFill>
                  <a:srgbClr val="FCE56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Washer and Dryer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마크업 데이터 정의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</a:p>
          <a:p>
            <a:pPr lvl="1">
              <a:lnSpc>
                <a:spcPct val="150000"/>
              </a:lnSpc>
            </a:pP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E7AAD-1C7C-9919-3D76-879C1CA5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31" y="3037650"/>
            <a:ext cx="5380946" cy="13022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D82DA3-B194-8F2D-3B18-AC729B10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31" y="923567"/>
            <a:ext cx="3720193" cy="17726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130C75-E56B-0290-54BA-0E9C2FD41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52" y="4766104"/>
            <a:ext cx="2932340" cy="17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127AAB-17D5-0C00-1F01-59753524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46" y="3286676"/>
            <a:ext cx="3957650" cy="1815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D06D08-9CFD-28EF-B31C-FD23935AD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4" y="1009650"/>
            <a:ext cx="3131106" cy="17541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52CB19-4229-0E45-9FC0-250C840F15DA}"/>
              </a:ext>
            </a:extLst>
          </p:cNvPr>
          <p:cNvSpPr txBox="1"/>
          <p:nvPr/>
        </p:nvSpPr>
        <p:spPr>
          <a:xfrm>
            <a:off x="89806" y="11741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Default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js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448B4-D75D-55C0-D50C-ABFE696A7A89}"/>
              </a:ext>
            </a:extLst>
          </p:cNvPr>
          <p:cNvSpPr txBox="1"/>
          <p:nvPr/>
        </p:nvSpPr>
        <p:spPr>
          <a:xfrm>
            <a:off x="5622154" y="601045"/>
            <a:ext cx="6659490" cy="619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WMhtmlData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or </a:t>
            </a: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WDhtmlData</a:t>
            </a:r>
            <a:r>
              <a:rPr lang="en-US" altLang="ko-KR" sz="1100" b="0" dirty="0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key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answer_btn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의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key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값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v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alue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answer_btn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의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value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값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content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answer_btn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버튼 옵션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의 내용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screenImg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해당 옵션의 메인 이미지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changeData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answer_btn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선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택 시 변경 되는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데이터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description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//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해당 옵션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선택 시 말풍선에 적용되는 </a:t>
            </a:r>
            <a:r>
              <a:rPr lang="ko-KR" alt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b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Detail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디스크립션이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없는 경우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description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만 작성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- Detail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디스크립션이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있을 경우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head : / detail :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모두 작성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icon</a:t>
            </a:r>
            <a:r>
              <a:rPr lang="ko-KR" altLang="en-US" sz="11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말풍선 안의 아이콘 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learnMore</a:t>
            </a:r>
            <a:r>
              <a:rPr lang="ko-KR" altLang="en-US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말풍선 안의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Learn More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버튼 생성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</a:t>
            </a:r>
            <a:r>
              <a:rPr lang="en-US" altLang="ko-KR" sz="1050" dirty="0">
                <a:solidFill>
                  <a:schemeClr val="accent1">
                    <a:lumMod val="20000"/>
                    <a:lumOff val="8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***Learn more </a:t>
            </a:r>
            <a:r>
              <a:rPr lang="ko-KR" altLang="en-US" sz="1050" dirty="0">
                <a:solidFill>
                  <a:schemeClr val="accent1">
                    <a:lumMod val="20000"/>
                    <a:lumOff val="8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버튼의 기능 </a:t>
            </a:r>
            <a:r>
              <a:rPr lang="en-US" altLang="ko-KR" sz="1050" dirty="0">
                <a:solidFill>
                  <a:schemeClr val="accent1">
                    <a:lumMod val="20000"/>
                    <a:lumOff val="8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3</a:t>
            </a:r>
            <a:r>
              <a:rPr lang="ko-KR" altLang="en-US" sz="1050" dirty="0">
                <a:solidFill>
                  <a:schemeClr val="accent1">
                    <a:lumMod val="20000"/>
                    <a:lumOff val="8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가지 </a:t>
            </a:r>
            <a:endParaRPr lang="en-US" altLang="ko-KR" sz="1050" dirty="0">
              <a:solidFill>
                <a:schemeClr val="accent1">
                  <a:lumMod val="20000"/>
                  <a:lumOff val="8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  1.  </a:t>
            </a:r>
            <a:r>
              <a:rPr lang="en-US" altLang="ko-KR" sz="10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additionalDesc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</a:t>
            </a:r>
            <a:r>
              <a:rPr lang="en-US" altLang="ko-KR" sz="10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00" b="0" dirty="0">
                <a:solidFill>
                  <a:srgbClr val="948AE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true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,</a:t>
            </a:r>
            <a:r>
              <a:rPr lang="en-US" altLang="ko-KR" sz="10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0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 </a:t>
            </a:r>
            <a:r>
              <a:rPr lang="ko-KR" altLang="en-US" sz="1000" dirty="0" err="1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br>
              <a:rPr lang="en-US" altLang="ko-KR" sz="10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0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           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 </a:t>
            </a:r>
            <a:r>
              <a: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말풍선의 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detail </a:t>
            </a:r>
            <a:r>
              <a:rPr lang="ko-KR" altLang="en-US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r>
              <a: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생성 시 사용 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(load More </a:t>
            </a:r>
            <a:r>
              <a: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버튼생성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      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Load more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일때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안에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Head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detail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가 있는 경우</a:t>
            </a:r>
            <a:endParaRPr lang="en-US" altLang="ko-KR" sz="10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   2.  </a:t>
            </a:r>
            <a:r>
              <a:rPr lang="en-US" altLang="ko-KR" sz="10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interactionPage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</a:t>
            </a:r>
            <a:r>
              <a:rPr lang="en-US" altLang="ko-KR" sz="10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＇</a:t>
            </a:r>
            <a:r>
              <a:rPr lang="en-US" altLang="ko-KR" sz="1000" b="0" dirty="0">
                <a:solidFill>
                  <a:srgbClr val="FCE56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white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’, 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인터렉티브 팝업 </a:t>
            </a:r>
            <a:endParaRPr lang="en-US" altLang="ko-KR" sz="1000" b="0" dirty="0">
              <a:solidFill>
                <a:schemeClr val="bg1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           -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popup_step01 Or popup_step07 </a:t>
            </a:r>
            <a:r>
              <a: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해당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추가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</a:t>
            </a:r>
            <a:r>
              <a:rPr lang="en-US" altLang="ko-KR" sz="10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3.  </a:t>
            </a:r>
            <a:r>
              <a:rPr lang="en-US" altLang="ko-KR" sz="10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videoPopup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</a:t>
            </a:r>
            <a:r>
              <a:rPr lang="en-US" altLang="ko-KR" sz="10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'</a:t>
            </a:r>
            <a:r>
              <a:rPr lang="en-US" altLang="ko-KR" sz="1000" b="0" dirty="0">
                <a:solidFill>
                  <a:srgbClr val="FCE56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detergent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’,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영상 팝업</a:t>
            </a:r>
            <a:endParaRPr lang="en-US" altLang="ko-KR" sz="1000" b="0" dirty="0">
              <a:solidFill>
                <a:schemeClr val="bg1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     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popup_movie_step05 </a:t>
            </a:r>
            <a:r>
              <a: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팝업 하위의 해당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 </a:t>
            </a:r>
            <a:r>
              <a: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를 </a:t>
            </a:r>
            <a:r>
              <a:rPr lang="en-US" altLang="ko-KR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display:block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</a:p>
          <a:p>
            <a:pPr>
              <a:lnSpc>
                <a:spcPct val="150000"/>
              </a:lnSpc>
            </a:pPr>
            <a:b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D27467-11AE-BB56-2DD2-2C02B01F523A}"/>
              </a:ext>
            </a:extLst>
          </p:cNvPr>
          <p:cNvSpPr/>
          <p:nvPr/>
        </p:nvSpPr>
        <p:spPr>
          <a:xfrm>
            <a:off x="702313" y="3441178"/>
            <a:ext cx="2212521" cy="702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93F563-ECDB-B1D2-9465-C577F6D58030}"/>
              </a:ext>
            </a:extLst>
          </p:cNvPr>
          <p:cNvSpPr/>
          <p:nvPr/>
        </p:nvSpPr>
        <p:spPr>
          <a:xfrm>
            <a:off x="800099" y="1831139"/>
            <a:ext cx="3004457" cy="427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D8C8790-F5CC-83A0-E465-4BC017FEC3DB}"/>
              </a:ext>
            </a:extLst>
          </p:cNvPr>
          <p:cNvCxnSpPr>
            <a:cxnSpLocks/>
          </p:cNvCxnSpPr>
          <p:nvPr/>
        </p:nvCxnSpPr>
        <p:spPr>
          <a:xfrm>
            <a:off x="3671553" y="2258204"/>
            <a:ext cx="2876204" cy="787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9FBD8E1-064D-4BBA-28BF-08BBEC4001A7}"/>
              </a:ext>
            </a:extLst>
          </p:cNvPr>
          <p:cNvCxnSpPr>
            <a:cxnSpLocks/>
          </p:cNvCxnSpPr>
          <p:nvPr/>
        </p:nvCxnSpPr>
        <p:spPr>
          <a:xfrm flipV="1">
            <a:off x="2914834" y="3286676"/>
            <a:ext cx="3632923" cy="321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0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</TotalTime>
  <Words>768</Words>
  <Application>Microsoft Office PowerPoint</Application>
  <PresentationFormat>와이드스크린</PresentationFormat>
  <Paragraphs>132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LG스마트체 Regular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민주</dc:creator>
  <cp:lastModifiedBy>신 민주</cp:lastModifiedBy>
  <cp:revision>151</cp:revision>
  <dcterms:created xsi:type="dcterms:W3CDTF">2022-11-21T04:25:08Z</dcterms:created>
  <dcterms:modified xsi:type="dcterms:W3CDTF">2022-11-22T08:05:44Z</dcterms:modified>
</cp:coreProperties>
</file>