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67" r:id="rId5"/>
    <p:sldId id="259" r:id="rId6"/>
    <p:sldId id="268" r:id="rId7"/>
    <p:sldId id="260" r:id="rId8"/>
    <p:sldId id="269" r:id="rId9"/>
    <p:sldId id="261" r:id="rId10"/>
    <p:sldId id="270" r:id="rId11"/>
    <p:sldId id="262" r:id="rId12"/>
    <p:sldId id="272" r:id="rId13"/>
    <p:sldId id="263" r:id="rId14"/>
    <p:sldId id="274" r:id="rId15"/>
    <p:sldId id="264" r:id="rId16"/>
    <p:sldId id="271" r:id="rId17"/>
    <p:sldId id="265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8D3BD-0320-760B-25B6-790ACB4FE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2FC1DC-26CA-F0B7-92F5-19CD7DF1E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FDD73-01BD-1C67-2A19-597581D1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02DDA-030A-8655-5524-B385CE67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690B8-5116-3EDF-2F09-5BE88BB6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D0704-0DDB-E777-0DE0-95325D49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6B11A3-5D66-229F-8A70-4FF6D3C4F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32E68-8AE6-A7E8-BE36-886D7865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CFB85-27D4-D3C3-2677-5B53663E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F6C91-38E4-D02E-40AD-86A29047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4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8EE7E2-7993-4DAA-BFDF-64E0543BA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7F2C9-E9FE-0605-40FB-369C6272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230A3-BDB3-15D3-E4DC-343978E7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164B5-CCEE-7890-2A7B-377726BC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50BC5-8B99-C351-4388-C2E3BD1D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B87A1-23AF-5F21-C819-ACFA2CA7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A3540-317E-825B-1B9A-935B4CB9A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B3CEE-5C76-74C6-EEE7-1D001439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2C9A-7C42-03A3-70B8-AAF1D892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B92BA-2E2A-EDC4-DB59-A1DFB1A5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9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2189D-3A8F-7190-EE8C-564DF654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2BD17-5EA5-B7DB-0ED0-A7E833019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E1F25-0FAE-2238-A30D-EEF6D718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AE0E2-4913-4C9D-0839-A42BCDA3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6F457-091B-8D44-1DB8-4D20CA97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182D4-D951-38CB-5769-242D2DA3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EC19E-F334-F4E8-84B2-6D1DDD26E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9599F5-1365-CBD3-ED1C-A30B2B862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D3A35-EDA4-E699-E1D8-3A8C28C0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FF4F1-F17F-523B-C3D7-F54D9652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C49E0-13FA-02D7-2EFD-D9139D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0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BF237-684B-688F-AB89-6586CD43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D4931-3607-50DA-7C77-DBAC6D98C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87AA2E-A948-37DA-5DD6-DE3C77FB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FFBB9B-61B7-1081-6838-4BCD2D347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490BF-5C6E-2DBA-B6BE-C293758A1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0D09CA-69F3-B7D3-1D94-08207B96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638150-616C-E365-23E2-E4BFDB62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920CF6-DBCA-E9F7-E1F1-17BD8F3A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7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A9BD4-52FA-B863-F350-1DE94F5D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06253D-7CFF-10D4-812F-FF3646BC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B2F8EC-86D4-4F03-22A8-C8BE0F48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742FD-28CD-C390-FBAC-763939E7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4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C627D5-66FA-CDF9-FA8F-52BEC59B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EE8488-6CA9-2379-1615-51BC9096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6815F0-00CE-9D8F-3CC3-23330806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58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C7AB2-28A2-84EC-E7D7-B1C02510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F5069-4E3E-2C2B-8FF9-B14068BD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75A8D6-0C03-DA83-E5C2-AEB6D2F8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B4037-AB3D-3DB1-13DA-D9881C4D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E5C85B-73BB-11AF-FA7C-2A06ED51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E2A5-24C2-F993-9FBC-67A493CA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3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6CB27-CB39-C735-E08E-27B26911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9DB013-8752-A628-C12D-38F3187F4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A68667-33D2-820E-9E70-B7C0F9F04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3F4CD-7F05-8176-D949-DB055667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B378F-AFC0-5ADC-A9EF-CB65C632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7999E0-9D60-F17D-3504-F5F7FA51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5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51C943-7018-9CDF-1A9B-9A2F77E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3C42F-646C-7C97-3DD5-9E3ACE24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8114C-1E65-3072-D379-9EF91BDAE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71381-0CD9-5F60-525B-82F92C75D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F3F84-BAA6-6568-70C8-F5EFF378A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1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885EEC-520A-7CE8-2598-F2C541FA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155219"/>
            <a:ext cx="4469268" cy="45475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773899-60F5-3263-B062-04CF4D532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32" y="844120"/>
            <a:ext cx="2875192" cy="4547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891743-6102-F604-61C8-ABE8FE860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246" y="5299309"/>
            <a:ext cx="9168307" cy="14291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DDC2A36-0101-4FB0-B3FF-23EE7AD25B86}"/>
              </a:ext>
            </a:extLst>
          </p:cNvPr>
          <p:cNvSpPr/>
          <p:nvPr/>
        </p:nvSpPr>
        <p:spPr>
          <a:xfrm>
            <a:off x="5401590" y="154983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</a:t>
            </a:r>
            <a:r>
              <a:rPr lang="ko-KR" altLang="en-US" dirty="0"/>
              <a:t> </a:t>
            </a:r>
            <a:r>
              <a:rPr lang="en-US" altLang="ko-KR" dirty="0"/>
              <a:t>plumbing </a:t>
            </a:r>
            <a:r>
              <a:rPr lang="ko-KR" altLang="en-US" dirty="0"/>
              <a:t>제품 없음에도 항목 선택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BDC88-2A5D-7379-A57F-5D8967DF66ED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Multidoor </a:t>
            </a:r>
            <a:r>
              <a:rPr lang="ko-KR" altLang="en-US" dirty="0"/>
              <a:t>항목 오류</a:t>
            </a:r>
          </a:p>
        </p:txBody>
      </p:sp>
    </p:spTree>
    <p:extLst>
      <p:ext uri="{BB962C8B-B14F-4D97-AF65-F5344CB8AC3E}">
        <p14:creationId xmlns:p14="http://schemas.microsoft.com/office/powerpoint/2010/main" val="369842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B1BAFF-23B0-D264-B9A2-3380F9D4F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58" y="1251576"/>
            <a:ext cx="7266745" cy="435484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75593D6-F313-6E93-3F7A-1C72FF6C695B}"/>
              </a:ext>
            </a:extLst>
          </p:cNvPr>
          <p:cNvSpPr/>
          <p:nvPr/>
        </p:nvSpPr>
        <p:spPr>
          <a:xfrm>
            <a:off x="3188411" y="4545345"/>
            <a:ext cx="1895317" cy="756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BB92B-77A4-6A3B-C5ED-A973E08098B2}"/>
              </a:ext>
            </a:extLst>
          </p:cNvPr>
          <p:cNvSpPr txBox="1"/>
          <p:nvPr/>
        </p:nvSpPr>
        <p:spPr>
          <a:xfrm>
            <a:off x="8013103" y="4738927"/>
            <a:ext cx="38928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오류 없이 스테인리스 활성화 되어있음</a:t>
            </a:r>
          </a:p>
        </p:txBody>
      </p:sp>
    </p:spTree>
    <p:extLst>
      <p:ext uri="{BB962C8B-B14F-4D97-AF65-F5344CB8AC3E}">
        <p14:creationId xmlns:p14="http://schemas.microsoft.com/office/powerpoint/2010/main" val="71605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53AD298-B99C-660D-4462-74EEAAC5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425" y="1064726"/>
            <a:ext cx="3579875" cy="37693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318E13-D08D-2058-D496-8D3F1706B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97" y="1166433"/>
            <a:ext cx="4213554" cy="34817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73738-E297-ABC5-AA36-82407BD83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43" y="1064726"/>
            <a:ext cx="3418257" cy="37693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F2538C-F913-1C4A-7C19-A934154E2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52" y="5591591"/>
            <a:ext cx="10595295" cy="95993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09266C-775D-83FB-FF0F-0F33CF715DDF}"/>
              </a:ext>
            </a:extLst>
          </p:cNvPr>
          <p:cNvSpPr/>
          <p:nvPr/>
        </p:nvSpPr>
        <p:spPr>
          <a:xfrm>
            <a:off x="5401590" y="154983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Stianless</a:t>
            </a:r>
            <a:r>
              <a:rPr lang="en-US" altLang="ko-KR" dirty="0"/>
              <a:t> steel </a:t>
            </a:r>
            <a:r>
              <a:rPr lang="ko-KR" altLang="en-US" dirty="0"/>
              <a:t>비활성화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662B2-974D-8ACF-E317-AC1851849CF9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Multidoor </a:t>
            </a:r>
            <a:r>
              <a:rPr lang="ko-KR" altLang="en-US" dirty="0"/>
              <a:t>항목 오류</a:t>
            </a:r>
          </a:p>
        </p:txBody>
      </p:sp>
    </p:spTree>
    <p:extLst>
      <p:ext uri="{BB962C8B-B14F-4D97-AF65-F5344CB8AC3E}">
        <p14:creationId xmlns:p14="http://schemas.microsoft.com/office/powerpoint/2010/main" val="405099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90EFD3-A8EC-8419-AF95-CC8CE6BC6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58" y="1251576"/>
            <a:ext cx="7266745" cy="43548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0F309AF-1AC0-D450-C854-08457F5A4612}"/>
              </a:ext>
            </a:extLst>
          </p:cNvPr>
          <p:cNvSpPr/>
          <p:nvPr/>
        </p:nvSpPr>
        <p:spPr>
          <a:xfrm>
            <a:off x="3188411" y="4545345"/>
            <a:ext cx="1895317" cy="756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C6D24-A550-FDA5-9519-7BC80B13BD1D}"/>
              </a:ext>
            </a:extLst>
          </p:cNvPr>
          <p:cNvSpPr txBox="1"/>
          <p:nvPr/>
        </p:nvSpPr>
        <p:spPr>
          <a:xfrm>
            <a:off x="8013103" y="4738927"/>
            <a:ext cx="38928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오류 없이 스테인리스 활성화 되어있음</a:t>
            </a:r>
          </a:p>
        </p:txBody>
      </p:sp>
    </p:spTree>
    <p:extLst>
      <p:ext uri="{BB962C8B-B14F-4D97-AF65-F5344CB8AC3E}">
        <p14:creationId xmlns:p14="http://schemas.microsoft.com/office/powerpoint/2010/main" val="262180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DC2D2D-25EC-C173-BCAE-B49C22DD9AE3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Side </a:t>
            </a:r>
            <a:r>
              <a:rPr lang="ko-KR" altLang="en-US" dirty="0"/>
              <a:t>항목 오류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380EC2-4659-075B-6FDA-1215671F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068" y="1357023"/>
            <a:ext cx="4944165" cy="41439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35982B-4160-B7D0-4C56-78D953CCF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83" y="1357023"/>
            <a:ext cx="3427717" cy="3819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935360-430A-4F1D-EEE6-777B77ED2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6253" y="5587462"/>
            <a:ext cx="13363967" cy="138721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4C2651-5AD1-7192-D000-D9A7EA6F6A80}"/>
              </a:ext>
            </a:extLst>
          </p:cNvPr>
          <p:cNvSpPr/>
          <p:nvPr/>
        </p:nvSpPr>
        <p:spPr>
          <a:xfrm>
            <a:off x="5401590" y="154983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Silver </a:t>
            </a:r>
            <a:r>
              <a:rPr lang="ko-KR" altLang="en-US" dirty="0"/>
              <a:t>항목 표기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03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2B7510-7056-D2CC-CE22-659C2078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58" y="959066"/>
            <a:ext cx="8005511" cy="4939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73934E-A299-5357-9DEA-A056BA54B0C7}"/>
              </a:ext>
            </a:extLst>
          </p:cNvPr>
          <p:cNvSpPr txBox="1"/>
          <p:nvPr/>
        </p:nvSpPr>
        <p:spPr>
          <a:xfrm>
            <a:off x="7342465" y="451316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오류 없이 실버 활성화 되어있음</a:t>
            </a:r>
          </a:p>
        </p:txBody>
      </p:sp>
    </p:spTree>
    <p:extLst>
      <p:ext uri="{BB962C8B-B14F-4D97-AF65-F5344CB8AC3E}">
        <p14:creationId xmlns:p14="http://schemas.microsoft.com/office/powerpoint/2010/main" val="200007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F24C54-E8E9-AA74-6931-A8A1EC4B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23" y="762690"/>
            <a:ext cx="2718517" cy="4398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8773E1-D172-C1B3-B8C1-8ACA8CA0EDAC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Double door </a:t>
            </a:r>
            <a:r>
              <a:rPr lang="ko-KR" altLang="en-US" dirty="0"/>
              <a:t>항목 오류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4EBBF1-87A2-B7E3-0208-6C36AC179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170" y="1088346"/>
            <a:ext cx="4359630" cy="41718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ABFBDE-8AD8-EA67-50E2-CCA4C7ED8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136" y="5179927"/>
            <a:ext cx="8194041" cy="15363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BD2E01-3A87-A135-EB02-679BEDDDBFC3}"/>
              </a:ext>
            </a:extLst>
          </p:cNvPr>
          <p:cNvSpPr/>
          <p:nvPr/>
        </p:nvSpPr>
        <p:spPr>
          <a:xfrm>
            <a:off x="5401590" y="154983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Water only </a:t>
            </a:r>
            <a:r>
              <a:rPr lang="ko-KR" altLang="en-US" dirty="0"/>
              <a:t>항목 비활성화됨</a:t>
            </a:r>
            <a:endParaRPr lang="en-US" altLang="ko-KR" dirty="0"/>
          </a:p>
          <a:p>
            <a:pPr algn="ctr"/>
            <a:r>
              <a:rPr lang="en-US" altLang="ko-KR" dirty="0"/>
              <a:t>Non plumbing </a:t>
            </a:r>
            <a:r>
              <a:rPr lang="ko-KR" altLang="en-US" dirty="0"/>
              <a:t>항목 오류</a:t>
            </a:r>
          </a:p>
        </p:txBody>
      </p:sp>
    </p:spTree>
    <p:extLst>
      <p:ext uri="{BB962C8B-B14F-4D97-AF65-F5344CB8AC3E}">
        <p14:creationId xmlns:p14="http://schemas.microsoft.com/office/powerpoint/2010/main" val="312908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C6B31D-06E0-280B-AB08-1A0A9B3D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25" y="1980501"/>
            <a:ext cx="7362825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8B9AF-1661-D950-CAB5-D92F0676D7E1}"/>
              </a:ext>
            </a:extLst>
          </p:cNvPr>
          <p:cNvSpPr txBox="1"/>
          <p:nvPr/>
        </p:nvSpPr>
        <p:spPr>
          <a:xfrm>
            <a:off x="4012034" y="5171461"/>
            <a:ext cx="76570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IT Appliance Finder </a:t>
            </a:r>
            <a:r>
              <a:rPr lang="en-US" altLang="ko-KR" b="1" dirty="0" err="1">
                <a:solidFill>
                  <a:schemeClr val="accent5"/>
                </a:solidFill>
              </a:rPr>
              <a:t>specsheet_Specsheet</a:t>
            </a:r>
            <a:r>
              <a:rPr lang="en-US" altLang="ko-KR" b="1" dirty="0">
                <a:solidFill>
                  <a:schemeClr val="accent5"/>
                </a:solidFill>
              </a:rPr>
              <a:t> update_221107_</a:t>
            </a:r>
            <a:r>
              <a:rPr lang="ko-KR" altLang="en-US" b="1" dirty="0" err="1">
                <a:solidFill>
                  <a:schemeClr val="accent5"/>
                </a:solidFill>
              </a:rPr>
              <a:t>취합본</a:t>
            </a:r>
            <a:r>
              <a:rPr lang="en-US" altLang="ko-KR" b="1" dirty="0">
                <a:solidFill>
                  <a:schemeClr val="accent5"/>
                </a:solidFill>
              </a:rPr>
              <a:t>_</a:t>
            </a:r>
            <a:br>
              <a:rPr lang="en-US" altLang="ko-KR" b="1" dirty="0">
                <a:solidFill>
                  <a:schemeClr val="accent5"/>
                </a:solidFill>
              </a:rPr>
            </a:br>
            <a:r>
              <a:rPr lang="ko-KR" altLang="en-US" b="1" dirty="0" err="1">
                <a:solidFill>
                  <a:schemeClr val="accent5"/>
                </a:solidFill>
              </a:rPr>
              <a:t>스펙시트</a:t>
            </a:r>
            <a:r>
              <a:rPr lang="ko-KR" altLang="en-US" b="1" dirty="0">
                <a:solidFill>
                  <a:schemeClr val="accent5"/>
                </a:solidFill>
              </a:rPr>
              <a:t> 기준 상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Water Only </a:t>
            </a:r>
            <a:r>
              <a:rPr lang="ko-KR" altLang="en-US" b="1" dirty="0">
                <a:solidFill>
                  <a:srgbClr val="FF0000"/>
                </a:solidFill>
              </a:rPr>
              <a:t>해당하는 제품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148340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FB7884-B153-45DC-FC0F-F9E63991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597" y="966470"/>
            <a:ext cx="4163006" cy="45440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46BA74-D5A1-2E7D-56EC-D60EB359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12" y="845881"/>
            <a:ext cx="4184688" cy="45440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940685-26BC-BF21-75EA-8C1698C20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47262" y="4907132"/>
            <a:ext cx="13933015" cy="1968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ABEDB1-451D-DDBD-0BE3-8C3C2CD5F6E2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Double door </a:t>
            </a:r>
            <a:r>
              <a:rPr lang="ko-KR" altLang="en-US" dirty="0"/>
              <a:t>항목 오류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112082-D02A-AFFC-BB42-49345CF194A7}"/>
              </a:ext>
            </a:extLst>
          </p:cNvPr>
          <p:cNvSpPr/>
          <p:nvPr/>
        </p:nvSpPr>
        <p:spPr>
          <a:xfrm>
            <a:off x="5401590" y="154983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Black </a:t>
            </a:r>
            <a:r>
              <a:rPr lang="ko-KR" altLang="en-US" dirty="0"/>
              <a:t>항목 비활성화됨</a:t>
            </a:r>
          </a:p>
        </p:txBody>
      </p:sp>
    </p:spTree>
    <p:extLst>
      <p:ext uri="{BB962C8B-B14F-4D97-AF65-F5344CB8AC3E}">
        <p14:creationId xmlns:p14="http://schemas.microsoft.com/office/powerpoint/2010/main" val="46290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5D309B-73F0-5172-22DA-BA6C4CD4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19" y="3993158"/>
            <a:ext cx="3668087" cy="2629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DDC021-E742-AA0B-C45A-0C51E94F8755}"/>
              </a:ext>
            </a:extLst>
          </p:cNvPr>
          <p:cNvSpPr txBox="1"/>
          <p:nvPr/>
        </p:nvSpPr>
        <p:spPr>
          <a:xfrm>
            <a:off x="5421385" y="5123466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이전 스텝에서 </a:t>
            </a:r>
            <a:r>
              <a:rPr lang="en-US" altLang="ko-KR" b="1" dirty="0" err="1">
                <a:solidFill>
                  <a:srgbClr val="FF0000"/>
                </a:solidFill>
              </a:rPr>
              <a:t>ThinQ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옵션을 선택 했기 때문에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rgbClr val="FF0000"/>
                </a:solidFill>
              </a:rPr>
              <a:t>ThinQ</a:t>
            </a:r>
            <a:r>
              <a:rPr lang="ko-KR" altLang="en-US" b="1" dirty="0">
                <a:solidFill>
                  <a:srgbClr val="FF0000"/>
                </a:solidFill>
              </a:rPr>
              <a:t> 옵션이 있는 제품이 매칭되고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매칭된 제품에 </a:t>
            </a:r>
            <a:r>
              <a:rPr lang="en-US" altLang="ko-KR" b="1" dirty="0">
                <a:solidFill>
                  <a:srgbClr val="FF0000"/>
                </a:solidFill>
              </a:rPr>
              <a:t>black </a:t>
            </a:r>
            <a:r>
              <a:rPr lang="ko-KR" altLang="en-US" b="1" dirty="0">
                <a:solidFill>
                  <a:srgbClr val="FF0000"/>
                </a:solidFill>
              </a:rPr>
              <a:t>컬러가 없기 때문에 비활성화 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B3F8D0-B74F-B4BF-A7AC-D4343574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5" y="312238"/>
            <a:ext cx="5742228" cy="35370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A14167-2730-3743-469F-B8B5494C4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923" y="272641"/>
            <a:ext cx="5443071" cy="372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9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1BB872-8C12-7F04-D3F2-6461329C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826" y="1948082"/>
            <a:ext cx="8220075" cy="31146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19F4E3-0499-D5C4-1E16-955393FE49D7}"/>
              </a:ext>
            </a:extLst>
          </p:cNvPr>
          <p:cNvSpPr/>
          <p:nvPr/>
        </p:nvSpPr>
        <p:spPr>
          <a:xfrm>
            <a:off x="8685778" y="4437777"/>
            <a:ext cx="1124124" cy="624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B763AE-BEB4-09B6-1453-30735F2EA9D3}"/>
              </a:ext>
            </a:extLst>
          </p:cNvPr>
          <p:cNvSpPr txBox="1"/>
          <p:nvPr/>
        </p:nvSpPr>
        <p:spPr>
          <a:xfrm>
            <a:off x="3294176" y="5336710"/>
            <a:ext cx="7321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IT Appliance Finder </a:t>
            </a:r>
            <a:r>
              <a:rPr lang="en-US" altLang="ko-KR" b="1" dirty="0" err="1">
                <a:solidFill>
                  <a:schemeClr val="accent5"/>
                </a:solidFill>
              </a:rPr>
              <a:t>specsheet_Specsheet</a:t>
            </a:r>
            <a:r>
              <a:rPr lang="en-US" altLang="ko-KR" b="1" dirty="0">
                <a:solidFill>
                  <a:schemeClr val="accent5"/>
                </a:solidFill>
              </a:rPr>
              <a:t> update_221107_</a:t>
            </a:r>
            <a:r>
              <a:rPr lang="ko-KR" altLang="en-US" b="1" dirty="0" err="1">
                <a:solidFill>
                  <a:schemeClr val="accent5"/>
                </a:solidFill>
              </a:rPr>
              <a:t>취합본</a:t>
            </a:r>
            <a:r>
              <a:rPr lang="en-US" altLang="ko-KR" b="1" dirty="0">
                <a:solidFill>
                  <a:schemeClr val="accent5"/>
                </a:solidFill>
              </a:rPr>
              <a:t>_</a:t>
            </a:r>
            <a:br>
              <a:rPr lang="en-US" altLang="ko-KR" b="1" dirty="0">
                <a:solidFill>
                  <a:schemeClr val="accent5"/>
                </a:solidFill>
              </a:rPr>
            </a:br>
            <a:r>
              <a:rPr lang="ko-KR" altLang="en-US" b="1" dirty="0" err="1">
                <a:solidFill>
                  <a:schemeClr val="accent5"/>
                </a:solidFill>
              </a:rPr>
              <a:t>스펙시트</a:t>
            </a:r>
            <a:r>
              <a:rPr lang="ko-KR" altLang="en-US" b="1" dirty="0">
                <a:solidFill>
                  <a:schemeClr val="accent5"/>
                </a:solidFill>
              </a:rPr>
              <a:t> 기준 상 </a:t>
            </a:r>
            <a:endParaRPr lang="en-US" altLang="ko-KR" b="1" dirty="0">
              <a:solidFill>
                <a:schemeClr val="accent5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Non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Plumbed</a:t>
            </a:r>
            <a:r>
              <a:rPr lang="ko-KR" altLang="en-US" b="1" dirty="0">
                <a:solidFill>
                  <a:srgbClr val="FF0000"/>
                </a:solidFill>
              </a:rPr>
              <a:t> 해당하는 제품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개 있음</a:t>
            </a:r>
          </a:p>
        </p:txBody>
      </p:sp>
    </p:spTree>
    <p:extLst>
      <p:ext uri="{BB962C8B-B14F-4D97-AF65-F5344CB8AC3E}">
        <p14:creationId xmlns:p14="http://schemas.microsoft.com/office/powerpoint/2010/main" val="153352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E01AE0-FD47-0AAE-FF67-71330E5F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77" y="975923"/>
            <a:ext cx="4204423" cy="45367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614F07-7D3E-D2D8-60DA-569EA1B8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12" y="1115167"/>
            <a:ext cx="5020376" cy="42582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F5AE9CC-CF1C-75DE-B018-F69B84A9404E}"/>
              </a:ext>
            </a:extLst>
          </p:cNvPr>
          <p:cNvSpPr/>
          <p:nvPr/>
        </p:nvSpPr>
        <p:spPr>
          <a:xfrm>
            <a:off x="5401590" y="154983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Stainless</a:t>
            </a:r>
            <a:r>
              <a:rPr lang="ko-KR" altLang="en-US" dirty="0"/>
              <a:t> </a:t>
            </a:r>
            <a:r>
              <a:rPr lang="en-US" altLang="ko-KR" dirty="0"/>
              <a:t>steel</a:t>
            </a:r>
            <a:r>
              <a:rPr lang="ko-KR" altLang="en-US" dirty="0"/>
              <a:t> 비활성화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911727-72C4-7259-10BD-653BFDDAC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38" y="5733865"/>
            <a:ext cx="10738350" cy="865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FD23FC-9BE0-9186-6F00-8A7B615265B8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Multidoor </a:t>
            </a:r>
            <a:r>
              <a:rPr lang="ko-KR" altLang="en-US" dirty="0"/>
              <a:t>항목 오류</a:t>
            </a:r>
          </a:p>
        </p:txBody>
      </p:sp>
    </p:spTree>
    <p:extLst>
      <p:ext uri="{BB962C8B-B14F-4D97-AF65-F5344CB8AC3E}">
        <p14:creationId xmlns:p14="http://schemas.microsoft.com/office/powerpoint/2010/main" val="245747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E432B-4954-B35C-74CD-4ABC7EF4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6" y="1359102"/>
            <a:ext cx="7395606" cy="4334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19F2EF-96C9-7434-16AD-C642BD37B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6" y="5962444"/>
            <a:ext cx="11587503" cy="22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80D622-C5C0-0433-146A-6A37BA488726}"/>
              </a:ext>
            </a:extLst>
          </p:cNvPr>
          <p:cNvSpPr txBox="1"/>
          <p:nvPr/>
        </p:nvSpPr>
        <p:spPr>
          <a:xfrm>
            <a:off x="7240641" y="4762794"/>
            <a:ext cx="4559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오류 없이  </a:t>
            </a:r>
            <a:r>
              <a:rPr lang="ko-KR" altLang="en-US" b="1" dirty="0" err="1">
                <a:solidFill>
                  <a:srgbClr val="FF0000"/>
                </a:solidFill>
              </a:rPr>
              <a:t>스테인레스</a:t>
            </a:r>
            <a:r>
              <a:rPr lang="ko-KR" altLang="en-US" b="1" dirty="0">
                <a:solidFill>
                  <a:srgbClr val="FF0000"/>
                </a:solidFill>
              </a:rPr>
              <a:t> 활성화 되어있음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CF9999-5CA3-E061-364D-BA0BDFB0B11A}"/>
              </a:ext>
            </a:extLst>
          </p:cNvPr>
          <p:cNvSpPr/>
          <p:nvPr/>
        </p:nvSpPr>
        <p:spPr>
          <a:xfrm>
            <a:off x="3261794" y="4601469"/>
            <a:ext cx="1939380" cy="691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9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DE78A6-857A-3815-05FD-74EBC00E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33" y="566338"/>
            <a:ext cx="4077067" cy="44389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4AE10E-1555-6AD1-BF4E-A60BCCA22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2" y="785154"/>
            <a:ext cx="5048955" cy="42201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0C9E79-D5DC-C86E-3A51-6E84931DB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93" y="5380615"/>
            <a:ext cx="11352496" cy="10934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6CE32FE-CEA6-1770-AD48-34B6C849F68A}"/>
              </a:ext>
            </a:extLst>
          </p:cNvPr>
          <p:cNvSpPr/>
          <p:nvPr/>
        </p:nvSpPr>
        <p:spPr>
          <a:xfrm>
            <a:off x="6095999" y="221769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Silver </a:t>
            </a:r>
            <a:r>
              <a:rPr lang="ko-KR" altLang="en-US" dirty="0"/>
              <a:t>비활성화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387B7-9AAD-C3C5-3B79-EC86DEB50DA3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Multidoor </a:t>
            </a:r>
            <a:r>
              <a:rPr lang="ko-KR" altLang="en-US" dirty="0"/>
              <a:t>항목 오류</a:t>
            </a:r>
          </a:p>
        </p:txBody>
      </p:sp>
    </p:spTree>
    <p:extLst>
      <p:ext uri="{BB962C8B-B14F-4D97-AF65-F5344CB8AC3E}">
        <p14:creationId xmlns:p14="http://schemas.microsoft.com/office/powerpoint/2010/main" val="355309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0D622-C5C0-0433-146A-6A37BA488726}"/>
              </a:ext>
            </a:extLst>
          </p:cNvPr>
          <p:cNvSpPr txBox="1"/>
          <p:nvPr/>
        </p:nvSpPr>
        <p:spPr>
          <a:xfrm>
            <a:off x="7760719" y="4850229"/>
            <a:ext cx="382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오류 확인 수정 완료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CF9999-5CA3-E061-364D-BA0BDFB0B11A}"/>
              </a:ext>
            </a:extLst>
          </p:cNvPr>
          <p:cNvSpPr/>
          <p:nvPr/>
        </p:nvSpPr>
        <p:spPr>
          <a:xfrm>
            <a:off x="3261794" y="4601469"/>
            <a:ext cx="1939380" cy="691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0F166B-90AC-A77A-8390-B3073B604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48" y="814879"/>
            <a:ext cx="7058471" cy="52282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F300F0-54F1-5B71-A9C5-4B07F18255A5}"/>
              </a:ext>
            </a:extLst>
          </p:cNvPr>
          <p:cNvSpPr/>
          <p:nvPr/>
        </p:nvSpPr>
        <p:spPr>
          <a:xfrm>
            <a:off x="5051448" y="4762794"/>
            <a:ext cx="1939380" cy="691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8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34F50F-4116-0F35-E683-B466ABCF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65" y="836275"/>
            <a:ext cx="4982270" cy="48298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64435B-FCBF-B272-0073-66E325394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09" y="836274"/>
            <a:ext cx="3060235" cy="48298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5757D55-EF24-C666-1514-DF5B6BCE12C6}"/>
              </a:ext>
            </a:extLst>
          </p:cNvPr>
          <p:cNvSpPr/>
          <p:nvPr/>
        </p:nvSpPr>
        <p:spPr>
          <a:xfrm>
            <a:off x="5401590" y="154983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</a:t>
            </a:r>
            <a:r>
              <a:rPr lang="ko-KR" altLang="en-US" dirty="0"/>
              <a:t> </a:t>
            </a:r>
            <a:r>
              <a:rPr lang="en-US" altLang="ko-KR" dirty="0"/>
              <a:t>plumbing </a:t>
            </a:r>
            <a:r>
              <a:rPr lang="ko-KR" altLang="en-US" dirty="0"/>
              <a:t>제품 없음에도 항목 선택 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987FB-171F-CDCB-A6C9-E7306A166D0E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Multidoor </a:t>
            </a:r>
            <a:r>
              <a:rPr lang="ko-KR" altLang="en-US" dirty="0"/>
              <a:t>항목 오류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FAE301-0EBA-A819-EF80-DC635653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268" y="4768229"/>
            <a:ext cx="6057292" cy="17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4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1CBFCDE-DDC6-8D90-8A4C-C4A58BCF7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04" y="1677007"/>
            <a:ext cx="8382000" cy="36766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F6D40A3-003B-1499-48E8-CBB0C413B970}"/>
              </a:ext>
            </a:extLst>
          </p:cNvPr>
          <p:cNvSpPr/>
          <p:nvPr/>
        </p:nvSpPr>
        <p:spPr>
          <a:xfrm>
            <a:off x="8423141" y="4238050"/>
            <a:ext cx="1343763" cy="1061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0A281-7DD8-E2F3-E0C7-A79D176C90E0}"/>
              </a:ext>
            </a:extLst>
          </p:cNvPr>
          <p:cNvSpPr txBox="1"/>
          <p:nvPr/>
        </p:nvSpPr>
        <p:spPr>
          <a:xfrm>
            <a:off x="3241964" y="5408185"/>
            <a:ext cx="8487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IT Appliance Finder </a:t>
            </a:r>
            <a:r>
              <a:rPr lang="en-US" altLang="ko-KR" b="1" dirty="0" err="1">
                <a:solidFill>
                  <a:schemeClr val="accent5"/>
                </a:solidFill>
              </a:rPr>
              <a:t>specsheet_Specsheet</a:t>
            </a:r>
            <a:r>
              <a:rPr lang="en-US" altLang="ko-KR" b="1" dirty="0">
                <a:solidFill>
                  <a:schemeClr val="accent5"/>
                </a:solidFill>
              </a:rPr>
              <a:t> update_221107_</a:t>
            </a:r>
            <a:r>
              <a:rPr lang="ko-KR" altLang="en-US" b="1" dirty="0" err="1">
                <a:solidFill>
                  <a:schemeClr val="accent5"/>
                </a:solidFill>
              </a:rPr>
              <a:t>취합본</a:t>
            </a:r>
            <a:r>
              <a:rPr lang="en-US" altLang="ko-KR" b="1" dirty="0">
                <a:solidFill>
                  <a:schemeClr val="accent5"/>
                </a:solidFill>
              </a:rPr>
              <a:t>_</a:t>
            </a:r>
            <a:br>
              <a:rPr lang="en-US" altLang="ko-KR" b="1" dirty="0">
                <a:solidFill>
                  <a:schemeClr val="accent5"/>
                </a:solidFill>
              </a:rPr>
            </a:br>
            <a:r>
              <a:rPr lang="ko-KR" altLang="en-US" b="1" dirty="0" err="1">
                <a:solidFill>
                  <a:schemeClr val="accent5"/>
                </a:solidFill>
              </a:rPr>
              <a:t>스펙시트</a:t>
            </a:r>
            <a:r>
              <a:rPr lang="ko-KR" altLang="en-US" b="1" dirty="0">
                <a:solidFill>
                  <a:schemeClr val="accent5"/>
                </a:solidFill>
              </a:rPr>
              <a:t> 기준 상</a:t>
            </a:r>
            <a:endParaRPr lang="en-US" altLang="ko-KR" b="1" dirty="0">
              <a:solidFill>
                <a:schemeClr val="accent5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Non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Plumbed</a:t>
            </a:r>
            <a:r>
              <a:rPr lang="ko-KR" altLang="en-US" b="1" dirty="0">
                <a:solidFill>
                  <a:srgbClr val="FF0000"/>
                </a:solidFill>
              </a:rPr>
              <a:t> 해당하는 제품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개 있음</a:t>
            </a:r>
          </a:p>
        </p:txBody>
      </p:sp>
    </p:spTree>
    <p:extLst>
      <p:ext uri="{BB962C8B-B14F-4D97-AF65-F5344CB8AC3E}">
        <p14:creationId xmlns:p14="http://schemas.microsoft.com/office/powerpoint/2010/main" val="32021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138082-EB34-1ED8-738A-CC231A6A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84" y="737559"/>
            <a:ext cx="3983416" cy="39974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3420B1-4FD0-245F-69AD-FB178D35B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063" y="4994107"/>
            <a:ext cx="8286006" cy="15489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CBB2982-4C67-6A66-1768-3FBDB42C7B3F}"/>
              </a:ext>
            </a:extLst>
          </p:cNvPr>
          <p:cNvSpPr/>
          <p:nvPr/>
        </p:nvSpPr>
        <p:spPr>
          <a:xfrm>
            <a:off x="5401590" y="154983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Stianless</a:t>
            </a:r>
            <a:r>
              <a:rPr lang="en-US" altLang="ko-KR" dirty="0"/>
              <a:t> steel </a:t>
            </a:r>
            <a:r>
              <a:rPr lang="ko-KR" altLang="en-US" dirty="0"/>
              <a:t>비활성화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7A9D17-96FF-D238-A576-85FC28522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88" y="1096908"/>
            <a:ext cx="3821412" cy="33268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C4A5B2-126F-770E-C6FB-26926B38D0F8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Multidoor </a:t>
            </a:r>
            <a:r>
              <a:rPr lang="ko-KR" altLang="en-US" dirty="0"/>
              <a:t>항목 오류</a:t>
            </a:r>
          </a:p>
        </p:txBody>
      </p:sp>
    </p:spTree>
    <p:extLst>
      <p:ext uri="{BB962C8B-B14F-4D97-AF65-F5344CB8AC3E}">
        <p14:creationId xmlns:p14="http://schemas.microsoft.com/office/powerpoint/2010/main" val="72034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183</Words>
  <Application>Microsoft Office PowerPoint</Application>
  <PresentationFormat>와이드스크린</PresentationFormat>
  <Paragraphs>32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양승원(Theo)</dc:creator>
  <cp:lastModifiedBy>신 민주</cp:lastModifiedBy>
  <cp:revision>60</cp:revision>
  <dcterms:created xsi:type="dcterms:W3CDTF">2022-12-21T02:37:31Z</dcterms:created>
  <dcterms:modified xsi:type="dcterms:W3CDTF">2022-12-21T09:19:21Z</dcterms:modified>
</cp:coreProperties>
</file>