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D3BD-0320-760B-25B6-790ACB4F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FC1DC-26CA-F0B7-92F5-19CD7DF1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FDD73-01BD-1C67-2A19-597581D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02DDA-030A-8655-5524-B385CE67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90B8-5116-3EDF-2F09-5BE88BB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0704-0DDB-E777-0DE0-95325D49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B11A3-5D66-229F-8A70-4FF6D3C4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32E68-8AE6-A7E8-BE36-886D7865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FB85-27D4-D3C3-2677-5B53663E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F6C91-38E4-D02E-40AD-86A2904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EE7E2-7993-4DAA-BFDF-64E0543BA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7F2C9-E9FE-0605-40FB-369C6272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230A3-BDB3-15D3-E4DC-343978E7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164B5-CCEE-7890-2A7B-377726B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50BC5-8B99-C351-4388-C2E3BD1D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B87A1-23AF-5F21-C819-ACFA2CA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A3540-317E-825B-1B9A-935B4CB9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B3CEE-5C76-74C6-EEE7-1D00143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2C9A-7C42-03A3-70B8-AAF1D892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B92BA-2E2A-EDC4-DB59-A1DFB1A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189D-3A8F-7190-EE8C-564DF654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2BD17-5EA5-B7DB-0ED0-A7E83301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E1F25-0FAE-2238-A30D-EEF6D718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AE0E2-4913-4C9D-0839-A42BCDA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6F457-091B-8D44-1DB8-4D20CA9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82D4-D951-38CB-5769-242D2DA3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EC19E-F334-F4E8-84B2-6D1DDD26E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599F5-1365-CBD3-ED1C-A30B2B86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D3A35-EDA4-E699-E1D8-3A8C28C0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FF4F1-F17F-523B-C3D7-F54D9652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C49E0-13FA-02D7-2EFD-D9139D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F237-684B-688F-AB89-6586CD43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D4931-3607-50DA-7C77-DBAC6D98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7AA2E-A948-37DA-5DD6-DE3C77FB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FFBB9B-61B7-1081-6838-4BCD2D34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490BF-5C6E-2DBA-B6BE-C293758A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D09CA-69F3-B7D3-1D94-08207B96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38150-616C-E365-23E2-E4BFDB62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920CF6-DBCA-E9F7-E1F1-17BD8F3A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9BD4-52FA-B863-F350-1DE94F5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6253D-7CFF-10D4-812F-FF3646BC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2F8EC-86D4-4F03-22A8-C8BE0F48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742FD-28CD-C390-FBAC-763939E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627D5-66FA-CDF9-FA8F-52BEC59B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E8488-6CA9-2379-1615-51BC9096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815F0-00CE-9D8F-3CC3-2333080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C7AB2-28A2-84EC-E7D7-B1C02510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F5069-4E3E-2C2B-8FF9-B14068BD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5A8D6-0C03-DA83-E5C2-AEB6D2F8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B4037-AB3D-3DB1-13DA-D9881C4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5C85B-73BB-11AF-FA7C-2A06ED51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E2A5-24C2-F993-9FBC-67A493C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3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CB27-CB39-C735-E08E-27B26911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B013-8752-A628-C12D-38F3187F4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68667-33D2-820E-9E70-B7C0F9F0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3F4CD-7F05-8176-D949-DB055667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B378F-AFC0-5ADC-A9EF-CB65C63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999E0-9D60-F17D-3504-F5F7FA5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1C943-7018-9CDF-1A9B-9A2F77E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3C42F-646C-7C97-3DD5-9E3ACE24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8114C-1E65-3072-D379-9EF91BDA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D433-6A19-48A7-AAB8-C15DB9D7738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71381-0CD9-5F60-525B-82F92C75D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F3F84-BAA6-6568-70C8-F5EFF378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5C98-C536-46E5-BB41-9967280B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85EEC-520A-7CE8-2598-F2C541FA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55219"/>
            <a:ext cx="4469268" cy="4547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73899-60F5-3263-B062-04CF4D53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32" y="844120"/>
            <a:ext cx="2875192" cy="454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891743-6102-F604-61C8-ABE8FE86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46" y="5299309"/>
            <a:ext cx="9168307" cy="14291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C2A36-0101-4FB0-B3FF-23EE7AD25B86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plumbing </a:t>
            </a:r>
            <a:r>
              <a:rPr lang="ko-KR" altLang="en-US" dirty="0"/>
              <a:t>제품 없음에도 항목 선택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BDC88-2A5D-7379-A57F-5D8967DF66ED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69842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01AE0-FD47-0AAE-FF67-71330E5F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77" y="975923"/>
            <a:ext cx="4204423" cy="4536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614F07-7D3E-D2D8-60DA-569EA1B8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12" y="1115167"/>
            <a:ext cx="5020376" cy="4258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5AE9CC-CF1C-75DE-B018-F69B84A9404E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Stainless</a:t>
            </a:r>
            <a:r>
              <a:rPr lang="ko-KR" altLang="en-US" dirty="0"/>
              <a:t> </a:t>
            </a:r>
            <a:r>
              <a:rPr lang="en-US" altLang="ko-KR" dirty="0"/>
              <a:t>steel</a:t>
            </a:r>
            <a:r>
              <a:rPr lang="ko-KR" altLang="en-US" dirty="0"/>
              <a:t> 비활성화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911727-72C4-7259-10BD-653BFDDAC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03" y="5883753"/>
            <a:ext cx="10164594" cy="819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D23FC-9BE0-9186-6F00-8A7B615265B8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245747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DE78A6-857A-3815-05FD-74EBC00E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33" y="566338"/>
            <a:ext cx="4077067" cy="4438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4AE10E-1555-6AD1-BF4E-A60BCCA2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2" y="785154"/>
            <a:ext cx="5048955" cy="422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0C9E79-D5DC-C86E-3A51-6E84931D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08" y="5805819"/>
            <a:ext cx="10088383" cy="971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CE32FE-CEA6-1770-AD48-34B6C849F68A}"/>
              </a:ext>
            </a:extLst>
          </p:cNvPr>
          <p:cNvSpPr/>
          <p:nvPr/>
        </p:nvSpPr>
        <p:spPr>
          <a:xfrm>
            <a:off x="6095999" y="221769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Silver </a:t>
            </a:r>
            <a:r>
              <a:rPr lang="ko-KR" altLang="en-US" dirty="0"/>
              <a:t>비활성화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87B7-9AAD-C3C5-3B79-EC86DEB50DA3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5530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34F50F-4116-0F35-E683-B466ABCF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65" y="836275"/>
            <a:ext cx="4982270" cy="4829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64435B-FCBF-B272-0073-66E32539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09" y="836274"/>
            <a:ext cx="3060235" cy="48298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757D55-EF24-C666-1514-DF5B6BCE12C6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plumbing </a:t>
            </a:r>
            <a:r>
              <a:rPr lang="ko-KR" altLang="en-US" dirty="0"/>
              <a:t>제품 없음에도 항목 선택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987FB-171F-CDCB-A6C9-E7306A166D0E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FAE301-0EBA-A819-EF80-DC635653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23" y="5235434"/>
            <a:ext cx="5304407" cy="15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138082-EB34-1ED8-738A-CC231A6A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4" y="737559"/>
            <a:ext cx="3983416" cy="3997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420B1-4FD0-245F-69AD-FB178D35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09" y="4987814"/>
            <a:ext cx="8459381" cy="15813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BB2982-4C67-6A66-1768-3FBDB42C7B3F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Stianless</a:t>
            </a:r>
            <a:r>
              <a:rPr lang="en-US" altLang="ko-KR" dirty="0"/>
              <a:t> steel </a:t>
            </a:r>
            <a:r>
              <a:rPr lang="ko-KR" altLang="en-US" dirty="0"/>
              <a:t>비활성화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A9D17-96FF-D238-A576-85FC28522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88" y="1096908"/>
            <a:ext cx="3821412" cy="3326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4A5B2-126F-770E-C6FB-26926B38D0F8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72034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3AD298-B99C-660D-4462-74EEAAC5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5" y="1064726"/>
            <a:ext cx="3579875" cy="3769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318E13-D08D-2058-D496-8D3F1706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97" y="1166433"/>
            <a:ext cx="4213554" cy="3481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73738-E297-ABC5-AA36-82407BD8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3" y="1064726"/>
            <a:ext cx="3418257" cy="3769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F2538C-F913-1C4A-7C19-A934154E2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271" y="5412221"/>
            <a:ext cx="8411749" cy="7621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9266C-775D-83FB-FF0F-0F33CF715DDF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Stianless</a:t>
            </a:r>
            <a:r>
              <a:rPr lang="en-US" altLang="ko-KR" dirty="0"/>
              <a:t> steel </a:t>
            </a:r>
            <a:r>
              <a:rPr lang="ko-KR" altLang="en-US" dirty="0"/>
              <a:t>비활성화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662B2-974D-8ACF-E317-AC1851849CF9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Multidoor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40509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DC2D2D-25EC-C173-BCAE-B49C22DD9AE3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Side </a:t>
            </a:r>
            <a:r>
              <a:rPr lang="ko-KR" altLang="en-US" dirty="0"/>
              <a:t>항목 오류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380EC2-4659-075B-6FDA-1215671F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68" y="1357023"/>
            <a:ext cx="4944165" cy="41439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35982B-4160-B7D0-4C56-78D953CC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3" y="1357023"/>
            <a:ext cx="3427717" cy="3819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935360-430A-4F1D-EEE6-777B77ED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0" y="5693342"/>
            <a:ext cx="9269119" cy="962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4C2651-5AD1-7192-D000-D9A7EA6F6A80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Silver </a:t>
            </a:r>
            <a:r>
              <a:rPr lang="ko-KR" altLang="en-US" dirty="0"/>
              <a:t>항목 표기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24C54-E8E9-AA74-6931-A8A1EC4B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3" y="762690"/>
            <a:ext cx="2718517" cy="4398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773E1-D172-C1B3-B8C1-8ACA8CA0EDAC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door </a:t>
            </a:r>
            <a:r>
              <a:rPr lang="ko-KR" altLang="en-US" dirty="0"/>
              <a:t>항목 오류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EBBF1-87A2-B7E3-0208-6C36AC17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70" y="1088346"/>
            <a:ext cx="4359630" cy="4171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BFBDE-8AD8-EA67-50E2-CCA4C7ED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00" y="5258665"/>
            <a:ext cx="7163800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BD2E01-3A87-A135-EB02-679BEDDDBFC3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Water only </a:t>
            </a:r>
            <a:r>
              <a:rPr lang="ko-KR" altLang="en-US" dirty="0"/>
              <a:t>항목 비활성화됨</a:t>
            </a:r>
            <a:endParaRPr lang="en-US" altLang="ko-KR" dirty="0"/>
          </a:p>
          <a:p>
            <a:pPr algn="ctr"/>
            <a:r>
              <a:rPr lang="en-US" altLang="ko-KR" dirty="0"/>
              <a:t>Non plumbing </a:t>
            </a:r>
            <a:r>
              <a:rPr lang="ko-KR" altLang="en-US" dirty="0"/>
              <a:t>항목 오류</a:t>
            </a:r>
          </a:p>
        </p:txBody>
      </p:sp>
    </p:spTree>
    <p:extLst>
      <p:ext uri="{BB962C8B-B14F-4D97-AF65-F5344CB8AC3E}">
        <p14:creationId xmlns:p14="http://schemas.microsoft.com/office/powerpoint/2010/main" val="312908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FB7884-B153-45DC-FC0F-F9E63991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97" y="966470"/>
            <a:ext cx="4163006" cy="45440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46BA74-D5A1-2E7D-56EC-D60EB359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12" y="845881"/>
            <a:ext cx="4184688" cy="4544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40685-26BC-BF21-75EA-8C1698C2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79" y="5510529"/>
            <a:ext cx="8206841" cy="115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BEDB1-451D-DDBD-0BE3-8C3C2CD5F6E2}"/>
              </a:ext>
            </a:extLst>
          </p:cNvPr>
          <p:cNvSpPr txBox="1"/>
          <p:nvPr/>
        </p:nvSpPr>
        <p:spPr>
          <a:xfrm>
            <a:off x="448398" y="31493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door </a:t>
            </a:r>
            <a:r>
              <a:rPr lang="ko-KR" altLang="en-US" dirty="0"/>
              <a:t>항목 오류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112082-D02A-AFFC-BB42-49345CF194A7}"/>
              </a:ext>
            </a:extLst>
          </p:cNvPr>
          <p:cNvSpPr/>
          <p:nvPr/>
        </p:nvSpPr>
        <p:spPr>
          <a:xfrm>
            <a:off x="5401590" y="154983"/>
            <a:ext cx="5202910" cy="68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Black </a:t>
            </a:r>
            <a:r>
              <a:rPr lang="ko-KR" altLang="en-US" dirty="0"/>
              <a:t>항목 비활성화됨</a:t>
            </a:r>
          </a:p>
        </p:txBody>
      </p:sp>
    </p:spTree>
    <p:extLst>
      <p:ext uri="{BB962C8B-B14F-4D97-AF65-F5344CB8AC3E}">
        <p14:creationId xmlns:p14="http://schemas.microsoft.com/office/powerpoint/2010/main" val="46290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71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신 민주</cp:lastModifiedBy>
  <cp:revision>6</cp:revision>
  <dcterms:created xsi:type="dcterms:W3CDTF">2022-12-21T02:37:31Z</dcterms:created>
  <dcterms:modified xsi:type="dcterms:W3CDTF">2022-12-21T08:11:44Z</dcterms:modified>
</cp:coreProperties>
</file>