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426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25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EC17D0-F9A2-894B-E522-3AB52093EF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9E20639-3202-7D03-48E3-2D66DCAB10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441B30-B712-6987-B490-0A00C6D35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B2B0C-F451-49C8-AA0E-9D9DBA73F892}" type="datetimeFigureOut">
              <a:rPr lang="ko-KR" altLang="en-US" smtClean="0"/>
              <a:t>2022-12-28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BB00FD-58D7-42EE-DE54-84AB39CDD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8766CB-D471-D267-7956-134BAC6E5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4C653-62EF-4D4F-A4CD-7246E117AB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466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99839D-F7BB-AA77-B44F-C47B3C1AE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87D697D-4912-097A-4F2B-9DD12398DD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1812C0-E7AE-CD57-83B5-2343B517E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B2B0C-F451-49C8-AA0E-9D9DBA73F892}" type="datetimeFigureOut">
              <a:rPr lang="ko-KR" altLang="en-US" smtClean="0"/>
              <a:t>2022-12-28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B70964-2625-812A-F7D9-4EAD829B7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0FFF53-85B5-848F-935A-C1A30A2CE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4C653-62EF-4D4F-A4CD-7246E117AB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3902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33250B4-A619-F4B2-4343-C692104F22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FDAFF8D-BFFB-46A4-5606-0FD2311881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CD5036-D27E-307C-DF1B-299B3CDAA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B2B0C-F451-49C8-AA0E-9D9DBA73F892}" type="datetimeFigureOut">
              <a:rPr lang="ko-KR" altLang="en-US" smtClean="0"/>
              <a:t>2022-12-28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2C6D45-27B1-77ED-11E7-DD7FB2D2E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2920D4-7D65-58F5-F7AE-729677D5F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4C653-62EF-4D4F-A4CD-7246E117AB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7743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F46E31-3649-D61D-A7DC-73C26D01E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549A7F-F878-A878-826D-FD23FD8B37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809A8F-CEEC-2471-7FF5-ADFF4469E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B2B0C-F451-49C8-AA0E-9D9DBA73F892}" type="datetimeFigureOut">
              <a:rPr lang="ko-KR" altLang="en-US" smtClean="0"/>
              <a:t>2022-12-28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6DED94-4FB6-C7FB-6D44-DCD942010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E69148-9173-A26B-D15F-293FDA5EB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4C653-62EF-4D4F-A4CD-7246E117AB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1998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818738-6C96-F145-DD8F-1915C7FAD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9E636D-8AB1-DF34-B615-A85BFEF4CB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08FA2E-124E-E7D4-6EBB-299D0EC18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B2B0C-F451-49C8-AA0E-9D9DBA73F892}" type="datetimeFigureOut">
              <a:rPr lang="ko-KR" altLang="en-US" smtClean="0"/>
              <a:t>2022-12-28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66D5E-8BA9-6D0E-6E54-C4251608C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0608D3-AE64-2CBC-8E64-60D58B8F9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4C653-62EF-4D4F-A4CD-7246E117AB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193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004D8D-88E2-8977-3051-03B2C2152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341D9D-10B8-D869-A01C-30256BDA34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B9D428A-17B8-3D0C-F83F-428A0AC5D9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3B4D269-24BE-43B1-7C7B-DB840CB4E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B2B0C-F451-49C8-AA0E-9D9DBA73F892}" type="datetimeFigureOut">
              <a:rPr lang="ko-KR" altLang="en-US" smtClean="0"/>
              <a:t>2022-12-28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F31DFB0-0251-5327-1B91-86D20D883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CD5EF2D-A712-EE21-DDCB-622BA9612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4C653-62EF-4D4F-A4CD-7246E117AB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6709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48A456-AA0B-EFF4-A3D5-BFD07E266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DCC6EE-0E7C-0FC9-AE41-7C1490B284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B71756-83F3-7A5E-3B70-26E33BFB08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CFDC0DE-2D6D-EE29-1327-010C34E8BE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28B6BF2-1727-2739-5A8E-5578CDDD26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079BAE2-A5C1-B568-A8A2-9414C3311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B2B0C-F451-49C8-AA0E-9D9DBA73F892}" type="datetimeFigureOut">
              <a:rPr lang="ko-KR" altLang="en-US" smtClean="0"/>
              <a:t>2022-12-28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F628AB4-FFD3-AB49-4740-DEC2D73C5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C5257D6-928E-C76A-FE06-11D23B18D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4C653-62EF-4D4F-A4CD-7246E117AB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1553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D42DFB-7055-31A7-28F7-2E85B6AFD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5CF9B74-7465-3B84-8BEF-70C969B0C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B2B0C-F451-49C8-AA0E-9D9DBA73F892}" type="datetimeFigureOut">
              <a:rPr lang="ko-KR" altLang="en-US" smtClean="0"/>
              <a:t>2022-12-28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7B3040B-A8A7-2251-6CD7-D2609B5DE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03C8039-FBDC-8632-1581-90D2DEB2E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4C653-62EF-4D4F-A4CD-7246E117AB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5342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8BADFD6-21CE-260A-444A-FC9DF6E41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B2B0C-F451-49C8-AA0E-9D9DBA73F892}" type="datetimeFigureOut">
              <a:rPr lang="ko-KR" altLang="en-US" smtClean="0"/>
              <a:t>2022-12-28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A132029-7B8E-1231-2174-682465176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DA2BF68-BA0E-A384-4B57-5F86CBFC0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4C653-62EF-4D4F-A4CD-7246E117AB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6433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2B2CE5-BB7A-A095-96AC-A76ED98B2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593387-D55A-55F8-3214-01B3A5BA3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D68874-40EF-EAB4-1536-8A2C34BEA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8E292F4-0385-0E6E-BCAA-3D08F365E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B2B0C-F451-49C8-AA0E-9D9DBA73F892}" type="datetimeFigureOut">
              <a:rPr lang="ko-KR" altLang="en-US" smtClean="0"/>
              <a:t>2022-12-28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5592D3-EA55-7F23-E27C-5B812CDAF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642B182-9D9C-7C1C-0883-5B8967017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4C653-62EF-4D4F-A4CD-7246E117AB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6707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B395E9-899E-CD41-30D2-10EBEA1AB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3793E84-1410-ED26-202E-B769D9BC79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2986126-995B-7A78-DEA8-F0C8584E8D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C4F475-7AEF-8439-527D-99CCFBE96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B2B0C-F451-49C8-AA0E-9D9DBA73F892}" type="datetimeFigureOut">
              <a:rPr lang="ko-KR" altLang="en-US" smtClean="0"/>
              <a:t>2022-12-28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2AF519-FA90-5EA1-912A-134B24554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F0FD221-5F74-4144-883F-187CDFC4E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4C653-62EF-4D4F-A4CD-7246E117AB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017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3D6CFAD-0205-A1A6-7476-B0AAF9405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A7BA92-B11B-D2BA-D8A3-8BFD0BA307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9C433E-97D1-3812-7EEB-527E6A0693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B2B0C-F451-49C8-AA0E-9D9DBA73F892}" type="datetimeFigureOut">
              <a:rPr lang="ko-KR" altLang="en-US" smtClean="0"/>
              <a:t>2022-12-28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A6583A-9111-7A24-AAC9-431EC9FAE3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62BFF5-DEBD-2C7E-194E-4F3CF2D31A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84C653-62EF-4D4F-A4CD-7246E117AB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6509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C6B5B73-A099-FEA0-2A0F-2D39839A5946}"/>
              </a:ext>
            </a:extLst>
          </p:cNvPr>
          <p:cNvSpPr txBox="1"/>
          <p:nvPr/>
        </p:nvSpPr>
        <p:spPr>
          <a:xfrm>
            <a:off x="266700" y="546100"/>
            <a:ext cx="11645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세탁</a:t>
            </a:r>
            <a:r>
              <a:rPr lang="en-US" altLang="ko-KR" sz="1200" dirty="0"/>
              <a:t>-&gt; 10~11-&gt; 56~56.5-&gt; a-&gt; </a:t>
            </a:r>
            <a:r>
              <a:rPr lang="en-US" altLang="ko-KR" sz="1200" dirty="0" err="1"/>
              <a:t>aidd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turbowash</a:t>
            </a:r>
            <a:r>
              <a:rPr lang="en-US" altLang="ko-KR" sz="1200" dirty="0"/>
              <a:t>, steam-&gt;</a:t>
            </a:r>
            <a:r>
              <a:rPr lang="en-US" altLang="ko-KR" sz="1200" dirty="0" err="1"/>
              <a:t>thinq</a:t>
            </a:r>
            <a:r>
              <a:rPr lang="en-US" altLang="ko-KR" sz="1200" dirty="0"/>
              <a:t> </a:t>
            </a:r>
            <a:r>
              <a:rPr lang="en-US" altLang="ko-KR" sz="1200" dirty="0" err="1"/>
              <a:t>ezdispense</a:t>
            </a:r>
            <a:r>
              <a:rPr lang="en-US" altLang="ko-KR" sz="1200" dirty="0"/>
              <a:t>-&gt; white black steel </a:t>
            </a:r>
            <a:r>
              <a:rPr lang="ko-KR" altLang="en-US" sz="1200" dirty="0"/>
              <a:t>선택 시 </a:t>
            </a:r>
            <a:r>
              <a:rPr lang="en-US" altLang="ko-KR" sz="1200" dirty="0" err="1"/>
              <a:t>ezdispense</a:t>
            </a:r>
            <a:r>
              <a:rPr lang="en-US" altLang="ko-KR" sz="1200" dirty="0"/>
              <a:t> </a:t>
            </a:r>
            <a:r>
              <a:rPr lang="ko-KR" altLang="en-US" sz="1200" dirty="0"/>
              <a:t>필터적용 </a:t>
            </a:r>
            <a:r>
              <a:rPr lang="en-US" altLang="ko-KR" sz="1200" dirty="0"/>
              <a:t>X</a:t>
            </a:r>
            <a:endParaRPr lang="ko-KR" altLang="en-US" sz="12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4B2A69E-1FDE-A50C-80F7-015A67022A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320" y="856397"/>
            <a:ext cx="2907041" cy="257260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60D3439-BCCA-C5C3-17A5-1D670610FC04}"/>
              </a:ext>
            </a:extLst>
          </p:cNvPr>
          <p:cNvSpPr txBox="1"/>
          <p:nvPr/>
        </p:nvSpPr>
        <p:spPr>
          <a:xfrm>
            <a:off x="304800" y="3935278"/>
            <a:ext cx="11645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세탁 건조</a:t>
            </a:r>
            <a:r>
              <a:rPr lang="en-US" altLang="ko-KR" sz="1200" dirty="0"/>
              <a:t>-&gt; 12+7-&gt; 60 </a:t>
            </a:r>
            <a:r>
              <a:rPr lang="ko-KR" altLang="en-US" sz="1200" dirty="0"/>
              <a:t>이상</a:t>
            </a:r>
            <a:r>
              <a:rPr lang="en-US" altLang="ko-KR" sz="1200" dirty="0"/>
              <a:t>-&gt; a-&gt; </a:t>
            </a:r>
            <a:r>
              <a:rPr lang="en-US" altLang="ko-KR" sz="1200" dirty="0" err="1"/>
              <a:t>aidd</a:t>
            </a:r>
            <a:r>
              <a:rPr lang="en-US" altLang="ko-KR" sz="1200" dirty="0"/>
              <a:t>, steam, </a:t>
            </a:r>
            <a:r>
              <a:rPr lang="en-US" altLang="ko-KR" sz="1200" dirty="0" err="1"/>
              <a:t>turbowash</a:t>
            </a:r>
            <a:r>
              <a:rPr lang="en-US" altLang="ko-KR" sz="1200" dirty="0"/>
              <a:t>-&gt; </a:t>
            </a:r>
            <a:r>
              <a:rPr lang="en-US" altLang="ko-KR" sz="1200" dirty="0" err="1"/>
              <a:t>thinq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ezdisepnse</a:t>
            </a:r>
            <a:r>
              <a:rPr lang="en-US" altLang="ko-KR" sz="1200" dirty="0"/>
              <a:t>, white </a:t>
            </a:r>
            <a:r>
              <a:rPr lang="ko-KR" altLang="en-US" sz="1200" dirty="0"/>
              <a:t>선택 시 </a:t>
            </a:r>
            <a:r>
              <a:rPr lang="en-US" altLang="ko-KR" sz="1200" dirty="0" err="1"/>
              <a:t>ezdisepnse</a:t>
            </a:r>
            <a:r>
              <a:rPr lang="en-US" altLang="ko-KR" sz="1200" dirty="0"/>
              <a:t>, </a:t>
            </a:r>
            <a:r>
              <a:rPr lang="ko-KR" altLang="en-US" sz="1200" dirty="0"/>
              <a:t>컬러 체크</a:t>
            </a:r>
            <a:r>
              <a:rPr lang="en-US" altLang="ko-KR" sz="1200" dirty="0"/>
              <a:t>X</a:t>
            </a:r>
            <a:endParaRPr lang="ko-KR" altLang="en-US" sz="12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6D0AFE0-E697-604F-2627-9973587C02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888" y="4378055"/>
            <a:ext cx="2143424" cy="193384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776106A-360F-D0A2-D5FB-0AA6931DA7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2461" y="4997266"/>
            <a:ext cx="1981477" cy="69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433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B628BCB-F46A-0B32-D47B-0C15A5EA00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330" y="911104"/>
            <a:ext cx="2257740" cy="173379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1B3B4B3-1A3D-50DD-BE84-0B9FAA200AC2}"/>
              </a:ext>
            </a:extLst>
          </p:cNvPr>
          <p:cNvSpPr txBox="1"/>
          <p:nvPr/>
        </p:nvSpPr>
        <p:spPr>
          <a:xfrm>
            <a:off x="266700" y="241300"/>
            <a:ext cx="11645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세탁</a:t>
            </a:r>
            <a:r>
              <a:rPr lang="en-US" altLang="ko-KR" sz="1200" dirty="0"/>
              <a:t>-&gt; 12</a:t>
            </a:r>
            <a:r>
              <a:rPr lang="ko-KR" altLang="en-US" sz="1200" dirty="0"/>
              <a:t>이상</a:t>
            </a:r>
            <a:r>
              <a:rPr lang="en-US" altLang="ko-KR" sz="1200" dirty="0"/>
              <a:t>-&gt; 60</a:t>
            </a:r>
            <a:r>
              <a:rPr lang="ko-KR" altLang="en-US" sz="1200" dirty="0"/>
              <a:t>이상</a:t>
            </a:r>
            <a:r>
              <a:rPr lang="en-US" altLang="ko-KR" sz="1200" dirty="0"/>
              <a:t>-&gt; </a:t>
            </a:r>
            <a:r>
              <a:rPr lang="ko-KR" altLang="en-US" sz="1200" dirty="0"/>
              <a:t>상관 없음</a:t>
            </a:r>
            <a:r>
              <a:rPr lang="en-US" altLang="ko-KR" sz="1200" dirty="0"/>
              <a:t>-&gt; </a:t>
            </a:r>
            <a:r>
              <a:rPr lang="en-US" altLang="ko-KR" sz="1200" dirty="0" err="1"/>
              <a:t>aidd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turbowash</a:t>
            </a:r>
            <a:r>
              <a:rPr lang="en-US" altLang="ko-KR" sz="1200" dirty="0"/>
              <a:t>, steam-&gt; </a:t>
            </a:r>
            <a:r>
              <a:rPr lang="en-US" altLang="ko-KR" sz="1200" dirty="0" err="1"/>
              <a:t>thinq</a:t>
            </a:r>
            <a:r>
              <a:rPr lang="en-US" altLang="ko-KR" sz="1200" dirty="0"/>
              <a:t> </a:t>
            </a:r>
            <a:r>
              <a:rPr lang="en-US" altLang="ko-KR" sz="1200" dirty="0" err="1"/>
              <a:t>ezdispense</a:t>
            </a:r>
            <a:r>
              <a:rPr lang="en-US" altLang="ko-KR" sz="1200" dirty="0"/>
              <a:t> -&gt; white </a:t>
            </a:r>
            <a:r>
              <a:rPr lang="ko-KR" altLang="en-US" sz="1200" dirty="0"/>
              <a:t>선택 시</a:t>
            </a:r>
            <a:r>
              <a:rPr lang="en-US" altLang="ko-KR" sz="1200" dirty="0"/>
              <a:t> </a:t>
            </a:r>
            <a:r>
              <a:rPr lang="en-US" altLang="ko-KR" sz="1200" dirty="0" err="1"/>
              <a:t>ezdispense</a:t>
            </a:r>
            <a:r>
              <a:rPr lang="en-US" altLang="ko-KR" sz="1200" dirty="0"/>
              <a:t> </a:t>
            </a:r>
            <a:r>
              <a:rPr lang="ko-KR" altLang="en-US" sz="1200" dirty="0"/>
              <a:t>필터 적용 </a:t>
            </a:r>
            <a:r>
              <a:rPr lang="en-US" altLang="ko-KR" sz="1200" dirty="0"/>
              <a:t>X</a:t>
            </a:r>
            <a:endParaRPr lang="ko-KR" altLang="en-US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450EF4-2690-3F38-A8FD-463E6549A421}"/>
              </a:ext>
            </a:extLst>
          </p:cNvPr>
          <p:cNvSpPr txBox="1"/>
          <p:nvPr/>
        </p:nvSpPr>
        <p:spPr>
          <a:xfrm>
            <a:off x="266700" y="2853035"/>
            <a:ext cx="11645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세탁건조</a:t>
            </a:r>
            <a:r>
              <a:rPr lang="en-US" altLang="ko-KR" sz="1200" dirty="0"/>
              <a:t>-&gt; -8~8.5/7-&gt; 47.5-&gt; </a:t>
            </a:r>
            <a:r>
              <a:rPr lang="ko-KR" altLang="en-US" sz="1200" dirty="0"/>
              <a:t>상관 없음</a:t>
            </a:r>
            <a:r>
              <a:rPr lang="en-US" altLang="ko-KR" sz="1200" dirty="0"/>
              <a:t>-&gt; </a:t>
            </a:r>
            <a:r>
              <a:rPr lang="en-US" altLang="ko-KR" sz="1200" dirty="0" err="1"/>
              <a:t>aidd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turbowash</a:t>
            </a:r>
            <a:r>
              <a:rPr lang="en-US" altLang="ko-KR" sz="1200" dirty="0"/>
              <a:t>, steam-&gt; </a:t>
            </a:r>
            <a:r>
              <a:rPr lang="en-US" altLang="ko-KR" sz="1200" dirty="0" err="1"/>
              <a:t>thinq</a:t>
            </a:r>
            <a:r>
              <a:rPr lang="en-US" altLang="ko-KR" sz="1200" dirty="0"/>
              <a:t>-&gt; white </a:t>
            </a:r>
            <a:r>
              <a:rPr lang="ko-KR" altLang="en-US" sz="1200" dirty="0"/>
              <a:t>선택 시 </a:t>
            </a:r>
            <a:r>
              <a:rPr lang="en-US" altLang="ko-KR" sz="1200" dirty="0" err="1"/>
              <a:t>turbowash</a:t>
            </a:r>
            <a:r>
              <a:rPr lang="en-US" altLang="ko-KR" sz="1200" dirty="0"/>
              <a:t> </a:t>
            </a:r>
            <a:r>
              <a:rPr lang="ko-KR" altLang="en-US" sz="1200" dirty="0"/>
              <a:t>필터 적용 </a:t>
            </a:r>
            <a:r>
              <a:rPr lang="en-US" altLang="ko-KR" sz="1200" dirty="0"/>
              <a:t>X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959B832-7792-F8B8-35EA-22C08ACE43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330" y="3155733"/>
            <a:ext cx="2295845" cy="212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05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1B3B4B3-1A3D-50DD-BE84-0B9FAA200AC2}"/>
              </a:ext>
            </a:extLst>
          </p:cNvPr>
          <p:cNvSpPr txBox="1"/>
          <p:nvPr/>
        </p:nvSpPr>
        <p:spPr>
          <a:xfrm>
            <a:off x="266700" y="241300"/>
            <a:ext cx="11645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세탁 건조</a:t>
            </a:r>
            <a:r>
              <a:rPr lang="en-US" altLang="ko-KR" sz="1200" dirty="0"/>
              <a:t>-&gt; 9+6-&gt; 56~56.5-&gt; </a:t>
            </a:r>
            <a:r>
              <a:rPr lang="ko-KR" altLang="en-US" sz="1200" dirty="0"/>
              <a:t>상관 없음</a:t>
            </a:r>
            <a:r>
              <a:rPr lang="en-US" altLang="ko-KR" sz="1200" dirty="0"/>
              <a:t>-&gt; </a:t>
            </a:r>
            <a:r>
              <a:rPr lang="en-US" altLang="ko-KR" sz="1200" dirty="0" err="1"/>
              <a:t>aidd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turbowash</a:t>
            </a:r>
            <a:r>
              <a:rPr lang="en-US" altLang="ko-KR" sz="1200" dirty="0"/>
              <a:t>, steam-&gt; </a:t>
            </a:r>
            <a:r>
              <a:rPr lang="en-US" altLang="ko-KR" sz="1200" dirty="0" err="1"/>
              <a:t>ezdispense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thinq</a:t>
            </a:r>
            <a:r>
              <a:rPr lang="en-US" altLang="ko-KR" sz="1200" dirty="0"/>
              <a:t>-&gt;, white </a:t>
            </a:r>
            <a:r>
              <a:rPr lang="ko-KR" altLang="en-US" sz="1200" dirty="0"/>
              <a:t>선택 시 </a:t>
            </a:r>
            <a:r>
              <a:rPr lang="en-US" altLang="ko-KR" sz="1200" dirty="0" err="1"/>
              <a:t>ez</a:t>
            </a:r>
            <a:r>
              <a:rPr lang="en-US" altLang="ko-KR" sz="1200" dirty="0"/>
              <a:t> dispense, turbowash360 / white </a:t>
            </a:r>
            <a:r>
              <a:rPr lang="ko-KR" altLang="en-US" sz="1200" dirty="0"/>
              <a:t>필터 체크 </a:t>
            </a:r>
            <a:r>
              <a:rPr lang="en-US" altLang="ko-KR" sz="1200" dirty="0"/>
              <a:t>X</a:t>
            </a:r>
            <a:endParaRPr lang="ko-KR" altLang="en-US" sz="12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0E752C1-260A-99C8-42C0-BCAA1BB5C2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177" y="868230"/>
            <a:ext cx="2295845" cy="189574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97BF93B-9BA1-B5A3-2020-66F70DE36E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8814" y="1115957"/>
            <a:ext cx="2124371" cy="79068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FB0FA0D-2433-CFA9-938C-D41FC4AB5838}"/>
              </a:ext>
            </a:extLst>
          </p:cNvPr>
          <p:cNvSpPr txBox="1"/>
          <p:nvPr/>
        </p:nvSpPr>
        <p:spPr>
          <a:xfrm>
            <a:off x="266700" y="2763970"/>
            <a:ext cx="11645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세탁 건조</a:t>
            </a:r>
            <a:r>
              <a:rPr lang="en-US" altLang="ko-KR" sz="1200" dirty="0"/>
              <a:t>-&gt;10/11-&gt; 56~56.5-&gt; </a:t>
            </a:r>
            <a:r>
              <a:rPr lang="ko-KR" altLang="en-US" sz="1200" dirty="0"/>
              <a:t>상관 없음</a:t>
            </a:r>
            <a:r>
              <a:rPr lang="en-US" altLang="ko-KR" sz="1200" dirty="0"/>
              <a:t>-&gt; </a:t>
            </a:r>
            <a:r>
              <a:rPr lang="en-US" altLang="ko-KR" sz="1200" dirty="0" err="1"/>
              <a:t>aidd</a:t>
            </a:r>
            <a:r>
              <a:rPr lang="en-US" altLang="ko-KR" sz="1200" dirty="0"/>
              <a:t> </a:t>
            </a:r>
            <a:r>
              <a:rPr lang="en-US" altLang="ko-KR" sz="1200" dirty="0" err="1"/>
              <a:t>turbowash</a:t>
            </a:r>
            <a:r>
              <a:rPr lang="en-US" altLang="ko-KR" sz="1200" dirty="0"/>
              <a:t> 360, steam-&gt; </a:t>
            </a:r>
            <a:r>
              <a:rPr lang="en-US" altLang="ko-KR" sz="1200" dirty="0" err="1"/>
              <a:t>ezdispense</a:t>
            </a:r>
            <a:r>
              <a:rPr lang="en-US" altLang="ko-KR" sz="1200" dirty="0"/>
              <a:t> </a:t>
            </a:r>
            <a:r>
              <a:rPr lang="en-US" altLang="ko-KR" sz="1200" dirty="0" err="1"/>
              <a:t>thinq</a:t>
            </a:r>
            <a:r>
              <a:rPr lang="en-US" altLang="ko-KR" sz="1200" dirty="0"/>
              <a:t>-&gt; white</a:t>
            </a:r>
            <a:r>
              <a:rPr lang="ko-KR" altLang="en-US" sz="1200" dirty="0"/>
              <a:t> 선택 시 컬러 체크 </a:t>
            </a:r>
            <a:r>
              <a:rPr lang="en-US" altLang="ko-KR" sz="1200" dirty="0"/>
              <a:t>x, </a:t>
            </a:r>
            <a:r>
              <a:rPr lang="en-US" altLang="ko-KR" sz="1200" dirty="0" err="1"/>
              <a:t>turbowash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ezdispense</a:t>
            </a:r>
            <a:r>
              <a:rPr lang="en-US" altLang="ko-KR" sz="1200" dirty="0"/>
              <a:t> </a:t>
            </a:r>
            <a:r>
              <a:rPr lang="ko-KR" altLang="en-US" sz="1200" dirty="0"/>
              <a:t>체크 </a:t>
            </a:r>
            <a:r>
              <a:rPr lang="en-US" altLang="ko-KR" sz="1200" dirty="0"/>
              <a:t>x</a:t>
            </a:r>
            <a:endParaRPr lang="ko-KR" altLang="en-US" sz="1200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F0349AC-88CD-F11A-76E9-789FCF858B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177" y="3206234"/>
            <a:ext cx="2343477" cy="189574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590A399F-381A-ECB8-FA92-22CD9DF9A8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76445" y="3746666"/>
            <a:ext cx="2076740" cy="8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30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168</Words>
  <Application>Microsoft Office PowerPoint</Application>
  <PresentationFormat>와이드스크린</PresentationFormat>
  <Paragraphs>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양승원(Theo)</dc:creator>
  <cp:lastModifiedBy>양승원(Theo)</cp:lastModifiedBy>
  <cp:revision>4</cp:revision>
  <dcterms:created xsi:type="dcterms:W3CDTF">2022-12-28T05:21:46Z</dcterms:created>
  <dcterms:modified xsi:type="dcterms:W3CDTF">2022-12-28T06:28:13Z</dcterms:modified>
</cp:coreProperties>
</file>