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B3B8-812C-417C-90F1-C65A26422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34A53-710A-689A-909C-A01929C8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6F9B7-ADAB-1A58-696F-72FFFF63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C2FDE-27DE-D1F7-4CEF-F23E083E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00A0F-0648-F3B0-0633-AF045C72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EA9C-FD65-84A2-8A08-CF6F20AE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FD8BB-2FAA-8EBB-AD39-BDFA12757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911E9-8BC5-0105-A4DC-C23BF1A9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2B4E8-12BA-ECC7-CEBE-EAD0331D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FEC3F-7B28-7CC8-7332-952C412D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2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8A68B1-4B54-9FBC-35D0-74977520E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3A062-C361-AF97-7ECA-9A19CE50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CB2E4-6D78-D216-7A49-0CED2348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F58EB-1542-6CB3-9F46-D2BD017F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DDA2A-BFB0-4A67-3898-D7145BC3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65866-017B-8876-5DC5-A1643E6B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EC8FD-425D-309B-FE7A-C53160D8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545F5-9D6E-9655-E6C5-48C40FD1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DF2B3-AC42-1D08-A6AE-F4C0B198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58F2C-DDEE-D604-3626-E0B8803E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2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EBA0-A20E-20A2-56AD-BFAEACF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367A3-B597-6763-ED70-C22DDB96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23B57-AB8C-A648-B0AD-62293799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89FC2-4A29-D239-250E-BDA0BE5B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A39D3-EA71-92C1-C065-6302D058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4A55-D3CA-4B61-BFFF-1A3C9BEE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180A4-C9F6-80F6-7BC3-409139ADF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85322-F29E-D7A3-18F1-CFAAF7CFD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7CB10-6FA3-442A-C377-3D3C7B61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0168D-3317-4A6C-A938-308EFAD1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7B9E4-E231-675D-C2A2-443C0472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3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07303-7FF3-A05D-E5BF-C63EDD30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53B2D-8C73-7B44-58F7-C19E5036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FD34B-2F2F-AE7A-C317-9BB7D884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CC4AC-D39B-7056-53B5-BA15BF24D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4B63E-70EB-87A0-6E01-E28906298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11C736-8340-200A-4600-D2F62BF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A6F3A9-197D-A47B-5626-7A93090C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1A4A-4383-DF04-4E99-207387FD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591BC-982B-1BD3-400B-D487A94E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426086-3521-4F48-814C-946D07E3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E2957-277C-47BA-7561-219DBA63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8E87BA-80C3-EC78-AF96-9726161F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0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B58486-C544-E8C4-C33A-AFA2E483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D710F7-5EEE-7367-FB81-0A6E7DBD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32AD8-7D2B-A747-D5B0-2E918EF7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8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DF935-7603-D346-199D-B9CCFDEE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25FF3-9285-C5D7-3A24-365D72C5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D91B9-D422-79A2-A202-94CA42C7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DB66D-9BBC-FF9A-21F8-6405FC9F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98CC8-5B55-AB20-21AA-4EC49087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971E2-0D9C-4AAF-325C-162D4E36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05C4D-23AA-D073-3293-AE79581D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870D0B-DE00-7AC7-DE72-3A199C895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6E8C9-E717-5303-AE49-72561B00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C7002-5ED4-37DE-474C-3F0E23BC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9C79C-50CE-28C3-9918-39EEB7FC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B2BCA-66DD-A8B4-3D76-A18417B0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97A7F3-2565-ED1D-EAC9-43186389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7D132-6C4B-2562-BAAF-AF377517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5E238-04ED-1B17-2AD6-C9D367F50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C29B-E61F-4BD9-B129-B210B4CE2DE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5D666-01CD-E507-3077-549F0EB24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7BAE1-EC43-2BA6-41A0-B42FDE57F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1194-C30E-443D-B30E-329B75D8F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5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BEDFF4-B093-4544-90A0-7A479E9C8648}"/>
              </a:ext>
            </a:extLst>
          </p:cNvPr>
          <p:cNvSpPr txBox="1"/>
          <p:nvPr/>
        </p:nvSpPr>
        <p:spPr>
          <a:xfrm>
            <a:off x="3151239" y="2847751"/>
            <a:ext cx="5859681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Appliance finder </a:t>
            </a:r>
            <a:r>
              <a:rPr lang="en-US" altLang="ko-KR" sz="2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name </a:t>
            </a:r>
            <a:r>
              <a:rPr lang="ko-KR" altLang="en-US" sz="2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값 고정 코드 설명</a:t>
            </a:r>
            <a:endParaRPr lang="en-US" altLang="ko-KR" sz="2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25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8EAF41A-0DEF-2359-D83A-2D82CE6E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8" y="557813"/>
            <a:ext cx="6233656" cy="5742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8563EB-3AB4-ECE5-1174-09E7D7FB1BED}"/>
              </a:ext>
            </a:extLst>
          </p:cNvPr>
          <p:cNvSpPr txBox="1"/>
          <p:nvPr/>
        </p:nvSpPr>
        <p:spPr>
          <a:xfrm>
            <a:off x="6744365" y="1489270"/>
            <a:ext cx="5221301" cy="255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사용자가 선택한 옵션과 매칭된 해당 제품의 옵션 값을 노출하는 방식으로 </a:t>
            </a:r>
            <a:endParaRPr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개발이 진행되어 있습니다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UK 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결과 랜딩 페이지 기준으로 데이터 초기 세팅이 진행되었고</a:t>
            </a:r>
            <a:endParaRPr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제품의 타입별로 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name 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값이 고정으로 갔기 때문에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파인더 내에서도 타입 별 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name 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값은 고정으로 된 방식으로 작업이 들어갔습니다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결과적으로 하나의 제품 타입에서 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value 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값은 달라지지만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, name </a:t>
            </a: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값은 </a:t>
            </a:r>
            <a:endParaRPr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고정된 값으로 가야합니다</a:t>
            </a:r>
            <a:r>
              <a:rPr lang="en-US" altLang="ko-KR" sz="12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9F8793-64DD-DD76-2B70-04EDB4BBD3FD}"/>
              </a:ext>
            </a:extLst>
          </p:cNvPr>
          <p:cNvSpPr/>
          <p:nvPr/>
        </p:nvSpPr>
        <p:spPr>
          <a:xfrm>
            <a:off x="697379" y="1241401"/>
            <a:ext cx="716993" cy="1446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DBDA28-7852-31FC-9B32-4FDADE44DD9A}"/>
              </a:ext>
            </a:extLst>
          </p:cNvPr>
          <p:cNvSpPr/>
          <p:nvPr/>
        </p:nvSpPr>
        <p:spPr>
          <a:xfrm>
            <a:off x="1439539" y="1241401"/>
            <a:ext cx="4271702" cy="1446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0CD114-FD49-4B7C-4570-D74F3A3E8C06}"/>
              </a:ext>
            </a:extLst>
          </p:cNvPr>
          <p:cNvSpPr/>
          <p:nvPr/>
        </p:nvSpPr>
        <p:spPr>
          <a:xfrm>
            <a:off x="671959" y="3047588"/>
            <a:ext cx="716993" cy="1446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EF1898-57FB-9910-F320-55ECA5B24572}"/>
              </a:ext>
            </a:extLst>
          </p:cNvPr>
          <p:cNvSpPr/>
          <p:nvPr/>
        </p:nvSpPr>
        <p:spPr>
          <a:xfrm>
            <a:off x="663317" y="4801343"/>
            <a:ext cx="716993" cy="1446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3C91F-E320-CE19-36EB-BF375F8FB456}"/>
              </a:ext>
            </a:extLst>
          </p:cNvPr>
          <p:cNvSpPr/>
          <p:nvPr/>
        </p:nvSpPr>
        <p:spPr>
          <a:xfrm>
            <a:off x="1422164" y="3047588"/>
            <a:ext cx="5167109" cy="1446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C438F0-8630-CDC0-42A4-C81092F3536D}"/>
              </a:ext>
            </a:extLst>
          </p:cNvPr>
          <p:cNvSpPr/>
          <p:nvPr/>
        </p:nvSpPr>
        <p:spPr>
          <a:xfrm>
            <a:off x="1422165" y="4801343"/>
            <a:ext cx="4271702" cy="1446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4E6EC-8B36-B7AC-BB19-4E07902A76BE}"/>
              </a:ext>
            </a:extLst>
          </p:cNvPr>
          <p:cNvSpPr txBox="1"/>
          <p:nvPr/>
        </p:nvSpPr>
        <p:spPr>
          <a:xfrm>
            <a:off x="116947" y="1743274"/>
            <a:ext cx="614271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1175C9-13F1-F157-C4B8-6F2261B5B66F}"/>
              </a:ext>
            </a:extLst>
          </p:cNvPr>
          <p:cNvSpPr txBox="1"/>
          <p:nvPr/>
        </p:nvSpPr>
        <p:spPr>
          <a:xfrm>
            <a:off x="116947" y="3645446"/>
            <a:ext cx="614271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CAC1E4-C557-0295-FC18-F9E5CC6D6BBC}"/>
              </a:ext>
            </a:extLst>
          </p:cNvPr>
          <p:cNvSpPr txBox="1"/>
          <p:nvPr/>
        </p:nvSpPr>
        <p:spPr>
          <a:xfrm>
            <a:off x="54039" y="5356135"/>
            <a:ext cx="614271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379646-200D-BB9C-D996-57829496A9B9}"/>
              </a:ext>
            </a:extLst>
          </p:cNvPr>
          <p:cNvSpPr txBox="1"/>
          <p:nvPr/>
        </p:nvSpPr>
        <p:spPr>
          <a:xfrm>
            <a:off x="3989617" y="1634289"/>
            <a:ext cx="596317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B0F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value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EC6DE0-0F4C-7CCA-004F-E2C48057927B}"/>
              </a:ext>
            </a:extLst>
          </p:cNvPr>
          <p:cNvSpPr txBox="1"/>
          <p:nvPr/>
        </p:nvSpPr>
        <p:spPr>
          <a:xfrm>
            <a:off x="3923903" y="3428999"/>
            <a:ext cx="596317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B0F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6D15F8-66B2-F364-3268-4ECD6F3F63DC}"/>
              </a:ext>
            </a:extLst>
          </p:cNvPr>
          <p:cNvSpPr txBox="1"/>
          <p:nvPr/>
        </p:nvSpPr>
        <p:spPr>
          <a:xfrm>
            <a:off x="3954914" y="5187724"/>
            <a:ext cx="596317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B0F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value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7A2643-BF24-9416-BF25-6E8AD0DED60C}"/>
              </a:ext>
            </a:extLst>
          </p:cNvPr>
          <p:cNvSpPr txBox="1"/>
          <p:nvPr/>
        </p:nvSpPr>
        <p:spPr>
          <a:xfrm>
            <a:off x="390243" y="6386686"/>
            <a:ext cx="2342308" cy="336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제품의 타입 마다 </a:t>
            </a:r>
            <a:r>
              <a:rPr lang="en-US" altLang="ko-KR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name </a:t>
            </a:r>
            <a:r>
              <a:rPr lang="ko-KR" altLang="en-US" sz="12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값은 고정</a:t>
            </a:r>
            <a:endParaRPr lang="en-US" altLang="ko-KR" sz="12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61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F109A37-5F61-25E1-4C23-DF033A37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" y="1428750"/>
            <a:ext cx="10829925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51CA11-3A96-BC63-1620-AF8D524BA338}"/>
              </a:ext>
            </a:extLst>
          </p:cNvPr>
          <p:cNvSpPr txBox="1"/>
          <p:nvPr/>
        </p:nvSpPr>
        <p:spPr>
          <a:xfrm>
            <a:off x="360728" y="327171"/>
            <a:ext cx="3285771" cy="45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UK (</a:t>
            </a:r>
            <a:r>
              <a:rPr lang="ko-KR" altLang="en-US" sz="1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영국</a:t>
            </a:r>
            <a:r>
              <a:rPr lang="en-US" altLang="ko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)</a:t>
            </a:r>
            <a:r>
              <a:rPr lang="en-US" altLang="ko-KR" sz="1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Ref</a:t>
            </a:r>
            <a:r>
              <a:rPr lang="ko-KR" altLang="en-US" sz="1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결과 랜딩 페이지</a:t>
            </a:r>
            <a:endParaRPr lang="en-US" altLang="ko-KR" sz="18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5A5A4-0F8D-09DE-087F-AA6A8C52381F}"/>
              </a:ext>
            </a:extLst>
          </p:cNvPr>
          <p:cNvSpPr/>
          <p:nvPr/>
        </p:nvSpPr>
        <p:spPr>
          <a:xfrm>
            <a:off x="629175" y="4068661"/>
            <a:ext cx="1719742" cy="110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FFB2E1-2E10-6612-812D-042677AA1ECE}"/>
              </a:ext>
            </a:extLst>
          </p:cNvPr>
          <p:cNvSpPr/>
          <p:nvPr/>
        </p:nvSpPr>
        <p:spPr>
          <a:xfrm>
            <a:off x="7073317" y="3558417"/>
            <a:ext cx="1181450" cy="22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8A4E5-3F6E-0E16-4166-885C613C2611}"/>
              </a:ext>
            </a:extLst>
          </p:cNvPr>
          <p:cNvSpPr txBox="1"/>
          <p:nvPr/>
        </p:nvSpPr>
        <p:spPr>
          <a:xfrm>
            <a:off x="6149044" y="5694254"/>
            <a:ext cx="3029997" cy="37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name 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값이 모두 동일하게 들어가 있음</a:t>
            </a:r>
            <a:endParaRPr lang="en-US" altLang="ko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E4F03F-EB75-8456-B401-4A317D4190F8}"/>
              </a:ext>
            </a:extLst>
          </p:cNvPr>
          <p:cNvSpPr/>
          <p:nvPr/>
        </p:nvSpPr>
        <p:spPr>
          <a:xfrm>
            <a:off x="7073317" y="4868497"/>
            <a:ext cx="1181450" cy="22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E8C51D-35B4-A1A4-9881-F2BE60AA980F}"/>
              </a:ext>
            </a:extLst>
          </p:cNvPr>
          <p:cNvSpPr/>
          <p:nvPr/>
        </p:nvSpPr>
        <p:spPr>
          <a:xfrm>
            <a:off x="7073317" y="1764398"/>
            <a:ext cx="1181450" cy="22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6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37DF88-39BF-1A33-C160-3303AB32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6" y="973821"/>
            <a:ext cx="10146266" cy="463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86098-ED6E-08BD-B62F-CDEA08D36BFE}"/>
              </a:ext>
            </a:extLst>
          </p:cNvPr>
          <p:cNvSpPr txBox="1"/>
          <p:nvPr/>
        </p:nvSpPr>
        <p:spPr>
          <a:xfrm>
            <a:off x="442082" y="333245"/>
            <a:ext cx="6094602" cy="45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IT (</a:t>
            </a:r>
            <a:r>
              <a:rPr lang="ko-KR" altLang="en-US" sz="1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이태리</a:t>
            </a:r>
            <a:r>
              <a:rPr lang="en-US" altLang="ko-KR" sz="1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) </a:t>
            </a:r>
            <a:r>
              <a:rPr lang="en-US" altLang="ko-KR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WM </a:t>
            </a:r>
            <a:r>
              <a:rPr lang="ko-KR" altLang="en-US" sz="1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결과 랜딩 페이지</a:t>
            </a:r>
            <a:endParaRPr lang="en-US" altLang="ko-KR" sz="18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D9E6B-8CB0-0446-945D-1541CA82AF48}"/>
              </a:ext>
            </a:extLst>
          </p:cNvPr>
          <p:cNvSpPr txBox="1"/>
          <p:nvPr/>
        </p:nvSpPr>
        <p:spPr>
          <a:xfrm>
            <a:off x="5956097" y="5965236"/>
            <a:ext cx="2864887" cy="37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name 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값이</a:t>
            </a:r>
            <a:r>
              <a:rPr lang="en-US" altLang="ko-KR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각각 다르게 들어가 있음</a:t>
            </a:r>
            <a:endParaRPr lang="en-US" altLang="ko-KR" sz="1400" b="1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ADE153-D1C1-C9D6-B952-6E773E7340A0}"/>
              </a:ext>
            </a:extLst>
          </p:cNvPr>
          <p:cNvSpPr/>
          <p:nvPr/>
        </p:nvSpPr>
        <p:spPr>
          <a:xfrm>
            <a:off x="855677" y="1254153"/>
            <a:ext cx="1342239" cy="2973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255A78-B064-5774-E487-81502D4B4CBA}"/>
              </a:ext>
            </a:extLst>
          </p:cNvPr>
          <p:cNvSpPr/>
          <p:nvPr/>
        </p:nvSpPr>
        <p:spPr>
          <a:xfrm>
            <a:off x="6737758" y="1974123"/>
            <a:ext cx="1181450" cy="22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7A09AC-9D14-A51E-B9D5-7EB13513D233}"/>
              </a:ext>
            </a:extLst>
          </p:cNvPr>
          <p:cNvSpPr/>
          <p:nvPr/>
        </p:nvSpPr>
        <p:spPr>
          <a:xfrm>
            <a:off x="6737758" y="3676431"/>
            <a:ext cx="1181450" cy="22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49A8E7-8995-F7F6-1C91-463DA4471BF1}"/>
              </a:ext>
            </a:extLst>
          </p:cNvPr>
          <p:cNvSpPr/>
          <p:nvPr/>
        </p:nvSpPr>
        <p:spPr>
          <a:xfrm>
            <a:off x="6737758" y="4919399"/>
            <a:ext cx="1181450" cy="22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2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529FB-828C-5736-ECFA-79DD91AC3F36}"/>
              </a:ext>
            </a:extLst>
          </p:cNvPr>
          <p:cNvSpPr txBox="1"/>
          <p:nvPr/>
        </p:nvSpPr>
        <p:spPr>
          <a:xfrm>
            <a:off x="596934" y="333151"/>
            <a:ext cx="2929007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라이브 후 업데이트 일정 산정</a:t>
            </a:r>
            <a:endParaRPr lang="en-US" altLang="ko-KR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2022 - 12 - 26 ~ 2023 – 01 – 06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민주</dc:creator>
  <cp:lastModifiedBy>신 민주</cp:lastModifiedBy>
  <cp:revision>23</cp:revision>
  <dcterms:created xsi:type="dcterms:W3CDTF">2022-12-19T01:23:51Z</dcterms:created>
  <dcterms:modified xsi:type="dcterms:W3CDTF">2022-12-19T04:43:58Z</dcterms:modified>
</cp:coreProperties>
</file>