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518" r:id="rId5"/>
    <p:sldId id="262" r:id="rId6"/>
    <p:sldId id="522" r:id="rId7"/>
    <p:sldId id="264" r:id="rId8"/>
    <p:sldId id="265" r:id="rId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0A0359-2FAC-702B-7A0F-708C051429B0}" name="김지연(Jane)" initials="김지" userId="S::jane.kim@kremaworldwide.com::c66a260b-e48e-4116-93b2-d1fb6b5f888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세희(Sammy)" userId="c309e5cc-64ff-444f-8b61-2a552b0828c7" providerId="ADAL" clId="{1B6D9255-FEAF-4F11-A3EC-E9BE5A416EB6}"/>
    <pc:docChg chg="undo custSel addSld delSld modSld">
      <pc:chgData name="유세희(Sammy)" userId="c309e5cc-64ff-444f-8b61-2a552b0828c7" providerId="ADAL" clId="{1B6D9255-FEAF-4F11-A3EC-E9BE5A416EB6}" dt="2022-03-17T01:45:17.693" v="813"/>
      <pc:docMkLst>
        <pc:docMk/>
      </pc:docMkLst>
      <pc:sldChg chg="del">
        <pc:chgData name="유세희(Sammy)" userId="c309e5cc-64ff-444f-8b61-2a552b0828c7" providerId="ADAL" clId="{1B6D9255-FEAF-4F11-A3EC-E9BE5A416EB6}" dt="2022-03-17T01:41:55.297" v="412" actId="47"/>
        <pc:sldMkLst>
          <pc:docMk/>
          <pc:sldMk cId="2954286154" sldId="257"/>
        </pc:sldMkLst>
      </pc:sldChg>
      <pc:sldChg chg="del">
        <pc:chgData name="유세희(Sammy)" userId="c309e5cc-64ff-444f-8b61-2a552b0828c7" providerId="ADAL" clId="{1B6D9255-FEAF-4F11-A3EC-E9BE5A416EB6}" dt="2022-03-17T01:41:55.297" v="412" actId="47"/>
        <pc:sldMkLst>
          <pc:docMk/>
          <pc:sldMk cId="1838764563" sldId="258"/>
        </pc:sldMkLst>
      </pc:sldChg>
      <pc:sldChg chg="del">
        <pc:chgData name="유세희(Sammy)" userId="c309e5cc-64ff-444f-8b61-2a552b0828c7" providerId="ADAL" clId="{1B6D9255-FEAF-4F11-A3EC-E9BE5A416EB6}" dt="2022-03-17T01:44:59.134" v="721" actId="47"/>
        <pc:sldMkLst>
          <pc:docMk/>
          <pc:sldMk cId="2785344246" sldId="259"/>
        </pc:sldMkLst>
      </pc:sldChg>
      <pc:sldChg chg="addSp delSp modSp mod">
        <pc:chgData name="유세희(Sammy)" userId="c309e5cc-64ff-444f-8b61-2a552b0828c7" providerId="ADAL" clId="{1B6D9255-FEAF-4F11-A3EC-E9BE5A416EB6}" dt="2022-03-17T01:44:28.187" v="690" actId="20577"/>
        <pc:sldMkLst>
          <pc:docMk/>
          <pc:sldMk cId="2615061585" sldId="262"/>
        </pc:sldMkLst>
        <pc:spChg chg="del">
          <ac:chgData name="유세희(Sammy)" userId="c309e5cc-64ff-444f-8b61-2a552b0828c7" providerId="ADAL" clId="{1B6D9255-FEAF-4F11-A3EC-E9BE5A416EB6}" dt="2022-03-17T00:50:32.293" v="4" actId="478"/>
          <ac:spMkLst>
            <pc:docMk/>
            <pc:sldMk cId="2615061585" sldId="262"/>
            <ac:spMk id="5" creationId="{D7E41184-30FA-44FE-AA4F-2861804246BC}"/>
          </ac:spMkLst>
        </pc:spChg>
        <pc:spChg chg="mod">
          <ac:chgData name="유세희(Sammy)" userId="c309e5cc-64ff-444f-8b61-2a552b0828c7" providerId="ADAL" clId="{1B6D9255-FEAF-4F11-A3EC-E9BE5A416EB6}" dt="2022-03-17T01:02:10.332" v="8"/>
          <ac:spMkLst>
            <pc:docMk/>
            <pc:sldMk cId="2615061585" sldId="262"/>
            <ac:spMk id="7" creationId="{961F179F-6F1D-4AB0-83EC-508D16B32FCF}"/>
          </ac:spMkLst>
        </pc:spChg>
        <pc:spChg chg="mod">
          <ac:chgData name="유세희(Sammy)" userId="c309e5cc-64ff-444f-8b61-2a552b0828c7" providerId="ADAL" clId="{1B6D9255-FEAF-4F11-A3EC-E9BE5A416EB6}" dt="2022-03-17T01:02:10.332" v="8"/>
          <ac:spMkLst>
            <pc:docMk/>
            <pc:sldMk cId="2615061585" sldId="262"/>
            <ac:spMk id="8" creationId="{F8CC3059-A7A8-430E-BFE4-13C81C6F66C7}"/>
          </ac:spMkLst>
        </pc:spChg>
        <pc:spChg chg="mod">
          <ac:chgData name="유세희(Sammy)" userId="c309e5cc-64ff-444f-8b61-2a552b0828c7" providerId="ADAL" clId="{1B6D9255-FEAF-4F11-A3EC-E9BE5A416EB6}" dt="2022-03-17T01:02:10.332" v="8"/>
          <ac:spMkLst>
            <pc:docMk/>
            <pc:sldMk cId="2615061585" sldId="262"/>
            <ac:spMk id="9" creationId="{49CDF76E-F697-4B05-A556-7BD1D2488DA9}"/>
          </ac:spMkLst>
        </pc:spChg>
        <pc:spChg chg="mod">
          <ac:chgData name="유세희(Sammy)" userId="c309e5cc-64ff-444f-8b61-2a552b0828c7" providerId="ADAL" clId="{1B6D9255-FEAF-4F11-A3EC-E9BE5A416EB6}" dt="2022-03-17T01:02:52.118" v="11" actId="1076"/>
          <ac:spMkLst>
            <pc:docMk/>
            <pc:sldMk cId="2615061585" sldId="262"/>
            <ac:spMk id="10" creationId="{B8B210B7-10B6-4F36-AED5-9D00EB2E40C8}"/>
          </ac:spMkLst>
        </pc:spChg>
        <pc:spChg chg="mod">
          <ac:chgData name="유세희(Sammy)" userId="c309e5cc-64ff-444f-8b61-2a552b0828c7" providerId="ADAL" clId="{1B6D9255-FEAF-4F11-A3EC-E9BE5A416EB6}" dt="2022-03-17T01:02:57.270" v="12" actId="1076"/>
          <ac:spMkLst>
            <pc:docMk/>
            <pc:sldMk cId="2615061585" sldId="262"/>
            <ac:spMk id="11" creationId="{450930D6-14D2-4DAB-9E27-D2EF9C50A3C3}"/>
          </ac:spMkLst>
        </pc:spChg>
        <pc:spChg chg="mod">
          <ac:chgData name="유세희(Sammy)" userId="c309e5cc-64ff-444f-8b61-2a552b0828c7" providerId="ADAL" clId="{1B6D9255-FEAF-4F11-A3EC-E9BE5A416EB6}" dt="2022-03-17T01:03:00.030" v="13" actId="1076"/>
          <ac:spMkLst>
            <pc:docMk/>
            <pc:sldMk cId="2615061585" sldId="262"/>
            <ac:spMk id="12" creationId="{F3560457-F7CB-4942-8E8D-7D904B4A4D99}"/>
          </ac:spMkLst>
        </pc:spChg>
        <pc:spChg chg="add mod">
          <ac:chgData name="유세희(Sammy)" userId="c309e5cc-64ff-444f-8b61-2a552b0828c7" providerId="ADAL" clId="{1B6D9255-FEAF-4F11-A3EC-E9BE5A416EB6}" dt="2022-03-17T01:43:42.158" v="574" actId="20577"/>
          <ac:spMkLst>
            <pc:docMk/>
            <pc:sldMk cId="2615061585" sldId="262"/>
            <ac:spMk id="14" creationId="{536B60D3-F620-4513-8D79-0D989B8B3923}"/>
          </ac:spMkLst>
        </pc:spChg>
        <pc:spChg chg="add del mod">
          <ac:chgData name="유세희(Sammy)" userId="c309e5cc-64ff-444f-8b61-2a552b0828c7" providerId="ADAL" clId="{1B6D9255-FEAF-4F11-A3EC-E9BE5A416EB6}" dt="2022-03-17T01:44:28.187" v="690" actId="20577"/>
          <ac:spMkLst>
            <pc:docMk/>
            <pc:sldMk cId="2615061585" sldId="262"/>
            <ac:spMk id="15" creationId="{95327E29-65F2-40A1-8C66-20FE3115866B}"/>
          </ac:spMkLst>
        </pc:spChg>
        <pc:spChg chg="add mod">
          <ac:chgData name="유세희(Sammy)" userId="c309e5cc-64ff-444f-8b61-2a552b0828c7" providerId="ADAL" clId="{1B6D9255-FEAF-4F11-A3EC-E9BE5A416EB6}" dt="2022-03-17T01:43:36.510" v="542" actId="1076"/>
          <ac:spMkLst>
            <pc:docMk/>
            <pc:sldMk cId="2615061585" sldId="262"/>
            <ac:spMk id="16" creationId="{DE0509DB-16D3-4278-9344-965CEAFAB06B}"/>
          </ac:spMkLst>
        </pc:spChg>
        <pc:grpChg chg="add del mod">
          <ac:chgData name="유세희(Sammy)" userId="c309e5cc-64ff-444f-8b61-2a552b0828c7" providerId="ADAL" clId="{1B6D9255-FEAF-4F11-A3EC-E9BE5A416EB6}" dt="2022-03-17T01:03:26.315" v="15" actId="478"/>
          <ac:grpSpMkLst>
            <pc:docMk/>
            <pc:sldMk cId="2615061585" sldId="262"/>
            <ac:grpSpMk id="4" creationId="{E4E202FB-178C-4049-9244-5A5D32160B04}"/>
          </ac:grpSpMkLst>
        </pc:grpChg>
        <pc:picChg chg="add mod ord modCrop">
          <ac:chgData name="유세희(Sammy)" userId="c309e5cc-64ff-444f-8b61-2a552b0828c7" providerId="ADAL" clId="{1B6D9255-FEAF-4F11-A3EC-E9BE5A416EB6}" dt="2022-03-17T01:43:36.510" v="542" actId="1076"/>
          <ac:picMkLst>
            <pc:docMk/>
            <pc:sldMk cId="2615061585" sldId="262"/>
            <ac:picMk id="3" creationId="{A59DD966-5BFA-4249-90C6-7F1A3CDA1E12}"/>
          </ac:picMkLst>
        </pc:picChg>
        <pc:picChg chg="mod">
          <ac:chgData name="유세희(Sammy)" userId="c309e5cc-64ff-444f-8b61-2a552b0828c7" providerId="ADAL" clId="{1B6D9255-FEAF-4F11-A3EC-E9BE5A416EB6}" dt="2022-03-17T01:02:10.332" v="8"/>
          <ac:picMkLst>
            <pc:docMk/>
            <pc:sldMk cId="2615061585" sldId="262"/>
            <ac:picMk id="6" creationId="{60836E3D-BD49-4809-978B-57C931BA7BF6}"/>
          </ac:picMkLst>
        </pc:picChg>
        <pc:picChg chg="add mod">
          <ac:chgData name="유세희(Sammy)" userId="c309e5cc-64ff-444f-8b61-2a552b0828c7" providerId="ADAL" clId="{1B6D9255-FEAF-4F11-A3EC-E9BE5A416EB6}" dt="2022-03-17T01:43:36.510" v="542" actId="1076"/>
          <ac:picMkLst>
            <pc:docMk/>
            <pc:sldMk cId="2615061585" sldId="262"/>
            <ac:picMk id="13" creationId="{48D085DE-4727-4ED3-86FA-C2B1ED38C49C}"/>
          </ac:picMkLst>
        </pc:picChg>
        <pc:cxnChg chg="add mod">
          <ac:chgData name="유세희(Sammy)" userId="c309e5cc-64ff-444f-8b61-2a552b0828c7" providerId="ADAL" clId="{1B6D9255-FEAF-4F11-A3EC-E9BE5A416EB6}" dt="2022-03-17T01:43:36.510" v="542" actId="1076"/>
          <ac:cxnSpMkLst>
            <pc:docMk/>
            <pc:sldMk cId="2615061585" sldId="262"/>
            <ac:cxnSpMk id="18" creationId="{17400F2C-975B-4807-B275-78D720261D56}"/>
          </ac:cxnSpMkLst>
        </pc:cxnChg>
      </pc:sldChg>
      <pc:sldChg chg="delSp add mod">
        <pc:chgData name="유세희(Sammy)" userId="c309e5cc-64ff-444f-8b61-2a552b0828c7" providerId="ADAL" clId="{1B6D9255-FEAF-4F11-A3EC-E9BE5A416EB6}" dt="2022-03-17T01:42:05.741" v="414" actId="478"/>
        <pc:sldMkLst>
          <pc:docMk/>
          <pc:sldMk cId="703507614" sldId="264"/>
        </pc:sldMkLst>
        <pc:spChg chg="del">
          <ac:chgData name="유세희(Sammy)" userId="c309e5cc-64ff-444f-8b61-2a552b0828c7" providerId="ADAL" clId="{1B6D9255-FEAF-4F11-A3EC-E9BE5A416EB6}" dt="2022-03-17T01:42:05.741" v="414" actId="478"/>
          <ac:spMkLst>
            <pc:docMk/>
            <pc:sldMk cId="703507614" sldId="264"/>
            <ac:spMk id="156" creationId="{DC247C8A-2AAA-4D17-85DA-A1847575EE36}"/>
          </ac:spMkLst>
        </pc:spChg>
        <pc:spChg chg="del">
          <ac:chgData name="유세희(Sammy)" userId="c309e5cc-64ff-444f-8b61-2a552b0828c7" providerId="ADAL" clId="{1B6D9255-FEAF-4F11-A3EC-E9BE5A416EB6}" dt="2022-03-17T01:42:02.044" v="413" actId="478"/>
          <ac:spMkLst>
            <pc:docMk/>
            <pc:sldMk cId="703507614" sldId="264"/>
            <ac:spMk id="219" creationId="{E7D3AC2D-8F30-4540-8A0F-381D1DE2AB9A}"/>
          </ac:spMkLst>
        </pc:spChg>
      </pc:sldChg>
      <pc:sldChg chg="delSp modSp add mod">
        <pc:chgData name="유세희(Sammy)" userId="c309e5cc-64ff-444f-8b61-2a552b0828c7" providerId="ADAL" clId="{1B6D9255-FEAF-4F11-A3EC-E9BE5A416EB6}" dt="2022-03-17T01:42:23.349" v="416" actId="13926"/>
        <pc:sldMkLst>
          <pc:docMk/>
          <pc:sldMk cId="3360171974" sldId="265"/>
        </pc:sldMkLst>
        <pc:spChg chg="del">
          <ac:chgData name="유세희(Sammy)" userId="c309e5cc-64ff-444f-8b61-2a552b0828c7" providerId="ADAL" clId="{1B6D9255-FEAF-4F11-A3EC-E9BE5A416EB6}" dt="2022-03-17T01:42:17.379" v="415" actId="478"/>
          <ac:spMkLst>
            <pc:docMk/>
            <pc:sldMk cId="3360171974" sldId="265"/>
            <ac:spMk id="170" creationId="{FF7B4CC9-69DB-46CF-984E-B5FFB523F497}"/>
          </ac:spMkLst>
        </pc:spChg>
        <pc:spChg chg="mod">
          <ac:chgData name="유세희(Sammy)" userId="c309e5cc-64ff-444f-8b61-2a552b0828c7" providerId="ADAL" clId="{1B6D9255-FEAF-4F11-A3EC-E9BE5A416EB6}" dt="2022-03-17T01:42:23.349" v="416" actId="13926"/>
          <ac:spMkLst>
            <pc:docMk/>
            <pc:sldMk cId="3360171974" sldId="265"/>
            <ac:spMk id="191" creationId="{E995306F-638A-4B50-905D-702FF966FE66}"/>
          </ac:spMkLst>
        </pc:spChg>
        <pc:spChg chg="mod">
          <ac:chgData name="유세희(Sammy)" userId="c309e5cc-64ff-444f-8b61-2a552b0828c7" providerId="ADAL" clId="{1B6D9255-FEAF-4F11-A3EC-E9BE5A416EB6}" dt="2022-03-17T01:42:23.349" v="416" actId="13926"/>
          <ac:spMkLst>
            <pc:docMk/>
            <pc:sldMk cId="3360171974" sldId="265"/>
            <ac:spMk id="247" creationId="{F60379A2-22A4-4710-9139-4039704E00FD}"/>
          </ac:spMkLst>
        </pc:spChg>
        <pc:spChg chg="mod">
          <ac:chgData name="유세희(Sammy)" userId="c309e5cc-64ff-444f-8b61-2a552b0828c7" providerId="ADAL" clId="{1B6D9255-FEAF-4F11-A3EC-E9BE5A416EB6}" dt="2022-03-17T01:42:23.349" v="416" actId="13926"/>
          <ac:spMkLst>
            <pc:docMk/>
            <pc:sldMk cId="3360171974" sldId="265"/>
            <ac:spMk id="250" creationId="{584AF2C5-3407-4B52-8375-5448B410B39F}"/>
          </ac:spMkLst>
        </pc:spChg>
        <pc:spChg chg="mod">
          <ac:chgData name="유세희(Sammy)" userId="c309e5cc-64ff-444f-8b61-2a552b0828c7" providerId="ADAL" clId="{1B6D9255-FEAF-4F11-A3EC-E9BE5A416EB6}" dt="2022-03-17T01:42:23.349" v="416" actId="13926"/>
          <ac:spMkLst>
            <pc:docMk/>
            <pc:sldMk cId="3360171974" sldId="265"/>
            <ac:spMk id="251" creationId="{F61423F3-E3B6-4CCF-9E2B-F17CD7553825}"/>
          </ac:spMkLst>
        </pc:spChg>
        <pc:spChg chg="mod">
          <ac:chgData name="유세희(Sammy)" userId="c309e5cc-64ff-444f-8b61-2a552b0828c7" providerId="ADAL" clId="{1B6D9255-FEAF-4F11-A3EC-E9BE5A416EB6}" dt="2022-03-17T01:42:23.349" v="416" actId="13926"/>
          <ac:spMkLst>
            <pc:docMk/>
            <pc:sldMk cId="3360171974" sldId="265"/>
            <ac:spMk id="259" creationId="{68D94BF2-6097-48C3-8EEC-43361D326D60}"/>
          </ac:spMkLst>
        </pc:spChg>
        <pc:spChg chg="mod">
          <ac:chgData name="유세희(Sammy)" userId="c309e5cc-64ff-444f-8b61-2a552b0828c7" providerId="ADAL" clId="{1B6D9255-FEAF-4F11-A3EC-E9BE5A416EB6}" dt="2022-03-17T01:42:23.349" v="416" actId="13926"/>
          <ac:spMkLst>
            <pc:docMk/>
            <pc:sldMk cId="3360171974" sldId="265"/>
            <ac:spMk id="263" creationId="{B97B315D-1BC6-4C0D-8343-B8FBFDA512CE}"/>
          </ac:spMkLst>
        </pc:spChg>
        <pc:spChg chg="mod">
          <ac:chgData name="유세희(Sammy)" userId="c309e5cc-64ff-444f-8b61-2a552b0828c7" providerId="ADAL" clId="{1B6D9255-FEAF-4F11-A3EC-E9BE5A416EB6}" dt="2022-03-17T01:42:23.349" v="416" actId="13926"/>
          <ac:spMkLst>
            <pc:docMk/>
            <pc:sldMk cId="3360171974" sldId="265"/>
            <ac:spMk id="298" creationId="{0DDBA423-721E-4C78-9C9B-11BC501D60BE}"/>
          </ac:spMkLst>
        </pc:spChg>
        <pc:spChg chg="mod">
          <ac:chgData name="유세희(Sammy)" userId="c309e5cc-64ff-444f-8b61-2a552b0828c7" providerId="ADAL" clId="{1B6D9255-FEAF-4F11-A3EC-E9BE5A416EB6}" dt="2022-03-17T01:42:23.349" v="416" actId="13926"/>
          <ac:spMkLst>
            <pc:docMk/>
            <pc:sldMk cId="3360171974" sldId="265"/>
            <ac:spMk id="312" creationId="{C13B99DD-0B27-46BC-984B-8B42A21DE6B7}"/>
          </ac:spMkLst>
        </pc:spChg>
      </pc:sldChg>
      <pc:sldChg chg="del">
        <pc:chgData name="유세희(Sammy)" userId="c309e5cc-64ff-444f-8b61-2a552b0828c7" providerId="ADAL" clId="{1B6D9255-FEAF-4F11-A3EC-E9BE5A416EB6}" dt="2022-03-17T00:50:28.814" v="1" actId="47"/>
        <pc:sldMkLst>
          <pc:docMk/>
          <pc:sldMk cId="4187968139" sldId="467"/>
        </pc:sldMkLst>
      </pc:sldChg>
      <pc:sldChg chg="del">
        <pc:chgData name="유세희(Sammy)" userId="c309e5cc-64ff-444f-8b61-2a552b0828c7" providerId="ADAL" clId="{1B6D9255-FEAF-4F11-A3EC-E9BE5A416EB6}" dt="2022-03-17T00:50:28.365" v="0" actId="47"/>
        <pc:sldMkLst>
          <pc:docMk/>
          <pc:sldMk cId="3776855341" sldId="475"/>
        </pc:sldMkLst>
      </pc:sldChg>
      <pc:sldChg chg="del">
        <pc:chgData name="유세희(Sammy)" userId="c309e5cc-64ff-444f-8b61-2a552b0828c7" providerId="ADAL" clId="{1B6D9255-FEAF-4F11-A3EC-E9BE5A416EB6}" dt="2022-03-17T00:50:29.650" v="2" actId="47"/>
        <pc:sldMkLst>
          <pc:docMk/>
          <pc:sldMk cId="3858803120" sldId="476"/>
        </pc:sldMkLst>
      </pc:sldChg>
      <pc:sldChg chg="del">
        <pc:chgData name="유세희(Sammy)" userId="c309e5cc-64ff-444f-8b61-2a552b0828c7" providerId="ADAL" clId="{1B6D9255-FEAF-4F11-A3EC-E9BE5A416EB6}" dt="2022-03-17T00:50:30.208" v="3" actId="47"/>
        <pc:sldMkLst>
          <pc:docMk/>
          <pc:sldMk cId="395090713" sldId="477"/>
        </pc:sldMkLst>
      </pc:sldChg>
      <pc:sldChg chg="addSp modSp add mod">
        <pc:chgData name="유세희(Sammy)" userId="c309e5cc-64ff-444f-8b61-2a552b0828c7" providerId="ADAL" clId="{1B6D9255-FEAF-4F11-A3EC-E9BE5A416EB6}" dt="2022-03-17T01:45:17.693" v="813"/>
        <pc:sldMkLst>
          <pc:docMk/>
          <pc:sldMk cId="2720734071" sldId="518"/>
        </pc:sldMkLst>
        <pc:spChg chg="mod">
          <ac:chgData name="유세희(Sammy)" userId="c309e5cc-64ff-444f-8b61-2a552b0828c7" providerId="ADAL" clId="{1B6D9255-FEAF-4F11-A3EC-E9BE5A416EB6}" dt="2022-03-17T01:43:15.267" v="539"/>
          <ac:spMkLst>
            <pc:docMk/>
            <pc:sldMk cId="2720734071" sldId="518"/>
            <ac:spMk id="66" creationId="{3BB394AF-FDAE-4C9D-B8A5-495AD9015757}"/>
          </ac:spMkLst>
        </pc:spChg>
        <pc:spChg chg="add mod">
          <ac:chgData name="유세희(Sammy)" userId="c309e5cc-64ff-444f-8b61-2a552b0828c7" providerId="ADAL" clId="{1B6D9255-FEAF-4F11-A3EC-E9BE5A416EB6}" dt="2022-03-17T01:45:17.693" v="813"/>
          <ac:spMkLst>
            <pc:docMk/>
            <pc:sldMk cId="2720734071" sldId="518"/>
            <ac:spMk id="81" creationId="{EA05CC74-DF93-4EAC-AF27-970538CF16C9}"/>
          </ac:spMkLst>
        </pc:spChg>
      </pc:sldChg>
      <pc:sldChg chg="add del">
        <pc:chgData name="유세희(Sammy)" userId="c309e5cc-64ff-444f-8b61-2a552b0828c7" providerId="ADAL" clId="{1B6D9255-FEAF-4F11-A3EC-E9BE5A416EB6}" dt="2022-03-17T01:39:15.709" v="324" actId="47"/>
        <pc:sldMkLst>
          <pc:docMk/>
          <pc:sldMk cId="1111646743" sldId="519"/>
        </pc:sldMkLst>
      </pc:sldChg>
      <pc:sldChg chg="add del">
        <pc:chgData name="유세희(Sammy)" userId="c309e5cc-64ff-444f-8b61-2a552b0828c7" providerId="ADAL" clId="{1B6D9255-FEAF-4F11-A3EC-E9BE5A416EB6}" dt="2022-03-17T01:39:17.951" v="325" actId="47"/>
        <pc:sldMkLst>
          <pc:docMk/>
          <pc:sldMk cId="3210787863" sldId="520"/>
        </pc:sldMkLst>
      </pc:sldChg>
      <pc:sldChg chg="add del">
        <pc:chgData name="유세희(Sammy)" userId="c309e5cc-64ff-444f-8b61-2a552b0828c7" providerId="ADAL" clId="{1B6D9255-FEAF-4F11-A3EC-E9BE5A416EB6}" dt="2022-03-17T01:43:19.820" v="540" actId="47"/>
        <pc:sldMkLst>
          <pc:docMk/>
          <pc:sldMk cId="3566139737" sldId="521"/>
        </pc:sldMkLst>
      </pc:sldChg>
      <pc:sldChg chg="addSp modSp add mod">
        <pc:chgData name="유세희(Sammy)" userId="c309e5cc-64ff-444f-8b61-2a552b0828c7" providerId="ADAL" clId="{1B6D9255-FEAF-4F11-A3EC-E9BE5A416EB6}" dt="2022-03-17T01:44:49.159" v="720" actId="20577"/>
        <pc:sldMkLst>
          <pc:docMk/>
          <pc:sldMk cId="3808611897" sldId="522"/>
        </pc:sldMkLst>
        <pc:spChg chg="add mod">
          <ac:chgData name="유세희(Sammy)" userId="c309e5cc-64ff-444f-8b61-2a552b0828c7" providerId="ADAL" clId="{1B6D9255-FEAF-4F11-A3EC-E9BE5A416EB6}" dt="2022-03-17T01:44:49.159" v="720" actId="20577"/>
          <ac:spMkLst>
            <pc:docMk/>
            <pc:sldMk cId="3808611897" sldId="522"/>
            <ac:spMk id="28" creationId="{EAD1B0A1-7D1B-4A9D-A18F-3F1615EFA0D5}"/>
          </ac:spMkLst>
        </pc:spChg>
        <pc:spChg chg="add mod">
          <ac:chgData name="유세희(Sammy)" userId="c309e5cc-64ff-444f-8b61-2a552b0828c7" providerId="ADAL" clId="{1B6D9255-FEAF-4F11-A3EC-E9BE5A416EB6}" dt="2022-03-17T01:44:41.331" v="718" actId="20577"/>
          <ac:spMkLst>
            <pc:docMk/>
            <pc:sldMk cId="3808611897" sldId="522"/>
            <ac:spMk id="29" creationId="{EADFE5A1-7B71-4BBD-A14F-DA1A24556703}"/>
          </ac:spMkLst>
        </pc:spChg>
        <pc:spChg chg="add mod">
          <ac:chgData name="유세희(Sammy)" userId="c309e5cc-64ff-444f-8b61-2a552b0828c7" providerId="ADAL" clId="{1B6D9255-FEAF-4F11-A3EC-E9BE5A416EB6}" dt="2022-03-17T01:40:36.012" v="398" actId="1076"/>
          <ac:spMkLst>
            <pc:docMk/>
            <pc:sldMk cId="3808611897" sldId="522"/>
            <ac:spMk id="32" creationId="{D1EE9145-5969-4B31-B3F0-A56DB3203D4B}"/>
          </ac:spMkLst>
        </pc:spChg>
        <pc:spChg chg="add mod">
          <ac:chgData name="유세희(Sammy)" userId="c309e5cc-64ff-444f-8b61-2a552b0828c7" providerId="ADAL" clId="{1B6D9255-FEAF-4F11-A3EC-E9BE5A416EB6}" dt="2022-03-17T01:40:44.815" v="401" actId="571"/>
          <ac:spMkLst>
            <pc:docMk/>
            <pc:sldMk cId="3808611897" sldId="522"/>
            <ac:spMk id="36" creationId="{7CCCF029-8DA9-45EA-93A0-862A21CE0455}"/>
          </ac:spMkLst>
        </pc:spChg>
        <pc:cxnChg chg="add mod">
          <ac:chgData name="유세희(Sammy)" userId="c309e5cc-64ff-444f-8b61-2a552b0828c7" providerId="ADAL" clId="{1B6D9255-FEAF-4F11-A3EC-E9BE5A416EB6}" dt="2022-03-17T01:40:40.636" v="400" actId="14100"/>
          <ac:cxnSpMkLst>
            <pc:docMk/>
            <pc:sldMk cId="3808611897" sldId="522"/>
            <ac:cxnSpMk id="34" creationId="{9B06D460-55DF-468B-A9F5-81501B972BB8}"/>
          </ac:cxnSpMkLst>
        </pc:cxnChg>
        <pc:cxnChg chg="add mod">
          <ac:chgData name="유세희(Sammy)" userId="c309e5cc-64ff-444f-8b61-2a552b0828c7" providerId="ADAL" clId="{1B6D9255-FEAF-4F11-A3EC-E9BE5A416EB6}" dt="2022-03-17T01:40:44.815" v="401" actId="571"/>
          <ac:cxnSpMkLst>
            <pc:docMk/>
            <pc:sldMk cId="3808611897" sldId="522"/>
            <ac:cxnSpMk id="37" creationId="{C9222DA8-C62F-4F80-A81C-45A624957DC8}"/>
          </ac:cxnSpMkLst>
        </pc:cxnChg>
      </pc:sldChg>
      <pc:sldChg chg="add del">
        <pc:chgData name="유세희(Sammy)" userId="c309e5cc-64ff-444f-8b61-2a552b0828c7" providerId="ADAL" clId="{1B6D9255-FEAF-4F11-A3EC-E9BE5A416EB6}" dt="2022-03-17T01:43:24.332" v="541" actId="47"/>
        <pc:sldMkLst>
          <pc:docMk/>
          <pc:sldMk cId="2001606969" sldId="523"/>
        </pc:sldMkLst>
      </pc:sldChg>
      <pc:sldChg chg="add del">
        <pc:chgData name="유세희(Sammy)" userId="c309e5cc-64ff-444f-8b61-2a552b0828c7" providerId="ADAL" clId="{1B6D9255-FEAF-4F11-A3EC-E9BE5A416EB6}" dt="2022-03-17T01:39:31.275" v="326" actId="47"/>
        <pc:sldMkLst>
          <pc:docMk/>
          <pc:sldMk cId="198620904" sldId="524"/>
        </pc:sldMkLst>
      </pc:sldChg>
      <pc:sldChg chg="add del">
        <pc:chgData name="유세희(Sammy)" userId="c309e5cc-64ff-444f-8b61-2a552b0828c7" providerId="ADAL" clId="{1B6D9255-FEAF-4F11-A3EC-E9BE5A416EB6}" dt="2022-03-17T01:39:34.860" v="327" actId="47"/>
        <pc:sldMkLst>
          <pc:docMk/>
          <pc:sldMk cId="2945955146" sldId="5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31787-D227-4E73-96A1-0703F2D66FC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852E-D418-493D-BEC9-570A83E82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7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3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0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9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0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18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3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1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0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A3F3-0B22-4900-81FE-35FB7BF74011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FB8029-9C4B-412F-93C1-2AF28884D0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53931"/>
          <a:stretch/>
        </p:blipFill>
        <p:spPr bwMode="auto">
          <a:xfrm>
            <a:off x="1531225" y="2132011"/>
            <a:ext cx="1371600" cy="258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Free Mobile Transparent Png Images Mobile Transparent - Mobile Legends">
            <a:extLst>
              <a:ext uri="{FF2B5EF4-FFF2-40B4-BE49-F238E27FC236}">
                <a16:creationId xmlns:a16="http://schemas.microsoft.com/office/drawing/2014/main" id="{66F1DD6A-0670-4C03-91B2-E49D6C8D6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6" r="27713" b="4405"/>
          <a:stretch/>
        </p:blipFill>
        <p:spPr bwMode="auto">
          <a:xfrm>
            <a:off x="1514903" y="1805653"/>
            <a:ext cx="1416082" cy="30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BC37B1FE-1E83-40C6-BECC-BE51FDD1687C}"/>
              </a:ext>
            </a:extLst>
          </p:cNvPr>
          <p:cNvGrpSpPr/>
          <p:nvPr/>
        </p:nvGrpSpPr>
        <p:grpSpPr>
          <a:xfrm>
            <a:off x="4577673" y="2872828"/>
            <a:ext cx="969720" cy="1880991"/>
            <a:chOff x="3735151" y="3054346"/>
            <a:chExt cx="969720" cy="1880991"/>
          </a:xfrm>
        </p:grpSpPr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43A58C71-53F9-4DD7-AF4B-5240EBE71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5151" y="3054346"/>
              <a:ext cx="969720" cy="1767718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EF800AA-6FE6-49CF-9384-4779F13E4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6074"/>
            <a:stretch/>
          </p:blipFill>
          <p:spPr>
            <a:xfrm>
              <a:off x="3735151" y="4821208"/>
              <a:ext cx="969720" cy="114129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70EA233-33DB-4BBE-859D-014961D47058}"/>
              </a:ext>
            </a:extLst>
          </p:cNvPr>
          <p:cNvGrpSpPr/>
          <p:nvPr/>
        </p:nvGrpSpPr>
        <p:grpSpPr>
          <a:xfrm>
            <a:off x="3112582" y="2084623"/>
            <a:ext cx="1353461" cy="2611680"/>
            <a:chOff x="2686427" y="2266142"/>
            <a:chExt cx="1353461" cy="2611680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C9D53EAE-B711-4E11-B0C5-F1C7F0E16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6427" y="2266142"/>
              <a:ext cx="1353461" cy="2467246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D5387659-EE28-4057-8D4B-FA4EC51FA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5968"/>
            <a:stretch/>
          </p:blipFill>
          <p:spPr>
            <a:xfrm>
              <a:off x="2686427" y="4733388"/>
              <a:ext cx="1353461" cy="144434"/>
            </a:xfrm>
            <a:prstGeom prst="rect">
              <a:avLst/>
            </a:prstGeom>
          </p:spPr>
        </p:pic>
      </p:grpSp>
      <p:pic>
        <p:nvPicPr>
          <p:cNvPr id="49" name="Picture 4" descr="Free Mobile Transparent Png Images Mobile Transparent - Mobile Legends">
            <a:extLst>
              <a:ext uri="{FF2B5EF4-FFF2-40B4-BE49-F238E27FC236}">
                <a16:creationId xmlns:a16="http://schemas.microsoft.com/office/drawing/2014/main" id="{755579C7-3392-4368-9E24-6AF903BE4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6" r="27713" b="4405"/>
          <a:stretch/>
        </p:blipFill>
        <p:spPr bwMode="auto">
          <a:xfrm>
            <a:off x="3089782" y="1805653"/>
            <a:ext cx="1416082" cy="30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43000" y="1135"/>
            <a:ext cx="9906000" cy="50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>
              <a:defRPr/>
            </a:pP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8705" y="1135"/>
            <a:ext cx="36000" cy="50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>
              <a:defRPr/>
            </a:pPr>
            <a:endParaRPr lang="ko-KR" altLang="en-US" sz="900" b="1">
              <a:solidFill>
                <a:srgbClr val="FFFFFF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267047" y="-8504"/>
            <a:ext cx="6827" cy="504000"/>
          </a:xfrm>
          <a:prstGeom prst="line">
            <a:avLst/>
          </a:prstGeom>
          <a:ln w="19050">
            <a:solidFill>
              <a:srgbClr val="B41E4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18" descr="https://images.fastcompany.net/image/upload/w_596,c_limit,q_auto:best,f_auto/wp-cms/uploads/2021/11/09-90698438-starbucks-and-amazon-team-up.jpg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latinLnBrk="1" hangingPunct="1">
              <a:defRPr/>
            </a:pPr>
            <a:endParaRPr lang="ko-KR" altLang="en-US" sz="900" b="1">
              <a:solidFill>
                <a:srgbClr val="00660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362534" y="1456172"/>
            <a:ext cx="0" cy="4950489"/>
          </a:xfrm>
          <a:prstGeom prst="line">
            <a:avLst/>
          </a:prstGeom>
          <a:noFill/>
          <a:ln w="3175" cap="rnd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589B85-7A9F-4E69-BF3E-091D2E29D449}"/>
              </a:ext>
            </a:extLst>
          </p:cNvPr>
          <p:cNvSpPr/>
          <p:nvPr/>
        </p:nvSpPr>
        <p:spPr>
          <a:xfrm>
            <a:off x="1275958" y="600946"/>
            <a:ext cx="94556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다양한 플랫폼에 걸쳐 제품을 비교한 제품 고관여자에게 </a:t>
            </a:r>
            <a:r>
              <a:rPr lang="en-US" altLang="ko-KR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Category PLP </a:t>
            </a:r>
            <a:r>
              <a:rPr lang="ko-KR" altLang="en-US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내 빠른 제품 선택을 돕는 </a:t>
            </a:r>
            <a:r>
              <a:rPr lang="en-US" altLang="ko-KR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Quick Finder </a:t>
            </a:r>
            <a:r>
              <a:rPr lang="ko-KR" altLang="en-US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제공</a:t>
            </a:r>
            <a:endParaRPr lang="en-US" altLang="ko-KR" sz="1500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8AFF89A-D51E-43D1-9926-711315D614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38600"/>
          <a:stretch/>
        </p:blipFill>
        <p:spPr>
          <a:xfrm>
            <a:off x="6003549" y="2003050"/>
            <a:ext cx="1021037" cy="2571346"/>
          </a:xfrm>
          <a:prstGeom prst="rect">
            <a:avLst/>
          </a:prstGeom>
        </p:spPr>
      </p:pic>
      <p:pic>
        <p:nvPicPr>
          <p:cNvPr id="53" name="Picture 4" descr="Free Mobile Transparent Png Images Mobile Transparent - Mobile Legends">
            <a:extLst>
              <a:ext uri="{FF2B5EF4-FFF2-40B4-BE49-F238E27FC236}">
                <a16:creationId xmlns:a16="http://schemas.microsoft.com/office/drawing/2014/main" id="{777BB955-3596-42D7-BC47-2C6982B3D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6" r="27713" b="4405"/>
          <a:stretch/>
        </p:blipFill>
        <p:spPr bwMode="auto">
          <a:xfrm>
            <a:off x="5806025" y="1796970"/>
            <a:ext cx="1416082" cy="30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9D2A77B-14C6-4BBA-9F1C-00D35EF00AB0}"/>
              </a:ext>
            </a:extLst>
          </p:cNvPr>
          <p:cNvGrpSpPr/>
          <p:nvPr/>
        </p:nvGrpSpPr>
        <p:grpSpPr>
          <a:xfrm>
            <a:off x="7533533" y="1945080"/>
            <a:ext cx="2846426" cy="209042"/>
            <a:chOff x="6691011" y="1846263"/>
            <a:chExt cx="2846426" cy="209042"/>
          </a:xfrm>
        </p:grpSpPr>
        <p:sp>
          <p:nvSpPr>
            <p:cNvPr id="37" name="직사각형 36"/>
            <p:cNvSpPr/>
            <p:nvPr/>
          </p:nvSpPr>
          <p:spPr>
            <a:xfrm>
              <a:off x="6901062" y="1846263"/>
              <a:ext cx="2636375" cy="2090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0800" tIns="10800" rIns="10800" bIns="10800" rtlCol="0">
              <a:spAutoFit/>
            </a:bodyPr>
            <a:lstStyle/>
            <a:p>
              <a:pPr>
                <a:lnSpc>
                  <a:spcPts val="1600"/>
                </a:lnSpc>
                <a:spcBef>
                  <a:spcPts val="300"/>
                </a:spcBef>
                <a:defRPr/>
              </a:pPr>
              <a:r>
                <a:rPr lang="en-US" altLang="ko-KR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PLP</a:t>
              </a: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내 </a:t>
              </a:r>
              <a:r>
                <a:rPr lang="en-US" altLang="ko-KR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Quick Finder </a:t>
              </a: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배너 클릭</a:t>
              </a:r>
              <a:endParaRPr lang="en-US" altLang="ko-KR" sz="105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AF129FE-11BF-404B-A5C2-9392F5D87D16}"/>
                </a:ext>
              </a:extLst>
            </p:cNvPr>
            <p:cNvSpPr/>
            <p:nvPr/>
          </p:nvSpPr>
          <p:spPr>
            <a:xfrm>
              <a:off x="6691011" y="1878866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</a:t>
              </a:r>
              <a:endParaRPr lang="ko-KR" altLang="en-US" sz="9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9BEF6B3-5FDC-445C-B578-04807003ED45}"/>
              </a:ext>
            </a:extLst>
          </p:cNvPr>
          <p:cNvGrpSpPr/>
          <p:nvPr/>
        </p:nvGrpSpPr>
        <p:grpSpPr>
          <a:xfrm>
            <a:off x="7533533" y="2271576"/>
            <a:ext cx="3113490" cy="212027"/>
            <a:chOff x="6691011" y="2142438"/>
            <a:chExt cx="3113490" cy="212027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84C0DC6-04E7-445A-AF6E-FE1784F069A8}"/>
                </a:ext>
              </a:extLst>
            </p:cNvPr>
            <p:cNvSpPr/>
            <p:nvPr/>
          </p:nvSpPr>
          <p:spPr>
            <a:xfrm>
              <a:off x="6691011" y="2194465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</a:t>
              </a:r>
              <a:endParaRPr lang="ko-KR" altLang="en-US" sz="9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A7A303-09F6-4C29-BCCC-691ACBFC4BC5}"/>
                </a:ext>
              </a:extLst>
            </p:cNvPr>
            <p:cNvSpPr/>
            <p:nvPr/>
          </p:nvSpPr>
          <p:spPr>
            <a:xfrm>
              <a:off x="6901063" y="2142438"/>
              <a:ext cx="2903438" cy="2090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0800" tIns="10800" rIns="10800" bIns="10800" rtlCol="0">
              <a:spAutoFit/>
            </a:bodyPr>
            <a:lstStyle/>
            <a:p>
              <a:pPr>
                <a:lnSpc>
                  <a:spcPts val="1600"/>
                </a:lnSpc>
                <a:spcBef>
                  <a:spcPts val="300"/>
                </a:spcBef>
                <a:defRPr/>
              </a:pP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새로운 페이지로 제품 </a:t>
              </a:r>
              <a:r>
                <a:rPr lang="en-US" altLang="ko-KR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Search </a:t>
              </a: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를 돕는 문항 제공 </a:t>
              </a:r>
              <a:endParaRPr lang="en-US" altLang="ko-KR" sz="105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67" name="사각형: 둥근 모서리 9">
            <a:extLst>
              <a:ext uri="{FF2B5EF4-FFF2-40B4-BE49-F238E27FC236}">
                <a16:creationId xmlns:a16="http://schemas.microsoft.com/office/drawing/2014/main" id="{1F6C665D-11A3-4317-983A-9562AB2993CE}"/>
              </a:ext>
            </a:extLst>
          </p:cNvPr>
          <p:cNvSpPr/>
          <p:nvPr/>
        </p:nvSpPr>
        <p:spPr>
          <a:xfrm>
            <a:off x="5724842" y="3785920"/>
            <a:ext cx="1547311" cy="554687"/>
          </a:xfrm>
          <a:prstGeom prst="roundRect">
            <a:avLst/>
          </a:prstGeom>
          <a:noFill/>
          <a:ln w="19050">
            <a:solidFill>
              <a:srgbClr val="A5003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B27D8C2-6FCA-46F1-8C43-4F4DF7FDCF59}"/>
              </a:ext>
            </a:extLst>
          </p:cNvPr>
          <p:cNvGrpSpPr/>
          <p:nvPr/>
        </p:nvGrpSpPr>
        <p:grpSpPr>
          <a:xfrm>
            <a:off x="7533534" y="3910917"/>
            <a:ext cx="2454827" cy="209042"/>
            <a:chOff x="6691011" y="3884262"/>
            <a:chExt cx="2454827" cy="20904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3783A8-54BB-4C9F-802C-03561DB83E7D}"/>
                </a:ext>
              </a:extLst>
            </p:cNvPr>
            <p:cNvSpPr/>
            <p:nvPr/>
          </p:nvSpPr>
          <p:spPr>
            <a:xfrm>
              <a:off x="6901062" y="3884262"/>
              <a:ext cx="2244776" cy="2090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0800" tIns="10800" rIns="10800" bIns="10800" rtlCol="0">
              <a:spAutoFit/>
            </a:bodyPr>
            <a:lstStyle/>
            <a:p>
              <a:pPr>
                <a:lnSpc>
                  <a:spcPts val="1600"/>
                </a:lnSpc>
                <a:spcBef>
                  <a:spcPts val="300"/>
                </a:spcBef>
                <a:defRPr/>
              </a:pPr>
              <a:r>
                <a:rPr lang="en-US" altLang="ko-KR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Best</a:t>
              </a: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제품 추천</a:t>
              </a:r>
              <a:endParaRPr lang="en-US" altLang="ko-KR" sz="105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7C744BA-8DA1-442C-94ED-F204291118F3}"/>
                </a:ext>
              </a:extLst>
            </p:cNvPr>
            <p:cNvSpPr/>
            <p:nvPr/>
          </p:nvSpPr>
          <p:spPr>
            <a:xfrm>
              <a:off x="6691011" y="3912905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7</a:t>
              </a:r>
              <a:endParaRPr lang="ko-KR" altLang="en-US" sz="9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D34DA00-AB51-4292-A76A-33A8B1CEA605}"/>
              </a:ext>
            </a:extLst>
          </p:cNvPr>
          <p:cNvGrpSpPr/>
          <p:nvPr/>
        </p:nvGrpSpPr>
        <p:grpSpPr>
          <a:xfrm>
            <a:off x="7524008" y="4237413"/>
            <a:ext cx="2387500" cy="209939"/>
            <a:chOff x="6681486" y="4178632"/>
            <a:chExt cx="2387500" cy="20993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BB394AF-FDAE-4C9D-B8A5-495AD9015757}"/>
                </a:ext>
              </a:extLst>
            </p:cNvPr>
            <p:cNvSpPr/>
            <p:nvPr/>
          </p:nvSpPr>
          <p:spPr>
            <a:xfrm>
              <a:off x="6901062" y="4178632"/>
              <a:ext cx="2167924" cy="209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0800" tIns="10800" rIns="10800" bIns="10800" rtlCol="0">
              <a:spAutoFit/>
            </a:bodyPr>
            <a:lstStyle/>
            <a:p>
              <a:pPr>
                <a:lnSpc>
                  <a:spcPts val="1600"/>
                </a:lnSpc>
                <a:spcBef>
                  <a:spcPts val="300"/>
                </a:spcBef>
                <a:defRPr/>
              </a:pPr>
              <a:r>
                <a:rPr lang="ko-KR" altLang="en-US" sz="1050" dirty="0">
                  <a:solidFill>
                    <a:prstClr val="black"/>
                  </a:solidFill>
                  <a:highlight>
                    <a:srgbClr val="FFFF00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소비자가 선택했던 옵션들이 노출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75C3716-9939-43D3-AFC7-AD9F7454C6D0}"/>
                </a:ext>
              </a:extLst>
            </p:cNvPr>
            <p:cNvSpPr/>
            <p:nvPr/>
          </p:nvSpPr>
          <p:spPr>
            <a:xfrm>
              <a:off x="6681486" y="4215761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8</a:t>
              </a:r>
              <a:endParaRPr lang="ko-KR" altLang="en-US" sz="9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72" name="사각형: 둥근 모서리 107">
            <a:extLst>
              <a:ext uri="{FF2B5EF4-FFF2-40B4-BE49-F238E27FC236}">
                <a16:creationId xmlns:a16="http://schemas.microsoft.com/office/drawing/2014/main" id="{EA9D5F98-834D-4A2C-8443-7D6E0F78B98D}"/>
              </a:ext>
            </a:extLst>
          </p:cNvPr>
          <p:cNvSpPr/>
          <p:nvPr/>
        </p:nvSpPr>
        <p:spPr>
          <a:xfrm>
            <a:off x="5966025" y="4344897"/>
            <a:ext cx="1058561" cy="228741"/>
          </a:xfrm>
          <a:prstGeom prst="roundRect">
            <a:avLst/>
          </a:prstGeom>
          <a:noFill/>
          <a:ln w="19050">
            <a:solidFill>
              <a:srgbClr val="A5003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9BE6807-D8A5-4D2C-AE65-D36C0AAEF611}"/>
              </a:ext>
            </a:extLst>
          </p:cNvPr>
          <p:cNvSpPr/>
          <p:nvPr/>
        </p:nvSpPr>
        <p:spPr>
          <a:xfrm>
            <a:off x="5867627" y="4378760"/>
            <a:ext cx="160000" cy="160000"/>
          </a:xfrm>
          <a:prstGeom prst="ellipse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srgbClr val="FFFFFF"/>
                </a:solidFill>
              </a:rPr>
              <a:t>9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727D046-955C-4E0B-90E8-6FD9173D6979}"/>
              </a:ext>
            </a:extLst>
          </p:cNvPr>
          <p:cNvSpPr/>
          <p:nvPr/>
        </p:nvSpPr>
        <p:spPr>
          <a:xfrm>
            <a:off x="5655992" y="3747819"/>
            <a:ext cx="160000" cy="160000"/>
          </a:xfrm>
          <a:prstGeom prst="ellipse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srgbClr val="FFFFFF"/>
                </a:solidFill>
              </a:rPr>
              <a:t>8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F97A95E-C38D-44B5-81FF-E0B1910DE800}"/>
              </a:ext>
            </a:extLst>
          </p:cNvPr>
          <p:cNvGrpSpPr/>
          <p:nvPr/>
        </p:nvGrpSpPr>
        <p:grpSpPr>
          <a:xfrm>
            <a:off x="7533534" y="2930535"/>
            <a:ext cx="2865845" cy="209042"/>
            <a:chOff x="6691011" y="2837978"/>
            <a:chExt cx="2865845" cy="209042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6CE2C3A-AAE4-4D69-8C93-BC7FE9B8F06B}"/>
                </a:ext>
              </a:extLst>
            </p:cNvPr>
            <p:cNvSpPr/>
            <p:nvPr/>
          </p:nvSpPr>
          <p:spPr>
            <a:xfrm>
              <a:off x="6691011" y="2865818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4</a:t>
              </a:r>
              <a:endParaRPr lang="ko-KR" altLang="en-US" sz="9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41B94E4-5D04-4CA0-BA33-822B9EDC3C15}"/>
                </a:ext>
              </a:extLst>
            </p:cNvPr>
            <p:cNvSpPr/>
            <p:nvPr/>
          </p:nvSpPr>
          <p:spPr>
            <a:xfrm>
              <a:off x="6901061" y="2837978"/>
              <a:ext cx="2655795" cy="2090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0800" tIns="10800" rIns="10800" bIns="10800" rtlCol="0">
              <a:spAutoFit/>
            </a:bodyPr>
            <a:lstStyle/>
            <a:p>
              <a:pPr>
                <a:lnSpc>
                  <a:spcPts val="1600"/>
                </a:lnSpc>
                <a:spcBef>
                  <a:spcPts val="300"/>
                </a:spcBef>
                <a:defRPr/>
              </a:pPr>
              <a:r>
                <a:rPr lang="ko-KR" altLang="en-US" sz="1050" dirty="0" err="1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픽토그램</a:t>
              </a: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답변지 구성으로 빠른 선택 유도</a:t>
              </a:r>
              <a:endParaRPr lang="en-US" altLang="ko-KR" sz="105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63F16CA-7453-4BD0-B5D5-F205DFDD779C}"/>
              </a:ext>
            </a:extLst>
          </p:cNvPr>
          <p:cNvGrpSpPr/>
          <p:nvPr/>
        </p:nvGrpSpPr>
        <p:grpSpPr>
          <a:xfrm>
            <a:off x="7531003" y="4580044"/>
            <a:ext cx="2868378" cy="209042"/>
            <a:chOff x="6688481" y="4506601"/>
            <a:chExt cx="2868378" cy="20904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8DE695-6EEB-408D-8F38-C161D4A96177}"/>
                </a:ext>
              </a:extLst>
            </p:cNvPr>
            <p:cNvSpPr/>
            <p:nvPr/>
          </p:nvSpPr>
          <p:spPr>
            <a:xfrm>
              <a:off x="6901063" y="4506601"/>
              <a:ext cx="2655796" cy="2090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0800" tIns="10800" rIns="10800" bIns="10800" rtlCol="0">
              <a:spAutoFit/>
            </a:bodyPr>
            <a:lstStyle/>
            <a:p>
              <a:pPr>
                <a:lnSpc>
                  <a:spcPts val="1600"/>
                </a:lnSpc>
                <a:spcBef>
                  <a:spcPts val="300"/>
                </a:spcBef>
                <a:defRPr/>
              </a:pPr>
              <a:r>
                <a:rPr lang="en-US" altLang="ko-KR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PDP </a:t>
              </a: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및 </a:t>
              </a:r>
              <a:r>
                <a:rPr lang="en-US" altLang="ko-KR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WTB</a:t>
              </a: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전환</a:t>
              </a: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C6C2DED-AF2C-47D1-AA4C-8990D3AF7197}"/>
                </a:ext>
              </a:extLst>
            </p:cNvPr>
            <p:cNvSpPr/>
            <p:nvPr/>
          </p:nvSpPr>
          <p:spPr>
            <a:xfrm>
              <a:off x="6688481" y="4535615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9</a:t>
              </a:r>
              <a:endParaRPr lang="ko-KR" altLang="en-US" sz="9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86" name="사각형: 둥근 모서리 133">
            <a:extLst>
              <a:ext uri="{FF2B5EF4-FFF2-40B4-BE49-F238E27FC236}">
                <a16:creationId xmlns:a16="http://schemas.microsoft.com/office/drawing/2014/main" id="{A5DFF0E3-7B14-4D24-BC3C-FA679722564E}"/>
              </a:ext>
            </a:extLst>
          </p:cNvPr>
          <p:cNvSpPr/>
          <p:nvPr/>
        </p:nvSpPr>
        <p:spPr>
          <a:xfrm>
            <a:off x="1535681" y="3679166"/>
            <a:ext cx="1348977" cy="699594"/>
          </a:xfrm>
          <a:prstGeom prst="roundRect">
            <a:avLst/>
          </a:prstGeom>
          <a:noFill/>
          <a:ln w="19050">
            <a:solidFill>
              <a:srgbClr val="A5003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CB5C95C-FF09-4DAF-BCF6-4BF2E6E13A36}"/>
              </a:ext>
            </a:extLst>
          </p:cNvPr>
          <p:cNvSpPr/>
          <p:nvPr/>
        </p:nvSpPr>
        <p:spPr>
          <a:xfrm>
            <a:off x="1518884" y="3590158"/>
            <a:ext cx="160000" cy="160000"/>
          </a:xfrm>
          <a:prstGeom prst="ellipse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srgbClr val="FFFFFF"/>
                </a:solidFill>
              </a:rPr>
              <a:t>1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  <p:sp>
        <p:nvSpPr>
          <p:cNvPr id="88" name="AutoShape 84">
            <a:extLst>
              <a:ext uri="{FF2B5EF4-FFF2-40B4-BE49-F238E27FC236}">
                <a16:creationId xmlns:a16="http://schemas.microsoft.com/office/drawing/2014/main" id="{0D0DF99F-D21C-4860-9974-7C8492C27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047" y="1580600"/>
            <a:ext cx="1927101" cy="3257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87269" tIns="43634" rIns="87269" bIns="43634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Light" panose="020B0600000101010101" pitchFamily="50" charset="-127"/>
                <a:cs typeface="Arial" pitchFamily="34" charset="0"/>
              </a:rPr>
              <a:t>Category PLP</a:t>
            </a:r>
          </a:p>
        </p:txBody>
      </p:sp>
      <p:sp>
        <p:nvSpPr>
          <p:cNvPr id="89" name="AutoShape 84">
            <a:extLst>
              <a:ext uri="{FF2B5EF4-FFF2-40B4-BE49-F238E27FC236}">
                <a16:creationId xmlns:a16="http://schemas.microsoft.com/office/drawing/2014/main" id="{FFB4E098-C437-4896-84A1-88ADFC4A9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024" y="1580357"/>
            <a:ext cx="1927101" cy="3257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87269" tIns="43634" rIns="87269" bIns="43634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Light" panose="020B0600000101010101" pitchFamily="50" charset="-127"/>
                <a:cs typeface="Arial" pitchFamily="34" charset="0"/>
              </a:rPr>
              <a:t>Quick Finder</a:t>
            </a:r>
          </a:p>
        </p:txBody>
      </p:sp>
      <p:sp>
        <p:nvSpPr>
          <p:cNvPr id="90" name="AutoShape 84">
            <a:extLst>
              <a:ext uri="{FF2B5EF4-FFF2-40B4-BE49-F238E27FC236}">
                <a16:creationId xmlns:a16="http://schemas.microsoft.com/office/drawing/2014/main" id="{9E3DE410-9949-40FE-A4DC-EAFBCA0D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04" y="1601380"/>
            <a:ext cx="1927101" cy="3257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87269" tIns="43634" rIns="87269" bIns="43634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Light" panose="020B0600000101010101" pitchFamily="50" charset="-127"/>
                <a:cs typeface="Arial" pitchFamily="34" charset="0"/>
              </a:rPr>
              <a:t>Result 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72482E53-7664-4789-A875-2410EB25EC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2845" t="63960" r="-17113" b="-773"/>
          <a:stretch/>
        </p:blipFill>
        <p:spPr>
          <a:xfrm>
            <a:off x="5835716" y="4683422"/>
            <a:ext cx="1326907" cy="1541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51189A1C-1842-4684-8BB2-D3192CF4C6F7}"/>
              </a:ext>
            </a:extLst>
          </p:cNvPr>
          <p:cNvSpPr/>
          <p:nvPr/>
        </p:nvSpPr>
        <p:spPr>
          <a:xfrm>
            <a:off x="5835715" y="4650323"/>
            <a:ext cx="1326908" cy="48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9DB375F-72C0-4C95-861B-5B41EADE9CE1}"/>
              </a:ext>
            </a:extLst>
          </p:cNvPr>
          <p:cNvSpPr/>
          <p:nvPr/>
        </p:nvSpPr>
        <p:spPr>
          <a:xfrm>
            <a:off x="5724842" y="6152921"/>
            <a:ext cx="1547311" cy="103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4" name="사각형: 둥근 모서리 147">
            <a:extLst>
              <a:ext uri="{FF2B5EF4-FFF2-40B4-BE49-F238E27FC236}">
                <a16:creationId xmlns:a16="http://schemas.microsoft.com/office/drawing/2014/main" id="{6E4BB8B6-D256-4E30-9BFD-966EEAC299DF}"/>
              </a:ext>
            </a:extLst>
          </p:cNvPr>
          <p:cNvSpPr/>
          <p:nvPr/>
        </p:nvSpPr>
        <p:spPr>
          <a:xfrm>
            <a:off x="5914067" y="4640545"/>
            <a:ext cx="1139094" cy="1692958"/>
          </a:xfrm>
          <a:prstGeom prst="roundRect">
            <a:avLst/>
          </a:prstGeom>
          <a:noFill/>
          <a:ln w="19050">
            <a:solidFill>
              <a:srgbClr val="A5003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6" name="사각형: 둥근 모서리 149">
            <a:extLst>
              <a:ext uri="{FF2B5EF4-FFF2-40B4-BE49-F238E27FC236}">
                <a16:creationId xmlns:a16="http://schemas.microsoft.com/office/drawing/2014/main" id="{3C06A03A-AE56-4FED-863D-3A5D0A3F6386}"/>
              </a:ext>
            </a:extLst>
          </p:cNvPr>
          <p:cNvSpPr/>
          <p:nvPr/>
        </p:nvSpPr>
        <p:spPr>
          <a:xfrm>
            <a:off x="5938550" y="2154123"/>
            <a:ext cx="1139909" cy="1627507"/>
          </a:xfrm>
          <a:prstGeom prst="roundRect">
            <a:avLst/>
          </a:prstGeom>
          <a:noFill/>
          <a:ln w="19050">
            <a:solidFill>
              <a:srgbClr val="A5003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9C5C424-1F61-4084-990D-E8A26BC693DE}"/>
              </a:ext>
            </a:extLst>
          </p:cNvPr>
          <p:cNvSpPr/>
          <p:nvPr/>
        </p:nvSpPr>
        <p:spPr>
          <a:xfrm>
            <a:off x="5865003" y="2171625"/>
            <a:ext cx="160000" cy="160000"/>
          </a:xfrm>
          <a:prstGeom prst="ellipse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srgbClr val="FFFFFF"/>
                </a:solidFill>
              </a:rPr>
              <a:t>7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  <p:sp>
        <p:nvSpPr>
          <p:cNvPr id="98" name="Text Box 16">
            <a:extLst>
              <a:ext uri="{FF2B5EF4-FFF2-40B4-BE49-F238E27FC236}">
                <a16:creationId xmlns:a16="http://schemas.microsoft.com/office/drawing/2014/main" id="{0670556F-A1C2-47BF-B021-638A5C35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65" y="40044"/>
            <a:ext cx="1422432" cy="408564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182563" indent="-182563" eaLnBrk="1" hangingPunct="1">
              <a:defRPr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 b="1">
                <a:latin typeface="Arial" charset="0"/>
                <a:ea typeface="Dotum" pitchFamily="50" charset="-127"/>
              </a:defRPr>
            </a:lvl9pPr>
          </a:lstStyle>
          <a:p>
            <a:pPr marL="0" indent="0" latinLnBrk="1">
              <a:lnSpc>
                <a:spcPct val="114000"/>
              </a:lnSpc>
              <a:spcBef>
                <a:spcPts val="800"/>
              </a:spcBef>
              <a:defRPr/>
            </a:pPr>
            <a:r>
              <a:rPr lang="en-US" altLang="ko-KR" sz="2100" dirty="0">
                <a:solidFill>
                  <a:srgbClr val="FFFFFF"/>
                </a:solidFill>
              </a:rPr>
              <a:t>Quick Finder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B04DBE28-3D22-4CCF-B7D3-9EF31404B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7072" y="113992"/>
            <a:ext cx="160973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761946">
              <a:spcBef>
                <a:spcPct val="50000"/>
              </a:spcBef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1) Content Overview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5EABE0-008E-4A27-91BC-A918051642D3}"/>
              </a:ext>
            </a:extLst>
          </p:cNvPr>
          <p:cNvGrpSpPr/>
          <p:nvPr/>
        </p:nvGrpSpPr>
        <p:grpSpPr>
          <a:xfrm>
            <a:off x="3129261" y="2251626"/>
            <a:ext cx="1153240" cy="976915"/>
            <a:chOff x="2703107" y="2433144"/>
            <a:chExt cx="1153240" cy="97691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40EA5E2-1430-4A79-A2A4-74CC4F7BC5DC}"/>
                </a:ext>
              </a:extLst>
            </p:cNvPr>
            <p:cNvSpPr/>
            <p:nvPr/>
          </p:nvSpPr>
          <p:spPr>
            <a:xfrm>
              <a:off x="2703107" y="2433144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</a:rPr>
                <a:t>2</a:t>
              </a:r>
              <a:endParaRPr lang="ko-KR" alt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4CA7A6A-5240-4FFB-920D-A4126BAE3DA4}"/>
                </a:ext>
              </a:extLst>
            </p:cNvPr>
            <p:cNvSpPr/>
            <p:nvPr/>
          </p:nvSpPr>
          <p:spPr>
            <a:xfrm>
              <a:off x="2703107" y="3250059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</a:rPr>
                <a:t>4</a:t>
              </a:r>
              <a:endParaRPr lang="ko-KR" alt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520BB293-72C0-4E67-B04C-1F47039A7200}"/>
                </a:ext>
              </a:extLst>
            </p:cNvPr>
            <p:cNvSpPr/>
            <p:nvPr/>
          </p:nvSpPr>
          <p:spPr>
            <a:xfrm>
              <a:off x="3696347" y="3183446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</a:rPr>
                <a:t>5</a:t>
              </a:r>
              <a:endParaRPr lang="ko-KR" alt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4489746-A64F-44D3-A7A9-37604775A630}"/>
                </a:ext>
              </a:extLst>
            </p:cNvPr>
            <p:cNvSpPr/>
            <p:nvPr/>
          </p:nvSpPr>
          <p:spPr>
            <a:xfrm>
              <a:off x="2703107" y="2650230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</a:rPr>
                <a:t>3</a:t>
              </a:r>
              <a:endParaRPr lang="ko-KR" altLang="en-US" sz="9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51FC71A-01AC-4309-9148-110BDD6B8695}"/>
              </a:ext>
            </a:extLst>
          </p:cNvPr>
          <p:cNvGrpSpPr/>
          <p:nvPr/>
        </p:nvGrpSpPr>
        <p:grpSpPr>
          <a:xfrm>
            <a:off x="7533533" y="3257031"/>
            <a:ext cx="3258388" cy="209939"/>
            <a:chOff x="6691011" y="3133847"/>
            <a:chExt cx="3258388" cy="20993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0EB1EB6-3D0B-4C13-AE22-1E318943BF41}"/>
                </a:ext>
              </a:extLst>
            </p:cNvPr>
            <p:cNvSpPr/>
            <p:nvPr/>
          </p:nvSpPr>
          <p:spPr>
            <a:xfrm>
              <a:off x="6691011" y="3168674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5</a:t>
              </a:r>
              <a:endParaRPr lang="ko-KR" altLang="en-US" sz="9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B3F9E40-DCD4-4C9B-AB6F-C8A2C5C9E38D}"/>
                </a:ext>
              </a:extLst>
            </p:cNvPr>
            <p:cNvSpPr/>
            <p:nvPr/>
          </p:nvSpPr>
          <p:spPr>
            <a:xfrm>
              <a:off x="6901061" y="3133847"/>
              <a:ext cx="3048338" cy="209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0800" tIns="10800" rIns="10800" bIns="10800" rtlCol="0">
              <a:spAutoFit/>
            </a:bodyPr>
            <a:lstStyle/>
            <a:p>
              <a:pPr>
                <a:lnSpc>
                  <a:spcPts val="1600"/>
                </a:lnSpc>
                <a:spcBef>
                  <a:spcPts val="300"/>
                </a:spcBef>
                <a:defRPr/>
              </a:pP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인포메이션 아이콘 클릭 시 </a:t>
              </a:r>
              <a:r>
                <a:rPr lang="ko-KR" altLang="en-US" sz="1050" dirty="0" err="1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디스클레이머</a:t>
              </a: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팝업 제공</a:t>
              </a:r>
              <a:endParaRPr lang="en-US" altLang="ko-KR" sz="105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pic>
        <p:nvPicPr>
          <p:cNvPr id="103" name="Picture 4" descr="Free Mobile Transparent Png Images Mobile Transparent - Mobile Legends">
            <a:extLst>
              <a:ext uri="{FF2B5EF4-FFF2-40B4-BE49-F238E27FC236}">
                <a16:creationId xmlns:a16="http://schemas.microsoft.com/office/drawing/2014/main" id="{3A6D87DD-3DB4-4C10-BD57-0D143680C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6" r="27713" b="4405"/>
          <a:stretch/>
        </p:blipFill>
        <p:spPr bwMode="auto">
          <a:xfrm>
            <a:off x="4567125" y="2672564"/>
            <a:ext cx="1014067" cy="218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5FE003-EC90-4A9C-9FA9-A9046B41EAF2}"/>
              </a:ext>
            </a:extLst>
          </p:cNvPr>
          <p:cNvGrpSpPr/>
          <p:nvPr/>
        </p:nvGrpSpPr>
        <p:grpSpPr>
          <a:xfrm>
            <a:off x="7533533" y="2601056"/>
            <a:ext cx="3113490" cy="212027"/>
            <a:chOff x="6691011" y="2469082"/>
            <a:chExt cx="3113490" cy="212027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16D42AB-652A-4EC6-9E66-27C9C67D8DB4}"/>
                </a:ext>
              </a:extLst>
            </p:cNvPr>
            <p:cNvSpPr/>
            <p:nvPr/>
          </p:nvSpPr>
          <p:spPr>
            <a:xfrm>
              <a:off x="6691011" y="2521109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</a:t>
              </a:r>
              <a:endParaRPr lang="ko-KR" altLang="en-US" sz="9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490A08B-9A80-4785-86F8-48CFE3B7BBF6}"/>
                </a:ext>
              </a:extLst>
            </p:cNvPr>
            <p:cNvSpPr/>
            <p:nvPr/>
          </p:nvSpPr>
          <p:spPr>
            <a:xfrm>
              <a:off x="6901063" y="2469082"/>
              <a:ext cx="2903438" cy="209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0800" tIns="10800" rIns="10800" bIns="10800" rtlCol="0">
              <a:spAutoFit/>
            </a:bodyPr>
            <a:lstStyle/>
            <a:p>
              <a:pPr>
                <a:lnSpc>
                  <a:spcPts val="1600"/>
                </a:lnSpc>
                <a:spcBef>
                  <a:spcPts val="300"/>
                </a:spcBef>
                <a:defRPr/>
              </a:pP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전체 문항 수 와 진행사항을 알려주는 네비게이션</a:t>
              </a:r>
              <a:endParaRPr lang="en-US" altLang="ko-KR" sz="105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CD39FAF7-68BF-42EF-BCC5-7CB141C7AD7B}"/>
              </a:ext>
            </a:extLst>
          </p:cNvPr>
          <p:cNvSpPr/>
          <p:nvPr/>
        </p:nvSpPr>
        <p:spPr>
          <a:xfrm>
            <a:off x="4156863" y="4145677"/>
            <a:ext cx="160000" cy="160000"/>
          </a:xfrm>
          <a:prstGeom prst="ellipse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srgbClr val="FFFFFF"/>
                </a:solidFill>
              </a:rPr>
              <a:t>6</a:t>
            </a:r>
            <a:endParaRPr lang="ko-KR" altLang="en-US" sz="900" b="1" dirty="0">
              <a:solidFill>
                <a:srgbClr val="FFFFFF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5402D6F-DDDA-4B48-AC99-A936963038BE}"/>
              </a:ext>
            </a:extLst>
          </p:cNvPr>
          <p:cNvGrpSpPr/>
          <p:nvPr/>
        </p:nvGrpSpPr>
        <p:grpSpPr>
          <a:xfrm>
            <a:off x="7533534" y="3584422"/>
            <a:ext cx="2454827" cy="209042"/>
            <a:chOff x="6691011" y="3519590"/>
            <a:chExt cx="2454827" cy="20904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F72A36A-8E07-4FEF-8F57-E3DB03518A4A}"/>
                </a:ext>
              </a:extLst>
            </p:cNvPr>
            <p:cNvSpPr/>
            <p:nvPr/>
          </p:nvSpPr>
          <p:spPr>
            <a:xfrm>
              <a:off x="6901062" y="3519590"/>
              <a:ext cx="2244776" cy="2090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0800" tIns="10800" rIns="10800" bIns="10800" rtlCol="0">
              <a:spAutoFit/>
            </a:bodyPr>
            <a:lstStyle/>
            <a:p>
              <a:pPr>
                <a:lnSpc>
                  <a:spcPts val="1600"/>
                </a:lnSpc>
                <a:spcBef>
                  <a:spcPts val="300"/>
                </a:spcBef>
                <a:defRPr/>
              </a:pPr>
              <a:r>
                <a:rPr lang="en-US" altLang="ko-KR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Next / Back </a:t>
              </a: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버튼을 통해 질문 이동</a:t>
              </a:r>
              <a:endParaRPr lang="en-US" altLang="ko-KR" sz="105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EFF19F1-0220-49A5-B798-6955B9F62B0C}"/>
                </a:ext>
              </a:extLst>
            </p:cNvPr>
            <p:cNvSpPr/>
            <p:nvPr/>
          </p:nvSpPr>
          <p:spPr>
            <a:xfrm>
              <a:off x="6691011" y="3548233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6</a:t>
              </a:r>
              <a:endParaRPr lang="ko-KR" altLang="en-US" sz="9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0AAFEC9-1EE4-4762-8F40-D6933B2AFC23}"/>
              </a:ext>
            </a:extLst>
          </p:cNvPr>
          <p:cNvGrpSpPr/>
          <p:nvPr/>
        </p:nvGrpSpPr>
        <p:grpSpPr>
          <a:xfrm>
            <a:off x="5794580" y="4614495"/>
            <a:ext cx="312519" cy="200055"/>
            <a:chOff x="4952057" y="4796013"/>
            <a:chExt cx="312519" cy="20005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E903DB6-C6C3-4A59-8929-4EE464333981}"/>
                </a:ext>
              </a:extLst>
            </p:cNvPr>
            <p:cNvSpPr/>
            <p:nvPr/>
          </p:nvSpPr>
          <p:spPr>
            <a:xfrm>
              <a:off x="5025105" y="4821208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792B314-23F6-4BFB-A4EC-5E3255D980E0}"/>
                </a:ext>
              </a:extLst>
            </p:cNvPr>
            <p:cNvSpPr txBox="1"/>
            <p:nvPr/>
          </p:nvSpPr>
          <p:spPr>
            <a:xfrm>
              <a:off x="4952057" y="4796013"/>
              <a:ext cx="312519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700" b="1" dirty="0">
                  <a:solidFill>
                    <a:srgbClr val="FFFFFF"/>
                  </a:solidFill>
                  <a:latin typeface="굴림"/>
                  <a:ea typeface="굴림"/>
                </a:rPr>
                <a:t>10</a:t>
              </a:r>
              <a:endParaRPr lang="ko-KR" altLang="en-US" sz="700" b="1" dirty="0">
                <a:solidFill>
                  <a:srgbClr val="FFFFFF"/>
                </a:solidFill>
                <a:latin typeface="굴림"/>
                <a:ea typeface="굴림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C737C8F-3017-4B57-BDBA-F96FAF3AA061}"/>
              </a:ext>
            </a:extLst>
          </p:cNvPr>
          <p:cNvGrpSpPr/>
          <p:nvPr/>
        </p:nvGrpSpPr>
        <p:grpSpPr>
          <a:xfrm>
            <a:off x="7459860" y="4921779"/>
            <a:ext cx="2957072" cy="209939"/>
            <a:chOff x="6605226" y="4822961"/>
            <a:chExt cx="2957072" cy="20993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FBAD199-4DE9-48E5-BF79-7654AE749058}"/>
                </a:ext>
              </a:extLst>
            </p:cNvPr>
            <p:cNvSpPr/>
            <p:nvPr/>
          </p:nvSpPr>
          <p:spPr>
            <a:xfrm>
              <a:off x="6901062" y="4822961"/>
              <a:ext cx="2661236" cy="209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0800" tIns="10800" rIns="10800" bIns="10800" rtlCol="0">
              <a:spAutoFit/>
            </a:bodyPr>
            <a:lstStyle/>
            <a:p>
              <a:pPr>
                <a:lnSpc>
                  <a:spcPts val="1600"/>
                </a:lnSpc>
                <a:spcBef>
                  <a:spcPts val="300"/>
                </a:spcBef>
                <a:defRPr/>
              </a:pPr>
              <a:r>
                <a:rPr lang="en-US" altLang="ko-KR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Best Selling, New </a:t>
              </a: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제품 추천 연계 </a:t>
              </a:r>
              <a:r>
                <a:rPr lang="en-US" altLang="ko-KR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(Upselling) </a:t>
              </a:r>
              <a:r>
                <a:rPr lang="ko-KR" altLang="en-US" sz="105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CE5F301-1B5F-48A2-BB43-42362BFC7635}"/>
                </a:ext>
              </a:extLst>
            </p:cNvPr>
            <p:cNvGrpSpPr/>
            <p:nvPr/>
          </p:nvGrpSpPr>
          <p:grpSpPr>
            <a:xfrm>
              <a:off x="6605226" y="4828958"/>
              <a:ext cx="312519" cy="200055"/>
              <a:chOff x="4952057" y="4796013"/>
              <a:chExt cx="312519" cy="200055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1B316B16-8DB8-4A69-8475-97F73CB49F16}"/>
                  </a:ext>
                </a:extLst>
              </p:cNvPr>
              <p:cNvSpPr/>
              <p:nvPr/>
            </p:nvSpPr>
            <p:spPr>
              <a:xfrm>
                <a:off x="5025105" y="4821208"/>
                <a:ext cx="160000" cy="160000"/>
              </a:xfrm>
              <a:prstGeom prst="ellipse">
                <a:avLst/>
              </a:prstGeom>
              <a:solidFill>
                <a:srgbClr val="A500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9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FC95163-1BFA-4C5A-8BF0-CE1BB2B938E8}"/>
                  </a:ext>
                </a:extLst>
              </p:cNvPr>
              <p:cNvSpPr txBox="1"/>
              <p:nvPr/>
            </p:nvSpPr>
            <p:spPr>
              <a:xfrm>
                <a:off x="4952057" y="4796013"/>
                <a:ext cx="312519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dirty="0">
                    <a:solidFill>
                      <a:srgbClr val="FFFFFF"/>
                    </a:solidFill>
                    <a:latin typeface="굴림"/>
                    <a:ea typeface="굴림"/>
                  </a:rPr>
                  <a:t>10</a:t>
                </a:r>
                <a:endParaRPr lang="ko-KR" altLang="en-US" sz="700" b="1" dirty="0">
                  <a:solidFill>
                    <a:srgbClr val="FFFFFF"/>
                  </a:solidFill>
                  <a:latin typeface="굴림"/>
                  <a:ea typeface="굴림"/>
                </a:endParaRPr>
              </a:p>
            </p:txBody>
          </p:sp>
        </p:grp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4CDAC0D-E14B-44A2-9E09-32B2C939BA5F}"/>
              </a:ext>
            </a:extLst>
          </p:cNvPr>
          <p:cNvGrpSpPr/>
          <p:nvPr/>
        </p:nvGrpSpPr>
        <p:grpSpPr>
          <a:xfrm>
            <a:off x="4807031" y="2548914"/>
            <a:ext cx="722604" cy="215444"/>
            <a:chOff x="3821043" y="2694098"/>
            <a:chExt cx="722604" cy="215444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92BFB61-6DCD-4987-A5B9-05FD34208C2D}"/>
                </a:ext>
              </a:extLst>
            </p:cNvPr>
            <p:cNvSpPr/>
            <p:nvPr/>
          </p:nvSpPr>
          <p:spPr>
            <a:xfrm>
              <a:off x="3821043" y="2730230"/>
              <a:ext cx="160000" cy="160000"/>
            </a:xfrm>
            <a:prstGeom prst="ellipse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srgbClr val="FFFFFF"/>
                  </a:solidFill>
                </a:rPr>
                <a:t>5</a:t>
              </a:r>
              <a:endParaRPr lang="ko-KR" alt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07A49CF-C7EA-412D-B132-9ADD8862FF41}"/>
                </a:ext>
              </a:extLst>
            </p:cNvPr>
            <p:cNvSpPr txBox="1"/>
            <p:nvPr/>
          </p:nvSpPr>
          <p:spPr>
            <a:xfrm>
              <a:off x="3940215" y="2694098"/>
              <a:ext cx="60343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클릭 시 </a:t>
              </a:r>
              <a:endParaRPr lang="ko-KR" altLang="en-US" sz="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CC74-DF93-4EAC-AF27-970538CF16C9}"/>
              </a:ext>
            </a:extLst>
          </p:cNvPr>
          <p:cNvSpPr/>
          <p:nvPr/>
        </p:nvSpPr>
        <p:spPr>
          <a:xfrm>
            <a:off x="7835167" y="4557862"/>
            <a:ext cx="3331028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앞에 선택했던</a:t>
            </a:r>
            <a:endParaRPr lang="en-US" altLang="ko-KR" dirty="0"/>
          </a:p>
          <a:p>
            <a:pPr algn="ctr"/>
            <a:r>
              <a:rPr lang="ko-KR" altLang="en-US" dirty="0"/>
              <a:t>히스토리가 노출되게</a:t>
            </a:r>
            <a:endParaRPr lang="en-US" altLang="ko-KR" dirty="0"/>
          </a:p>
          <a:p>
            <a:pPr algn="ctr"/>
            <a:r>
              <a:rPr lang="ko-KR" altLang="en-US" dirty="0"/>
              <a:t>해달라고 하네요 </a:t>
            </a:r>
            <a:r>
              <a:rPr lang="ko-KR" altLang="en-US" dirty="0" err="1"/>
              <a:t>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07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8D085DE-4727-4ED3-86FA-C2B1ED38C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947" y="1214131"/>
            <a:ext cx="2530871" cy="46298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6B60D3-F620-4513-8D79-0D989B8B3923}"/>
              </a:ext>
            </a:extLst>
          </p:cNvPr>
          <p:cNvSpPr/>
          <p:nvPr/>
        </p:nvSpPr>
        <p:spPr>
          <a:xfrm>
            <a:off x="6224382" y="1230449"/>
            <a:ext cx="3331028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시안 디자인으로 가되</a:t>
            </a:r>
            <a:endParaRPr lang="en-US" altLang="ko-KR" dirty="0"/>
          </a:p>
          <a:p>
            <a:pPr algn="ctr"/>
            <a:r>
              <a:rPr lang="ko-KR" altLang="en-US" dirty="0"/>
              <a:t>옵션 </a:t>
            </a:r>
            <a:r>
              <a:rPr lang="ko-KR" altLang="en-US" dirty="0" err="1"/>
              <a:t>쉐잎은</a:t>
            </a:r>
            <a:r>
              <a:rPr lang="ko-KR" altLang="en-US" dirty="0"/>
              <a:t> 둥글게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327E29-65F2-40A1-8C66-20FE3115866B}"/>
              </a:ext>
            </a:extLst>
          </p:cNvPr>
          <p:cNvSpPr/>
          <p:nvPr/>
        </p:nvSpPr>
        <p:spPr>
          <a:xfrm>
            <a:off x="6780965" y="2943808"/>
            <a:ext cx="3331028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</a:t>
            </a:r>
            <a:r>
              <a:rPr lang="en-US" altLang="ko-KR" dirty="0"/>
              <a:t>/ </a:t>
            </a:r>
            <a:r>
              <a:rPr lang="ko-KR" altLang="en-US" dirty="0"/>
              <a:t>세탁기 전체 시안 </a:t>
            </a:r>
            <a:endParaRPr lang="en-US" altLang="ko-KR" dirty="0"/>
          </a:p>
          <a:p>
            <a:pPr algn="ctr"/>
            <a:r>
              <a:rPr lang="ko-KR" altLang="en-US" dirty="0"/>
              <a:t>잡아주세요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디스클레이머</a:t>
            </a:r>
            <a:r>
              <a:rPr lang="ko-KR" altLang="en-US" dirty="0"/>
              <a:t> 항목까지</a:t>
            </a:r>
            <a:r>
              <a:rPr lang="en-US" altLang="ko-KR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0509DB-16D3-4278-9344-965CEAFAB06B}"/>
              </a:ext>
            </a:extLst>
          </p:cNvPr>
          <p:cNvSpPr/>
          <p:nvPr/>
        </p:nvSpPr>
        <p:spPr>
          <a:xfrm>
            <a:off x="3610947" y="1948906"/>
            <a:ext cx="2304661" cy="7184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400F2C-975B-4807-B275-78D720261D56}"/>
              </a:ext>
            </a:extLst>
          </p:cNvPr>
          <p:cNvCxnSpPr>
            <a:cxnSpLocks/>
          </p:cNvCxnSpPr>
          <p:nvPr/>
        </p:nvCxnSpPr>
        <p:spPr>
          <a:xfrm>
            <a:off x="5915608" y="2519265"/>
            <a:ext cx="637592" cy="77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9DD966-5BFA-4249-90C6-7F1A3CDA1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54" b="50425"/>
          <a:stretch/>
        </p:blipFill>
        <p:spPr>
          <a:xfrm>
            <a:off x="9001765" y="2101629"/>
            <a:ext cx="1957197" cy="389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50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C17DB1-07BC-4904-A995-42FFFE0C2E8F}"/>
              </a:ext>
            </a:extLst>
          </p:cNvPr>
          <p:cNvGrpSpPr/>
          <p:nvPr/>
        </p:nvGrpSpPr>
        <p:grpSpPr>
          <a:xfrm>
            <a:off x="1229125" y="3987759"/>
            <a:ext cx="9726402" cy="2779368"/>
            <a:chOff x="86125" y="3987759"/>
            <a:chExt cx="9726402" cy="277936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C7442FA-0004-42D2-8D9B-4A2CE594D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25" y="3987759"/>
              <a:ext cx="1512000" cy="27562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FE0BE63-03E7-422B-9872-11A756917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2106" y="3987759"/>
              <a:ext cx="1512000" cy="27562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D707F34-A4CB-4496-BE60-EFD48B567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4810" y="3987759"/>
              <a:ext cx="1512000" cy="27562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E185A09-6256-4CAA-8616-6C7446A3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9453" y="3987759"/>
              <a:ext cx="1512000" cy="27562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A15EDD4-3FAA-4F6D-B9DD-5206B774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5790" y="4010877"/>
              <a:ext cx="1512000" cy="27562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E40F85E-1070-457D-B24A-D5783139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0527" y="4010877"/>
              <a:ext cx="1512000" cy="27562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7AC9B84-EF26-4A79-A80E-A17F94C7324E}"/>
              </a:ext>
            </a:extLst>
          </p:cNvPr>
          <p:cNvGrpSpPr/>
          <p:nvPr/>
        </p:nvGrpSpPr>
        <p:grpSpPr>
          <a:xfrm>
            <a:off x="1229125" y="1130956"/>
            <a:ext cx="9726402" cy="2763567"/>
            <a:chOff x="86125" y="1130955"/>
            <a:chExt cx="9726402" cy="276356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E9A52AA-70F7-457B-B3C8-EA6D24B1F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41743" y="1138272"/>
              <a:ext cx="1512000" cy="27562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77E753B-C551-492A-BFB3-569F42F03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00527" y="1138272"/>
              <a:ext cx="1512000" cy="27562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2A7AF0F-B9B0-480A-9277-9B422A1ED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125" y="1130955"/>
              <a:ext cx="1512000" cy="27562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B57F595-3345-4B0D-9273-2E5440F4C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59559" y="1131512"/>
              <a:ext cx="1512000" cy="27562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5" name="직사각형 4"/>
          <p:cNvSpPr/>
          <p:nvPr/>
        </p:nvSpPr>
        <p:spPr>
          <a:xfrm>
            <a:off x="1143000" y="1135"/>
            <a:ext cx="9906000" cy="50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>
              <a:defRPr/>
            </a:pPr>
            <a:endParaRPr lang="ko-KR" altLang="en-US" sz="900" b="1">
              <a:solidFill>
                <a:srgbClr val="FFFF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8705" y="1135"/>
            <a:ext cx="36000" cy="50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>
              <a:defRPr/>
            </a:pPr>
            <a:endParaRPr lang="ko-KR" altLang="en-US" sz="900" b="1">
              <a:solidFill>
                <a:srgbClr val="FFFFFF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267047" y="-8504"/>
            <a:ext cx="6827" cy="504000"/>
          </a:xfrm>
          <a:prstGeom prst="line">
            <a:avLst/>
          </a:prstGeom>
          <a:ln w="19050">
            <a:solidFill>
              <a:srgbClr val="B41E4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18" descr="https://images.fastcompany.net/image/upload/w_596,c_limit,q_auto:best,f_auto/wp-cms/uploads/2021/11/09-90698438-starbucks-and-amazon-team-up.jpg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latinLnBrk="1" hangingPunct="1">
              <a:defRPr/>
            </a:pPr>
            <a:endParaRPr lang="ko-KR" altLang="en-US" sz="900" b="1">
              <a:solidFill>
                <a:srgbClr val="0066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589B85-7A9F-4E69-BF3E-091D2E29D449}"/>
              </a:ext>
            </a:extLst>
          </p:cNvPr>
          <p:cNvSpPr/>
          <p:nvPr/>
        </p:nvSpPr>
        <p:spPr>
          <a:xfrm>
            <a:off x="1275958" y="600946"/>
            <a:ext cx="94556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Option 2. </a:t>
            </a:r>
            <a:r>
              <a:rPr lang="ko-KR" altLang="en-US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옵션 탭은 </a:t>
            </a:r>
            <a:r>
              <a:rPr lang="en-US" altLang="ko-KR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square</a:t>
            </a:r>
            <a:r>
              <a:rPr lang="ko-KR" altLang="en-US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shape</a:t>
            </a:r>
            <a:r>
              <a:rPr lang="ko-KR" altLang="en-US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을  활용</a:t>
            </a:r>
            <a:r>
              <a:rPr lang="en-US" altLang="ko-KR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옵션 클릭 시 </a:t>
            </a:r>
            <a:r>
              <a:rPr lang="en-US" altLang="ko-KR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LG </a:t>
            </a:r>
            <a:r>
              <a:rPr lang="ko-KR" altLang="en-US" sz="15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레드가 강조되어 보이는 안</a:t>
            </a:r>
            <a:endParaRPr lang="en-US" altLang="ko-KR" sz="1500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98" name="Text Box 16">
            <a:extLst>
              <a:ext uri="{FF2B5EF4-FFF2-40B4-BE49-F238E27FC236}">
                <a16:creationId xmlns:a16="http://schemas.microsoft.com/office/drawing/2014/main" id="{0670556F-A1C2-47BF-B021-638A5C35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65" y="40044"/>
            <a:ext cx="1422432" cy="408564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182563" indent="-182563" eaLnBrk="1" hangingPunct="1">
              <a:defRPr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 b="1">
                <a:latin typeface="Arial" charset="0"/>
                <a:ea typeface="Dotum" pitchFamily="50" charset="-127"/>
              </a:defRPr>
            </a:lvl9pPr>
          </a:lstStyle>
          <a:p>
            <a:pPr marL="0" indent="0" latinLnBrk="1">
              <a:lnSpc>
                <a:spcPct val="114000"/>
              </a:lnSpc>
              <a:spcBef>
                <a:spcPts val="800"/>
              </a:spcBef>
              <a:defRPr/>
            </a:pPr>
            <a:r>
              <a:rPr lang="en-US" altLang="ko-KR" sz="2100" dirty="0">
                <a:solidFill>
                  <a:srgbClr val="FFFFFF"/>
                </a:solidFill>
              </a:rPr>
              <a:t>Quick Finder</a:t>
            </a:r>
          </a:p>
        </p:txBody>
      </p:sp>
      <p:sp>
        <p:nvSpPr>
          <p:cNvPr id="23" name="Text Box 63">
            <a:extLst>
              <a:ext uri="{FF2B5EF4-FFF2-40B4-BE49-F238E27FC236}">
                <a16:creationId xmlns:a16="http://schemas.microsoft.com/office/drawing/2014/main" id="{32A62EF8-E2A1-41E9-BB70-7879FF242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8500" y="113992"/>
            <a:ext cx="8483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761946">
              <a:spcBef>
                <a:spcPct val="50000"/>
              </a:spcBef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2) Design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5F6437-2C27-4639-A167-7353B4382EDD}"/>
              </a:ext>
            </a:extLst>
          </p:cNvPr>
          <p:cNvSpPr/>
          <p:nvPr/>
        </p:nvSpPr>
        <p:spPr>
          <a:xfrm>
            <a:off x="1342761" y="882261"/>
            <a:ext cx="945564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7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B05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* </a:t>
            </a:r>
            <a:r>
              <a:rPr lang="ko-KR" altLang="en-US" sz="7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B05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시안은 현재 </a:t>
            </a:r>
            <a:r>
              <a:rPr lang="en-US" altLang="ko-KR" sz="7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B05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5</a:t>
            </a:r>
            <a:r>
              <a:rPr lang="ko-KR" altLang="en-US" sz="7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B05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번 질문까지 개발</a:t>
            </a:r>
            <a:r>
              <a:rPr lang="en-US" altLang="ko-KR" sz="7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B05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lang="ko-KR" altLang="en-US" sz="7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B05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추후 피드백 반영하여 전체 시안 </a:t>
            </a:r>
            <a:r>
              <a:rPr lang="ko-KR" altLang="en-US" sz="700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B05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디벨롭</a:t>
            </a:r>
            <a:r>
              <a:rPr lang="ko-KR" altLang="en-US" sz="7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B05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예정입니다</a:t>
            </a:r>
            <a:r>
              <a:rPr lang="en-US" altLang="ko-KR" sz="7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B05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85FC7-7918-4D5C-AD1F-DAF938AEBE6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0899"/>
          <a:stretch/>
        </p:blipFill>
        <p:spPr>
          <a:xfrm>
            <a:off x="4550090" y="1113463"/>
            <a:ext cx="1545910" cy="278839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2CF2F0D-1EFC-4D18-B8DC-BAC4A13D8FF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0899"/>
          <a:stretch/>
        </p:blipFill>
        <p:spPr>
          <a:xfrm>
            <a:off x="6099399" y="1095377"/>
            <a:ext cx="1552539" cy="280034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D1B0A1-7D1B-4A9D-A18F-3F1615EFA0D5}"/>
              </a:ext>
            </a:extLst>
          </p:cNvPr>
          <p:cNvSpPr/>
          <p:nvPr/>
        </p:nvSpPr>
        <p:spPr>
          <a:xfrm>
            <a:off x="4516515" y="2870241"/>
            <a:ext cx="3331028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Replacement</a:t>
            </a:r>
            <a:r>
              <a:rPr lang="ko-KR" altLang="en-US" sz="1200" dirty="0"/>
              <a:t>를 선택하셨군요</a:t>
            </a:r>
            <a:r>
              <a:rPr lang="en-US" altLang="ko-KR" sz="1200" dirty="0"/>
              <a:t>!</a:t>
            </a:r>
          </a:p>
          <a:p>
            <a:pPr algn="ctr"/>
            <a:r>
              <a:rPr lang="ko-KR" altLang="en-US" sz="1200" dirty="0"/>
              <a:t>라는 식으로 질문 앞에 히스토리를 </a:t>
            </a:r>
            <a:r>
              <a:rPr lang="ko-KR" altLang="en-US" sz="1200" dirty="0" err="1"/>
              <a:t>넣어달라고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…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전체 문항에 적용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DFE5A1-7B71-4BBD-A14F-DA1A24556703}"/>
              </a:ext>
            </a:extLst>
          </p:cNvPr>
          <p:cNvSpPr/>
          <p:nvPr/>
        </p:nvSpPr>
        <p:spPr>
          <a:xfrm>
            <a:off x="8091880" y="2894584"/>
            <a:ext cx="3331028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아메리칸 스타일 </a:t>
            </a:r>
            <a:r>
              <a:rPr lang="ko-KR" altLang="en-US" sz="1200" dirty="0" err="1"/>
              <a:t>프리지를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원하시는군요</a:t>
            </a:r>
            <a:r>
              <a:rPr lang="en-US" altLang="ko-KR" sz="1200" dirty="0"/>
              <a:t>!</a:t>
            </a:r>
          </a:p>
          <a:p>
            <a:pPr algn="ctr"/>
            <a:r>
              <a:rPr lang="ko-KR" altLang="en-US" sz="1200" dirty="0"/>
              <a:t>라는 식으로 질문 앞에 히스토리를 </a:t>
            </a:r>
            <a:r>
              <a:rPr lang="ko-KR" altLang="en-US" sz="1200" dirty="0" err="1"/>
              <a:t>넣어달라고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… (</a:t>
            </a:r>
            <a:r>
              <a:rPr lang="ko-KR" altLang="en-US" sz="1200" dirty="0"/>
              <a:t>전체 문항에 적용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E9145-5969-4B31-B3F0-A56DB3203D4B}"/>
              </a:ext>
            </a:extLst>
          </p:cNvPr>
          <p:cNvSpPr/>
          <p:nvPr/>
        </p:nvSpPr>
        <p:spPr>
          <a:xfrm>
            <a:off x="4516515" y="1613627"/>
            <a:ext cx="1512000" cy="4594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06D460-55DF-468B-A9F5-81501B972BB8}"/>
              </a:ext>
            </a:extLst>
          </p:cNvPr>
          <p:cNvCxnSpPr>
            <a:cxnSpLocks/>
          </p:cNvCxnSpPr>
          <p:nvPr/>
        </p:nvCxnSpPr>
        <p:spPr>
          <a:xfrm>
            <a:off x="5491942" y="2061220"/>
            <a:ext cx="281905" cy="72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CCF029-8DA9-45EA-93A0-862A21CE0455}"/>
              </a:ext>
            </a:extLst>
          </p:cNvPr>
          <p:cNvSpPr/>
          <p:nvPr/>
        </p:nvSpPr>
        <p:spPr>
          <a:xfrm>
            <a:off x="7877441" y="1699530"/>
            <a:ext cx="1512000" cy="4594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222DA8-C62F-4F80-A81C-45A624957DC8}"/>
              </a:ext>
            </a:extLst>
          </p:cNvPr>
          <p:cNvCxnSpPr>
            <a:cxnSpLocks/>
          </p:cNvCxnSpPr>
          <p:nvPr/>
        </p:nvCxnSpPr>
        <p:spPr>
          <a:xfrm>
            <a:off x="8852868" y="2147123"/>
            <a:ext cx="281905" cy="72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85FF2EB6-EE5E-4EA8-A294-CD3EAECBBEFE}"/>
              </a:ext>
            </a:extLst>
          </p:cNvPr>
          <p:cNvGrpSpPr/>
          <p:nvPr/>
        </p:nvGrpSpPr>
        <p:grpSpPr>
          <a:xfrm>
            <a:off x="5595688" y="3219820"/>
            <a:ext cx="1307989" cy="226491"/>
            <a:chOff x="-993664" y="-300334"/>
            <a:chExt cx="14504380" cy="1006608"/>
          </a:xfrm>
        </p:grpSpPr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F0182C36-03DC-42B5-AC8C-5E7B13211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850" y="-300334"/>
              <a:ext cx="0" cy="351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BDC276A3-895D-4141-BB3D-1CA8312EB7BF}"/>
                </a:ext>
              </a:extLst>
            </p:cNvPr>
            <p:cNvGrpSpPr/>
            <p:nvPr/>
          </p:nvGrpSpPr>
          <p:grpSpPr>
            <a:xfrm>
              <a:off x="-993664" y="32196"/>
              <a:ext cx="14504380" cy="674078"/>
              <a:chOff x="-468441" y="42286"/>
              <a:chExt cx="6837771" cy="885382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8D94C5AF-5B40-4C0F-A25B-A13033EB5E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50931" y="67416"/>
                <a:ext cx="682026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45AE6413-567B-404D-B103-E01354E61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68441" y="42286"/>
                <a:ext cx="0" cy="8853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B985B8FF-0E62-429B-BEDF-2670022DB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9330" y="42286"/>
                <a:ext cx="0" cy="8853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B77DAD-5D23-4E91-8AB7-CF4964ECE8B1}"/>
              </a:ext>
            </a:extLst>
          </p:cNvPr>
          <p:cNvSpPr txBox="1"/>
          <p:nvPr/>
        </p:nvSpPr>
        <p:spPr>
          <a:xfrm>
            <a:off x="55963" y="65391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Arial Narrow" panose="020B0606020202030204" pitchFamily="34" charset="0"/>
              </a:rPr>
              <a:t>[ Quick Finder </a:t>
            </a:r>
            <a:r>
              <a:rPr lang="ko-KR" altLang="en-US" sz="1200" b="1" dirty="0">
                <a:latin typeface="Arial Narrow" panose="020B0606020202030204" pitchFamily="34" charset="0"/>
              </a:rPr>
              <a:t>냉장고 시나리오</a:t>
            </a:r>
            <a:r>
              <a:rPr lang="en-US" altLang="ko-KR" sz="1200" b="1" dirty="0">
                <a:latin typeface="Arial Narrow" panose="020B0606020202030204" pitchFamily="34" charset="0"/>
              </a:rPr>
              <a:t>_UK</a:t>
            </a:r>
            <a:r>
              <a:rPr lang="ko-KR" altLang="en-US" sz="1200" b="1" dirty="0">
                <a:latin typeface="Arial Narrow" panose="020B0606020202030204" pitchFamily="34" charset="0"/>
              </a:rPr>
              <a:t> </a:t>
            </a:r>
            <a:r>
              <a:rPr lang="en-US" altLang="ko-KR" sz="1200" b="1" dirty="0">
                <a:latin typeface="Arial Narrow" panose="020B0606020202030204" pitchFamily="34" charset="0"/>
              </a:rPr>
              <a:t>]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cxnSp>
        <p:nvCxnSpPr>
          <p:cNvPr id="506" name="직선 연결선 505">
            <a:extLst>
              <a:ext uri="{FF2B5EF4-FFF2-40B4-BE49-F238E27FC236}">
                <a16:creationId xmlns:a16="http://schemas.microsoft.com/office/drawing/2014/main" id="{E320D077-0248-42A5-A4F7-828187F134AC}"/>
              </a:ext>
            </a:extLst>
          </p:cNvPr>
          <p:cNvCxnSpPr>
            <a:cxnSpLocks/>
          </p:cNvCxnSpPr>
          <p:nvPr/>
        </p:nvCxnSpPr>
        <p:spPr>
          <a:xfrm flipH="1">
            <a:off x="3712522" y="4516137"/>
            <a:ext cx="27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E96026F-A605-4CCE-BE99-B2F58AADFBFD}"/>
              </a:ext>
            </a:extLst>
          </p:cNvPr>
          <p:cNvGrpSpPr/>
          <p:nvPr/>
        </p:nvGrpSpPr>
        <p:grpSpPr>
          <a:xfrm>
            <a:off x="4199311" y="948868"/>
            <a:ext cx="3841737" cy="201921"/>
            <a:chOff x="-2663323" y="-241365"/>
            <a:chExt cx="10093790" cy="530286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22DAA3E0-C48C-40F6-AA82-B9A3EFC330DC}"/>
                </a:ext>
              </a:extLst>
            </p:cNvPr>
            <p:cNvCxnSpPr/>
            <p:nvPr/>
          </p:nvCxnSpPr>
          <p:spPr>
            <a:xfrm>
              <a:off x="2625385" y="-241365"/>
              <a:ext cx="0" cy="245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C00E773B-E6FD-4618-8B59-51691A8A1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63323" y="4093"/>
              <a:ext cx="100937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E6087DBE-D250-4EAA-BEC9-811867E139D9}"/>
                </a:ext>
              </a:extLst>
            </p:cNvPr>
            <p:cNvCxnSpPr>
              <a:cxnSpLocks/>
            </p:cNvCxnSpPr>
            <p:nvPr/>
          </p:nvCxnSpPr>
          <p:spPr>
            <a:xfrm>
              <a:off x="-2663323" y="6764"/>
              <a:ext cx="0" cy="28215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6B10982-9CCC-4D71-8E63-53483CC6C7F8}"/>
                </a:ext>
              </a:extLst>
            </p:cNvPr>
            <p:cNvCxnSpPr>
              <a:cxnSpLocks/>
            </p:cNvCxnSpPr>
            <p:nvPr/>
          </p:nvCxnSpPr>
          <p:spPr>
            <a:xfrm>
              <a:off x="7430467" y="6764"/>
              <a:ext cx="0" cy="28215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29B8E12-ED99-4006-A8DD-4699640DEEED}"/>
                </a:ext>
              </a:extLst>
            </p:cNvPr>
            <p:cNvCxnSpPr>
              <a:cxnSpLocks/>
            </p:cNvCxnSpPr>
            <p:nvPr/>
          </p:nvCxnSpPr>
          <p:spPr>
            <a:xfrm>
              <a:off x="2613460" y="6764"/>
              <a:ext cx="0" cy="28215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D48FDE6-22AE-49CE-B107-430142B90898}"/>
              </a:ext>
            </a:extLst>
          </p:cNvPr>
          <p:cNvSpPr/>
          <p:nvPr/>
        </p:nvSpPr>
        <p:spPr>
          <a:xfrm>
            <a:off x="3329417" y="1111079"/>
            <a:ext cx="1791317" cy="266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1-1. Multi Door Fridge Freezers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Underneath a twin-door setup that opens from the middle are freezer drawers. Offering ample space, they are ideal for bigger families.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A5BAAEA-729B-4CD6-8D9E-42784FB0D633}"/>
              </a:ext>
            </a:extLst>
          </p:cNvPr>
          <p:cNvGrpSpPr/>
          <p:nvPr/>
        </p:nvGrpSpPr>
        <p:grpSpPr>
          <a:xfrm>
            <a:off x="4987716" y="20686"/>
            <a:ext cx="2774535" cy="939606"/>
            <a:chOff x="2714676" y="-208708"/>
            <a:chExt cx="7341153" cy="2717369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C3634583-2815-4220-BB26-BB9F7DC54D19}"/>
                </a:ext>
              </a:extLst>
            </p:cNvPr>
            <p:cNvSpPr/>
            <p:nvPr/>
          </p:nvSpPr>
          <p:spPr>
            <a:xfrm>
              <a:off x="4105373" y="-208708"/>
              <a:ext cx="3785918" cy="8847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Q0. Purpose of purchase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Why are you looking for a new fridge?</a:t>
              </a:r>
              <a:endParaRPr lang="ko-KR" altLang="en-US" sz="500" dirty="0">
                <a:latin typeface="Arial Narrow" panose="020B0606020202030204" pitchFamily="34" charset="0"/>
              </a:endParaRP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9E49F58D-835C-4087-8AA7-E6E9DE347E4B}"/>
                </a:ext>
              </a:extLst>
            </p:cNvPr>
            <p:cNvSpPr/>
            <p:nvPr/>
          </p:nvSpPr>
          <p:spPr>
            <a:xfrm>
              <a:off x="3770992" y="1821655"/>
              <a:ext cx="4344956" cy="68700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Q1. Product type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What type of fridge are you looking for</a:t>
              </a: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?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26" name="TextBox 55">
              <a:extLst>
                <a:ext uri="{FF2B5EF4-FFF2-40B4-BE49-F238E27FC236}">
                  <a16:creationId xmlns:a16="http://schemas.microsoft.com/office/drawing/2014/main" id="{98F522B8-DB09-4A9D-9D09-E77930991AB1}"/>
                </a:ext>
              </a:extLst>
            </p:cNvPr>
            <p:cNvSpPr txBox="1"/>
            <p:nvPr/>
          </p:nvSpPr>
          <p:spPr>
            <a:xfrm>
              <a:off x="5906898" y="649580"/>
              <a:ext cx="4148931" cy="4005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내부 데이터 확보를 위한 문항으로 </a:t>
              </a:r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Quick Finder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상에서는 옵션 별 시나리오는 동일</a:t>
              </a: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DBEAA68A-7E08-43D0-AD2C-4336EBDE15A5}"/>
                </a:ext>
              </a:extLst>
            </p:cNvPr>
            <p:cNvGrpSpPr/>
            <p:nvPr/>
          </p:nvGrpSpPr>
          <p:grpSpPr>
            <a:xfrm>
              <a:off x="3735571" y="693718"/>
              <a:ext cx="4589937" cy="546028"/>
              <a:chOff x="3735571" y="693718"/>
              <a:chExt cx="4558614" cy="536977"/>
            </a:xfrm>
          </p:grpSpPr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66D6F88F-D4B3-42FF-8424-5886687C5E63}"/>
                  </a:ext>
                </a:extLst>
              </p:cNvPr>
              <p:cNvCxnSpPr/>
              <p:nvPr/>
            </p:nvCxnSpPr>
            <p:spPr>
              <a:xfrm>
                <a:off x="5954371" y="693718"/>
                <a:ext cx="0" cy="245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88CA7A89-62A7-4AF4-9B75-412D1F7BEFC9}"/>
                  </a:ext>
                </a:extLst>
              </p:cNvPr>
              <p:cNvCxnSpPr/>
              <p:nvPr/>
            </p:nvCxnSpPr>
            <p:spPr>
              <a:xfrm>
                <a:off x="3740831" y="953009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FD30CF6B-D399-4655-91D3-90DE0FF94ECA}"/>
                  </a:ext>
                </a:extLst>
              </p:cNvPr>
              <p:cNvCxnSpPr/>
              <p:nvPr/>
            </p:nvCxnSpPr>
            <p:spPr>
              <a:xfrm>
                <a:off x="5953640" y="949199"/>
                <a:ext cx="0" cy="281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3B2A8195-9276-4A77-8D31-413053694E93}"/>
                  </a:ext>
                </a:extLst>
              </p:cNvPr>
              <p:cNvCxnSpPr/>
              <p:nvPr/>
            </p:nvCxnSpPr>
            <p:spPr>
              <a:xfrm>
                <a:off x="8290480" y="949199"/>
                <a:ext cx="0" cy="28149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903CA08A-B4E2-4D1C-B71B-213A2865B481}"/>
                  </a:ext>
                </a:extLst>
              </p:cNvPr>
              <p:cNvCxnSpPr/>
              <p:nvPr/>
            </p:nvCxnSpPr>
            <p:spPr>
              <a:xfrm flipH="1">
                <a:off x="3735571" y="945511"/>
                <a:ext cx="4558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29D547BC-0DBE-4A29-8A2E-8048AA29A2D3}"/>
                </a:ext>
              </a:extLst>
            </p:cNvPr>
            <p:cNvCxnSpPr/>
            <p:nvPr/>
          </p:nvCxnSpPr>
          <p:spPr>
            <a:xfrm flipV="1">
              <a:off x="5974628" y="1647721"/>
              <a:ext cx="0" cy="129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FC52E7D0-01BE-4576-A477-6E0BA0C74BF6}"/>
                </a:ext>
              </a:extLst>
            </p:cNvPr>
            <p:cNvSpPr/>
            <p:nvPr/>
          </p:nvSpPr>
          <p:spPr>
            <a:xfrm>
              <a:off x="2714676" y="1057195"/>
              <a:ext cx="1970578" cy="607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0-1.New Setup</a:t>
              </a:r>
            </a:p>
            <a:p>
              <a:pPr algn="ctr"/>
              <a:r>
                <a:rPr lang="en-US" altLang="ko-KR" sz="4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Moving in? </a:t>
              </a:r>
            </a:p>
            <a:p>
              <a:pPr algn="ctr"/>
              <a:r>
                <a:rPr lang="en-US" altLang="ko-KR" sz="4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Furnish your new home.</a:t>
              </a: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9AF6850C-FFE2-4381-95A7-BC3C3837EA98}"/>
                </a:ext>
              </a:extLst>
            </p:cNvPr>
            <p:cNvSpPr/>
            <p:nvPr/>
          </p:nvSpPr>
          <p:spPr>
            <a:xfrm>
              <a:off x="5026747" y="1047336"/>
              <a:ext cx="1969480" cy="607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0-2. Replacement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Replace a </a:t>
              </a:r>
              <a:r>
                <a:rPr lang="en-US" altLang="ko-KR" sz="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defunct machine.</a:t>
              </a:r>
              <a:endParaRPr lang="ko-KR" altLang="en-US" sz="400" dirty="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46F680B7-0221-4794-AA0D-0B161F5286F6}"/>
                </a:ext>
              </a:extLst>
            </p:cNvPr>
            <p:cNvSpPr/>
            <p:nvPr/>
          </p:nvSpPr>
          <p:spPr>
            <a:xfrm>
              <a:off x="7224588" y="1027182"/>
              <a:ext cx="1978574" cy="607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0-3. Upgrade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Switch to a more functional or better designed machine.</a:t>
              </a:r>
              <a:endParaRPr lang="ko-KR" altLang="en-US" sz="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ko-KR" altLang="en-US" sz="2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7216D1EB-21C3-48C6-B1BD-D9207A35076C}"/>
              </a:ext>
            </a:extLst>
          </p:cNvPr>
          <p:cNvSpPr/>
          <p:nvPr/>
        </p:nvSpPr>
        <p:spPr>
          <a:xfrm>
            <a:off x="5250319" y="1110027"/>
            <a:ext cx="1836665" cy="2679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1-2. American Style Fridge Freezers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Featuring double doors that open from the middle, these offer larger capacity than traditional single-hinged fridges.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B49312D0-BC25-4CCA-88DD-B665959B1C5E}"/>
              </a:ext>
            </a:extLst>
          </p:cNvPr>
          <p:cNvSpPr/>
          <p:nvPr/>
        </p:nvSpPr>
        <p:spPr>
          <a:xfrm>
            <a:off x="7197325" y="1108742"/>
            <a:ext cx="1565170" cy="2692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1-3. Combi Fridge Freezers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This classic style is more compact, with the freezer at the bottom and handles aligned on one side.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57EE8B81-C221-4174-8D98-9ACEEFE0A2B9}"/>
              </a:ext>
            </a:extLst>
          </p:cNvPr>
          <p:cNvGrpSpPr/>
          <p:nvPr/>
        </p:nvGrpSpPr>
        <p:grpSpPr>
          <a:xfrm>
            <a:off x="5384911" y="4669045"/>
            <a:ext cx="3797658" cy="287388"/>
            <a:chOff x="-9161815" y="-485530"/>
            <a:chExt cx="26370799" cy="773344"/>
          </a:xfrm>
        </p:grpSpPr>
        <p:cxnSp>
          <p:nvCxnSpPr>
            <p:cNvPr id="377" name="직선 연결선 376">
              <a:extLst>
                <a:ext uri="{FF2B5EF4-FFF2-40B4-BE49-F238E27FC236}">
                  <a16:creationId xmlns:a16="http://schemas.microsoft.com/office/drawing/2014/main" id="{C73BC84F-6765-43A7-8BF9-798E9FB90AEF}"/>
                </a:ext>
              </a:extLst>
            </p:cNvPr>
            <p:cNvCxnSpPr>
              <a:cxnSpLocks/>
            </p:cNvCxnSpPr>
            <p:nvPr/>
          </p:nvCxnSpPr>
          <p:spPr>
            <a:xfrm>
              <a:off x="2625384" y="-485530"/>
              <a:ext cx="0" cy="489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>
              <a:extLst>
                <a:ext uri="{FF2B5EF4-FFF2-40B4-BE49-F238E27FC236}">
                  <a16:creationId xmlns:a16="http://schemas.microsoft.com/office/drawing/2014/main" id="{D4B27AB9-FD92-47EF-89BA-A1310BD75FE2}"/>
                </a:ext>
              </a:extLst>
            </p:cNvPr>
            <p:cNvCxnSpPr>
              <a:cxnSpLocks/>
            </p:cNvCxnSpPr>
            <p:nvPr/>
          </p:nvCxnSpPr>
          <p:spPr>
            <a:xfrm>
              <a:off x="6808371" y="6764"/>
              <a:ext cx="0" cy="281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D1B10D47-CF84-42C1-8960-82887A618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161815" y="1024"/>
              <a:ext cx="263707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18D35BBA-1050-48AE-9756-AE16B63488BA}"/>
                </a:ext>
              </a:extLst>
            </p:cNvPr>
            <p:cNvCxnSpPr>
              <a:cxnSpLocks/>
            </p:cNvCxnSpPr>
            <p:nvPr/>
          </p:nvCxnSpPr>
          <p:spPr>
            <a:xfrm>
              <a:off x="12160077" y="6764"/>
              <a:ext cx="0" cy="281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5CDC816E-C97A-4586-B5DE-857FD88E6577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984" y="6764"/>
              <a:ext cx="0" cy="281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001C3DEB-8101-4857-821C-E2435EFA6195}"/>
                </a:ext>
              </a:extLst>
            </p:cNvPr>
            <p:cNvCxnSpPr>
              <a:cxnSpLocks/>
            </p:cNvCxnSpPr>
            <p:nvPr/>
          </p:nvCxnSpPr>
          <p:spPr>
            <a:xfrm>
              <a:off x="940110" y="-26870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A691E174-CEA6-4568-9509-562706DD41D2}"/>
                </a:ext>
              </a:extLst>
            </p:cNvPr>
            <p:cNvCxnSpPr>
              <a:cxnSpLocks/>
            </p:cNvCxnSpPr>
            <p:nvPr/>
          </p:nvCxnSpPr>
          <p:spPr>
            <a:xfrm>
              <a:off x="-8968697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4D3AA9A8-7AB2-4F22-B85C-F729B8E6113C}"/>
                </a:ext>
              </a:extLst>
            </p:cNvPr>
            <p:cNvCxnSpPr>
              <a:cxnSpLocks/>
            </p:cNvCxnSpPr>
            <p:nvPr/>
          </p:nvCxnSpPr>
          <p:spPr>
            <a:xfrm>
              <a:off x="-4477063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8" name="사각형: 둥근 모서리 397">
            <a:extLst>
              <a:ext uri="{FF2B5EF4-FFF2-40B4-BE49-F238E27FC236}">
                <a16:creationId xmlns:a16="http://schemas.microsoft.com/office/drawing/2014/main" id="{D5AF3848-2BF1-4F5A-AADD-1BDE963FF480}"/>
              </a:ext>
            </a:extLst>
          </p:cNvPr>
          <p:cNvSpPr/>
          <p:nvPr/>
        </p:nvSpPr>
        <p:spPr>
          <a:xfrm>
            <a:off x="5636139" y="4453426"/>
            <a:ext cx="2480652" cy="236262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Q6. Main function 1)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are most important to you (when choosing a fridge)?</a:t>
            </a:r>
            <a:endParaRPr kumimoji="1" lang="ko-KR" altLang="en-US" sz="700" b="0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9" name="사각형: 둥근 모서리 398">
            <a:extLst>
              <a:ext uri="{FF2B5EF4-FFF2-40B4-BE49-F238E27FC236}">
                <a16:creationId xmlns:a16="http://schemas.microsoft.com/office/drawing/2014/main" id="{9EC4A6D2-52A1-48BC-900C-6E04A87B5EB3}"/>
              </a:ext>
            </a:extLst>
          </p:cNvPr>
          <p:cNvSpPr/>
          <p:nvPr/>
        </p:nvSpPr>
        <p:spPr>
          <a:xfrm>
            <a:off x="5773523" y="4903383"/>
            <a:ext cx="572078" cy="7114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6-2. Ventilation 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Pure N Fresh</a:t>
            </a: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 carbon air filtration reduces fridge odors. </a:t>
            </a:r>
            <a:r>
              <a:rPr kumimoji="1" lang="en-US" altLang="ko-KR" sz="4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The option is applicable for Multi Door Fridge Freezers.</a:t>
            </a:r>
            <a:endParaRPr kumimoji="1" lang="en-US" sz="4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3" name="사각형: 둥근 모서리 402">
            <a:extLst>
              <a:ext uri="{FF2B5EF4-FFF2-40B4-BE49-F238E27FC236}">
                <a16:creationId xmlns:a16="http://schemas.microsoft.com/office/drawing/2014/main" id="{2043B781-1371-4F21-B156-A64EF9035FC3}"/>
              </a:ext>
            </a:extLst>
          </p:cNvPr>
          <p:cNvSpPr/>
          <p:nvPr/>
        </p:nvSpPr>
        <p:spPr>
          <a:xfrm>
            <a:off x="8018188" y="4903383"/>
            <a:ext cx="778263" cy="497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6-5. Smart/AI features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ThinQ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 smart assistance will ensure nothing falls through the crack.</a:t>
            </a:r>
          </a:p>
        </p:txBody>
      </p: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334DA123-CE51-4E63-98F1-1AA9167F67CB}"/>
              </a:ext>
            </a:extLst>
          </p:cNvPr>
          <p:cNvSpPr/>
          <p:nvPr/>
        </p:nvSpPr>
        <p:spPr>
          <a:xfrm>
            <a:off x="5084379" y="4921551"/>
            <a:ext cx="631331" cy="7250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GB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6-1. Long-lasting Freshness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Keep food fresh and crisp whatever part of the fridge it’s stored in, with Linear Cooling, Door Cooling+ and more.</a:t>
            </a:r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CCBF669-97AC-42B6-ADA1-15AA791A922A}"/>
              </a:ext>
            </a:extLst>
          </p:cNvPr>
          <p:cNvSpPr/>
          <p:nvPr/>
        </p:nvSpPr>
        <p:spPr>
          <a:xfrm>
            <a:off x="8860786" y="4903382"/>
            <a:ext cx="701832" cy="4151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6-6. Ice &amp; Water dispenser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Enjoy fresh ice and water without opening the fridge.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1" name="사각형: 둥근 모서리 400">
            <a:extLst>
              <a:ext uri="{FF2B5EF4-FFF2-40B4-BE49-F238E27FC236}">
                <a16:creationId xmlns:a16="http://schemas.microsoft.com/office/drawing/2014/main" id="{5DBF00E5-BB8B-420F-8CF6-0462B8E34B14}"/>
              </a:ext>
            </a:extLst>
          </p:cNvPr>
          <p:cNvSpPr/>
          <p:nvPr/>
        </p:nvSpPr>
        <p:spPr>
          <a:xfrm>
            <a:off x="6404686" y="4911439"/>
            <a:ext cx="892341" cy="5514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6-3. A or better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Energy Ratings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On less energy and less bills, maintain all your food in optimal condition with LG’s Inverter Linear Compressor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and Smart Inverter. 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7CD595EB-F364-4859-BB0E-0AB19DFC72AC}"/>
              </a:ext>
            </a:extLst>
          </p:cNvPr>
          <p:cNvGrpSpPr/>
          <p:nvPr/>
        </p:nvGrpSpPr>
        <p:grpSpPr>
          <a:xfrm>
            <a:off x="5183121" y="5839222"/>
            <a:ext cx="2603364" cy="287388"/>
            <a:chOff x="-2322204" y="-485530"/>
            <a:chExt cx="21220563" cy="773344"/>
          </a:xfrm>
        </p:grpSpPr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032A549A-538A-4224-94BE-620FEB53C54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3292" y="-485530"/>
              <a:ext cx="0" cy="489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F2025B04-DC81-48D0-86F4-611F95A220A8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57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D40DAD71-0E3B-4428-ADEC-19D36BFEC9FD}"/>
                </a:ext>
              </a:extLst>
            </p:cNvPr>
            <p:cNvCxnSpPr>
              <a:cxnSpLocks/>
            </p:cNvCxnSpPr>
            <p:nvPr/>
          </p:nvCxnSpPr>
          <p:spPr>
            <a:xfrm>
              <a:off x="11123459" y="6764"/>
              <a:ext cx="0" cy="2810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1346A45A-CA3C-4365-8A3F-DACEA753D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322204" y="-1"/>
              <a:ext cx="212205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36A1056-2ED3-48A4-A6FA-8C596EC57D2A}"/>
                </a:ext>
              </a:extLst>
            </p:cNvPr>
            <p:cNvCxnSpPr>
              <a:cxnSpLocks/>
            </p:cNvCxnSpPr>
            <p:nvPr/>
          </p:nvCxnSpPr>
          <p:spPr>
            <a:xfrm>
              <a:off x="-2320956" y="10573"/>
              <a:ext cx="0" cy="277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 438">
              <a:extLst>
                <a:ext uri="{FF2B5EF4-FFF2-40B4-BE49-F238E27FC236}">
                  <a16:creationId xmlns:a16="http://schemas.microsoft.com/office/drawing/2014/main" id="{C7492EB0-8254-41F4-A043-DB36B5650A45}"/>
                </a:ext>
              </a:extLst>
            </p:cNvPr>
            <p:cNvCxnSpPr>
              <a:cxnSpLocks/>
            </p:cNvCxnSpPr>
            <p:nvPr/>
          </p:nvCxnSpPr>
          <p:spPr>
            <a:xfrm>
              <a:off x="18898359" y="6764"/>
              <a:ext cx="0" cy="2810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7" name="사각형: 둥근 모서리 416">
            <a:extLst>
              <a:ext uri="{FF2B5EF4-FFF2-40B4-BE49-F238E27FC236}">
                <a16:creationId xmlns:a16="http://schemas.microsoft.com/office/drawing/2014/main" id="{4444A560-4FCA-4A2E-B850-1BD309A836F2}"/>
              </a:ext>
            </a:extLst>
          </p:cNvPr>
          <p:cNvSpPr/>
          <p:nvPr/>
        </p:nvSpPr>
        <p:spPr>
          <a:xfrm>
            <a:off x="6410227" y="6065837"/>
            <a:ext cx="840925" cy="4939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6-4-1-3. Extra 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Convertible components let you assemble and detach compartments according to your needs.</a:t>
            </a:r>
          </a:p>
        </p:txBody>
      </p:sp>
      <p:sp>
        <p:nvSpPr>
          <p:cNvPr id="422" name="사각형: 둥근 모서리 421">
            <a:extLst>
              <a:ext uri="{FF2B5EF4-FFF2-40B4-BE49-F238E27FC236}">
                <a16:creationId xmlns:a16="http://schemas.microsoft.com/office/drawing/2014/main" id="{AB4D2C35-E9BE-4618-A309-D10AB1359B99}"/>
              </a:ext>
            </a:extLst>
          </p:cNvPr>
          <p:cNvSpPr/>
          <p:nvPr/>
        </p:nvSpPr>
        <p:spPr>
          <a:xfrm>
            <a:off x="6305455" y="5687687"/>
            <a:ext cx="1698373" cy="232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Q6-4-1. 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lang="ko-KR" altLang="en-US" sz="400" dirty="0">
              <a:latin typeface="Arial Narrow" panose="020B0606020202030204" pitchFamily="34" charset="0"/>
            </a:endParaRPr>
          </a:p>
        </p:txBody>
      </p:sp>
      <p:sp>
        <p:nvSpPr>
          <p:cNvPr id="423" name="TextBox 76">
            <a:extLst>
              <a:ext uri="{FF2B5EF4-FFF2-40B4-BE49-F238E27FC236}">
                <a16:creationId xmlns:a16="http://schemas.microsoft.com/office/drawing/2014/main" id="{026273FA-E9B0-4B43-9839-0952895820A0}"/>
              </a:ext>
            </a:extLst>
          </p:cNvPr>
          <p:cNvSpPr txBox="1"/>
          <p:nvPr/>
        </p:nvSpPr>
        <p:spPr>
          <a:xfrm>
            <a:off x="8071615" y="4501315"/>
            <a:ext cx="914033" cy="18466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300" dirty="0">
                <a:solidFill>
                  <a:srgbClr val="00B050"/>
                </a:solidFill>
                <a:latin typeface="Arial Narrow" panose="020B0606020202030204" pitchFamily="34" charset="0"/>
              </a:rPr>
              <a:t>하단 </a:t>
            </a:r>
            <a:r>
              <a:rPr lang="en-US" altLang="ko-KR" sz="300" dirty="0">
                <a:solidFill>
                  <a:srgbClr val="00B050"/>
                </a:solidFill>
                <a:latin typeface="Arial Narrow" panose="020B0606020202030204" pitchFamily="34" charset="0"/>
              </a:rPr>
              <a:t>USP </a:t>
            </a:r>
            <a:r>
              <a:rPr lang="ko-KR" altLang="en-US" sz="300" dirty="0">
                <a:solidFill>
                  <a:srgbClr val="00B050"/>
                </a:solidFill>
                <a:latin typeface="Arial Narrow" panose="020B0606020202030204" pitchFamily="34" charset="0"/>
              </a:rPr>
              <a:t>중 한 개라도 해당 되는 제품 추천</a:t>
            </a:r>
            <a:endParaRPr lang="en-US" altLang="ko-KR" sz="3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3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300" dirty="0">
                <a:solidFill>
                  <a:srgbClr val="00B050"/>
                </a:solidFill>
                <a:latin typeface="Arial Narrow" panose="020B0606020202030204" pitchFamily="34" charset="0"/>
              </a:rPr>
              <a:t>중복 선택 가능</a:t>
            </a:r>
          </a:p>
        </p:txBody>
      </p:sp>
      <p:sp>
        <p:nvSpPr>
          <p:cNvPr id="425" name="사각형: 둥근 모서리 424">
            <a:extLst>
              <a:ext uri="{FF2B5EF4-FFF2-40B4-BE49-F238E27FC236}">
                <a16:creationId xmlns:a16="http://schemas.microsoft.com/office/drawing/2014/main" id="{A3B0209E-2C9A-41B4-8324-8793FCF2EC18}"/>
              </a:ext>
            </a:extLst>
          </p:cNvPr>
          <p:cNvSpPr/>
          <p:nvPr/>
        </p:nvSpPr>
        <p:spPr>
          <a:xfrm>
            <a:off x="7295336" y="6065837"/>
            <a:ext cx="944461" cy="4939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6-4-1-4. Contains other convenient features, i.e.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Contains misc. features for optimal convenience, i.e. a wine rack, folding shelf, reversible doors, and easy handles.</a:t>
            </a:r>
            <a:r>
              <a:rPr kumimoji="1" lang="en-US" altLang="ko-KR" sz="5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kumimoji="1" lang="en-US" altLang="ko-KR" sz="4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1" name="사각형: 둥근 모서리 430">
            <a:extLst>
              <a:ext uri="{FF2B5EF4-FFF2-40B4-BE49-F238E27FC236}">
                <a16:creationId xmlns:a16="http://schemas.microsoft.com/office/drawing/2014/main" id="{25FE50D0-D39E-4D01-9A92-EBA080710FC3}"/>
              </a:ext>
            </a:extLst>
          </p:cNvPr>
          <p:cNvSpPr/>
          <p:nvPr/>
        </p:nvSpPr>
        <p:spPr>
          <a:xfrm>
            <a:off x="4792400" y="6077645"/>
            <a:ext cx="770217" cy="4260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6-4-1-1. </a:t>
            </a:r>
            <a:r>
              <a:rPr kumimoji="1" lang="en-US" altLang="ko-KR" sz="600" dirty="0" err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InstaView</a:t>
            </a:r>
            <a:r>
              <a:rPr kumimoji="1" lang="en-US" altLang="ko-KR" sz="6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 Door-in-Door®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Easily see what’s inside without opening the fridge.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2" name="사각형: 둥근 모서리 431">
            <a:extLst>
              <a:ext uri="{FF2B5EF4-FFF2-40B4-BE49-F238E27FC236}">
                <a16:creationId xmlns:a16="http://schemas.microsoft.com/office/drawing/2014/main" id="{199A4A0C-0A78-46C3-9599-949AC9078126}"/>
              </a:ext>
            </a:extLst>
          </p:cNvPr>
          <p:cNvSpPr/>
          <p:nvPr/>
        </p:nvSpPr>
        <p:spPr>
          <a:xfrm>
            <a:off x="5606801" y="6057726"/>
            <a:ext cx="759242" cy="5048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6-4-1-2. Door-in-Door</a:t>
            </a:r>
            <a:r>
              <a:rPr kumimoji="1" 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®</a:t>
            </a:r>
            <a:endParaRPr kumimoji="1" lang="en-US" altLang="ko-KR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Easily access parts of the fridge without having to open the fridge itself.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660BE8DE-E8D3-49E7-BFDF-7F50C67C1769}"/>
              </a:ext>
            </a:extLst>
          </p:cNvPr>
          <p:cNvCxnSpPr>
            <a:cxnSpLocks/>
          </p:cNvCxnSpPr>
          <p:nvPr/>
        </p:nvCxnSpPr>
        <p:spPr>
          <a:xfrm>
            <a:off x="7674335" y="5217889"/>
            <a:ext cx="10442" cy="511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283791-E711-4CAF-9407-70A4146AD887}"/>
              </a:ext>
            </a:extLst>
          </p:cNvPr>
          <p:cNvGrpSpPr/>
          <p:nvPr/>
        </p:nvGrpSpPr>
        <p:grpSpPr>
          <a:xfrm>
            <a:off x="4983063" y="1430372"/>
            <a:ext cx="2779188" cy="422610"/>
            <a:chOff x="4956775" y="2182825"/>
            <a:chExt cx="2697057" cy="458784"/>
          </a:xfrm>
        </p:grpSpPr>
        <p:grpSp>
          <p:nvGrpSpPr>
            <p:cNvPr id="493" name="그룹 492">
              <a:extLst>
                <a:ext uri="{FF2B5EF4-FFF2-40B4-BE49-F238E27FC236}">
                  <a16:creationId xmlns:a16="http://schemas.microsoft.com/office/drawing/2014/main" id="{B5394EB2-63A8-43E5-9EFF-C0D4BC967AAA}"/>
                </a:ext>
              </a:extLst>
            </p:cNvPr>
            <p:cNvGrpSpPr/>
            <p:nvPr/>
          </p:nvGrpSpPr>
          <p:grpSpPr>
            <a:xfrm>
              <a:off x="4956775" y="2377958"/>
              <a:ext cx="2697057" cy="263651"/>
              <a:chOff x="-993664" y="-300334"/>
              <a:chExt cx="14504380" cy="1006608"/>
            </a:xfrm>
          </p:grpSpPr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FEB2C393-3D5D-4D86-9C14-1BB09EF18E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4850" y="-300334"/>
                <a:ext cx="0" cy="3516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5" name="그룹 494">
                <a:extLst>
                  <a:ext uri="{FF2B5EF4-FFF2-40B4-BE49-F238E27FC236}">
                    <a16:creationId xmlns:a16="http://schemas.microsoft.com/office/drawing/2014/main" id="{B26ED5DF-830E-47BC-8949-B9C4B0389E55}"/>
                  </a:ext>
                </a:extLst>
              </p:cNvPr>
              <p:cNvGrpSpPr/>
              <p:nvPr/>
            </p:nvGrpSpPr>
            <p:grpSpPr>
              <a:xfrm>
                <a:off x="-993664" y="32196"/>
                <a:ext cx="14504380" cy="674078"/>
                <a:chOff x="-468441" y="42286"/>
                <a:chExt cx="6837771" cy="885382"/>
              </a:xfrm>
            </p:grpSpPr>
            <p:cxnSp>
              <p:nvCxnSpPr>
                <p:cNvPr id="497" name="직선 연결선 496">
                  <a:extLst>
                    <a:ext uri="{FF2B5EF4-FFF2-40B4-BE49-F238E27FC236}">
                      <a16:creationId xmlns:a16="http://schemas.microsoft.com/office/drawing/2014/main" id="{0192632D-1CF0-4489-8493-3BBDDF4BFC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450931" y="67416"/>
                  <a:ext cx="682026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F29AE2D1-728D-441F-9175-4FA2FDF3B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68441" y="42286"/>
                  <a:ext cx="0" cy="8853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6280120E-9FF5-4E8B-9267-088A71534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9330" y="42286"/>
                  <a:ext cx="0" cy="8853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40A79523-31AD-471B-9F8D-CCF3945F8484}"/>
                </a:ext>
              </a:extLst>
            </p:cNvPr>
            <p:cNvSpPr/>
            <p:nvPr/>
          </p:nvSpPr>
          <p:spPr>
            <a:xfrm>
              <a:off x="5449190" y="2182825"/>
              <a:ext cx="1642144" cy="23755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Q2. Product capacity</a:t>
              </a:r>
              <a:endParaRPr kumimoji="1" lang="ko-KR" altLang="en-US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What capacity do you need?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49" name="사각형: 둥근 모서리 348">
            <a:extLst>
              <a:ext uri="{FF2B5EF4-FFF2-40B4-BE49-F238E27FC236}">
                <a16:creationId xmlns:a16="http://schemas.microsoft.com/office/drawing/2014/main" id="{445A778D-7003-4C2C-A926-27166574E799}"/>
              </a:ext>
            </a:extLst>
          </p:cNvPr>
          <p:cNvSpPr/>
          <p:nvPr/>
        </p:nvSpPr>
        <p:spPr>
          <a:xfrm>
            <a:off x="7140246" y="1776286"/>
            <a:ext cx="1201515" cy="229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2-2. 500 L or</a:t>
            </a:r>
            <a:r>
              <a:rPr lang="ko-KR" altLang="en-US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more 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Suitable for large families or groups.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D2374406-3EDC-4B89-8B9D-739AC9800731}"/>
              </a:ext>
            </a:extLst>
          </p:cNvPr>
          <p:cNvSpPr/>
          <p:nvPr/>
        </p:nvSpPr>
        <p:spPr>
          <a:xfrm>
            <a:off x="4429988" y="1764522"/>
            <a:ext cx="1120384" cy="2477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2-1. Under 500 L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Suitable for small families or groups.</a:t>
            </a:r>
          </a:p>
        </p:txBody>
      </p:sp>
      <p:sp>
        <p:nvSpPr>
          <p:cNvPr id="335" name="사각형: 둥근 모서리 334">
            <a:extLst>
              <a:ext uri="{FF2B5EF4-FFF2-40B4-BE49-F238E27FC236}">
                <a16:creationId xmlns:a16="http://schemas.microsoft.com/office/drawing/2014/main" id="{4352C8CE-6DAB-4D8A-8D9B-2D905CB013E9}"/>
              </a:ext>
            </a:extLst>
          </p:cNvPr>
          <p:cNvSpPr/>
          <p:nvPr/>
        </p:nvSpPr>
        <p:spPr>
          <a:xfrm>
            <a:off x="5390910" y="3004903"/>
            <a:ext cx="1637166" cy="2507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u="sng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Q4. Product texture</a:t>
            </a:r>
            <a:endParaRPr kumimoji="1" lang="en-US" altLang="ko-KR" sz="7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LG스마트체 Regular" panose="020B0600000101010101" pitchFamily="50" charset="-127"/>
              </a:rPr>
              <a:t>Which material do you prefer?</a:t>
            </a:r>
            <a:endParaRPr lang="ko-KR" altLang="en-US" sz="500" dirty="0">
              <a:solidFill>
                <a:schemeClr val="bg1"/>
              </a:solidFill>
              <a:latin typeface="Arial Narrow"/>
              <a:ea typeface="맑은 고딕"/>
            </a:endParaRPr>
          </a:p>
        </p:txBody>
      </p:sp>
      <p:sp>
        <p:nvSpPr>
          <p:cNvPr id="434" name="TextBox 107">
            <a:extLst>
              <a:ext uri="{FF2B5EF4-FFF2-40B4-BE49-F238E27FC236}">
                <a16:creationId xmlns:a16="http://schemas.microsoft.com/office/drawing/2014/main" id="{6BA85394-194A-42AB-8B4D-D834EA70753D}"/>
              </a:ext>
            </a:extLst>
          </p:cNvPr>
          <p:cNvSpPr txBox="1"/>
          <p:nvPr/>
        </p:nvSpPr>
        <p:spPr>
          <a:xfrm>
            <a:off x="6978222" y="818986"/>
            <a:ext cx="1223412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해당 법인 제품 리스트에 따라 옵션 수정 필요</a:t>
            </a:r>
          </a:p>
        </p:txBody>
      </p:sp>
      <p:sp>
        <p:nvSpPr>
          <p:cNvPr id="504" name="사각형: 둥근 모서리 503">
            <a:extLst>
              <a:ext uri="{FF2B5EF4-FFF2-40B4-BE49-F238E27FC236}">
                <a16:creationId xmlns:a16="http://schemas.microsoft.com/office/drawing/2014/main" id="{1E065EE8-A696-4A07-A821-018E6ACC0FBC}"/>
              </a:ext>
            </a:extLst>
          </p:cNvPr>
          <p:cNvSpPr/>
          <p:nvPr/>
        </p:nvSpPr>
        <p:spPr>
          <a:xfrm>
            <a:off x="4792399" y="6740624"/>
            <a:ext cx="7394811" cy="10279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u="none" dirty="0">
                <a:latin typeface="Arial Narrow" panose="020B0606020202030204" pitchFamily="34" charset="0"/>
              </a:rPr>
              <a:t>선택한 </a:t>
            </a:r>
            <a:r>
              <a:rPr lang="ko-KR" altLang="en-US" sz="700" u="none">
                <a:latin typeface="Arial Narrow" panose="020B0606020202030204" pitchFamily="34" charset="0"/>
              </a:rPr>
              <a:t>옵션에 맞는</a:t>
            </a:r>
            <a:r>
              <a:rPr lang="ko-KR" altLang="en-US" sz="700">
                <a:latin typeface="Arial Narrow" panose="020B0606020202030204" pitchFamily="34" charset="0"/>
              </a:rPr>
              <a:t> 제품 추천</a:t>
            </a:r>
            <a:endParaRPr lang="en-US" altLang="ko-KR" sz="700" u="none" dirty="0">
              <a:latin typeface="Arial Narrow" panose="020B0606020202030204" pitchFamily="34" charset="0"/>
            </a:endParaRPr>
          </a:p>
        </p:txBody>
      </p:sp>
      <p:cxnSp>
        <p:nvCxnSpPr>
          <p:cNvPr id="507" name="직선 연결선 506">
            <a:extLst>
              <a:ext uri="{FF2B5EF4-FFF2-40B4-BE49-F238E27FC236}">
                <a16:creationId xmlns:a16="http://schemas.microsoft.com/office/drawing/2014/main" id="{CF90C5B0-5228-476F-9A48-9DE45476B7B6}"/>
              </a:ext>
            </a:extLst>
          </p:cNvPr>
          <p:cNvCxnSpPr>
            <a:cxnSpLocks/>
          </p:cNvCxnSpPr>
          <p:nvPr/>
        </p:nvCxnSpPr>
        <p:spPr>
          <a:xfrm>
            <a:off x="7060834" y="4333281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그룹 509">
            <a:extLst>
              <a:ext uri="{FF2B5EF4-FFF2-40B4-BE49-F238E27FC236}">
                <a16:creationId xmlns:a16="http://schemas.microsoft.com/office/drawing/2014/main" id="{09D4846F-3DE3-4176-98AC-56B6B9869AEE}"/>
              </a:ext>
            </a:extLst>
          </p:cNvPr>
          <p:cNvGrpSpPr/>
          <p:nvPr/>
        </p:nvGrpSpPr>
        <p:grpSpPr>
          <a:xfrm>
            <a:off x="5485092" y="2366033"/>
            <a:ext cx="1555087" cy="354791"/>
            <a:chOff x="1335470" y="3615965"/>
            <a:chExt cx="3025733" cy="540786"/>
          </a:xfrm>
        </p:grpSpPr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130CBCF3-D034-4206-A56C-65A0310E0D53}"/>
                </a:ext>
              </a:extLst>
            </p:cNvPr>
            <p:cNvCxnSpPr/>
            <p:nvPr/>
          </p:nvCxnSpPr>
          <p:spPr>
            <a:xfrm>
              <a:off x="2810424" y="3615965"/>
              <a:ext cx="0" cy="260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BCD789A6-815E-401F-BB20-B9596E1390FF}"/>
                </a:ext>
              </a:extLst>
            </p:cNvPr>
            <p:cNvCxnSpPr/>
            <p:nvPr/>
          </p:nvCxnSpPr>
          <p:spPr>
            <a:xfrm>
              <a:off x="2809524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직선 연결선 526">
              <a:extLst>
                <a:ext uri="{FF2B5EF4-FFF2-40B4-BE49-F238E27FC236}">
                  <a16:creationId xmlns:a16="http://schemas.microsoft.com/office/drawing/2014/main" id="{A4648282-EC62-4AC0-B2D3-A7F20A7CD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470" y="3871839"/>
              <a:ext cx="3025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직선 연결선 527">
              <a:extLst>
                <a:ext uri="{FF2B5EF4-FFF2-40B4-BE49-F238E27FC236}">
                  <a16:creationId xmlns:a16="http://schemas.microsoft.com/office/drawing/2014/main" id="{84FCF902-3B9F-4FEC-8690-33C1CB4F9FF2}"/>
                </a:ext>
              </a:extLst>
            </p:cNvPr>
            <p:cNvCxnSpPr/>
            <p:nvPr/>
          </p:nvCxnSpPr>
          <p:spPr>
            <a:xfrm>
              <a:off x="1335470" y="3875256"/>
              <a:ext cx="0" cy="277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직선 연결선 528">
              <a:extLst>
                <a:ext uri="{FF2B5EF4-FFF2-40B4-BE49-F238E27FC236}">
                  <a16:creationId xmlns:a16="http://schemas.microsoft.com/office/drawing/2014/main" id="{43055173-4C94-4F88-88AE-5741F7587B48}"/>
                </a:ext>
              </a:extLst>
            </p:cNvPr>
            <p:cNvCxnSpPr/>
            <p:nvPr/>
          </p:nvCxnSpPr>
          <p:spPr>
            <a:xfrm>
              <a:off x="4361203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사각형: 둥근 모서리 510">
            <a:extLst>
              <a:ext uri="{FF2B5EF4-FFF2-40B4-BE49-F238E27FC236}">
                <a16:creationId xmlns:a16="http://schemas.microsoft.com/office/drawing/2014/main" id="{8AC859C2-B273-4811-B3BB-4217A99234CA}"/>
              </a:ext>
            </a:extLst>
          </p:cNvPr>
          <p:cNvSpPr/>
          <p:nvPr/>
        </p:nvSpPr>
        <p:spPr>
          <a:xfrm>
            <a:off x="5313464" y="2176988"/>
            <a:ext cx="1865877" cy="33569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Q3. Product size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Arial Narrow"/>
                <a:ea typeface="LG스마트체 Regular"/>
              </a:rPr>
              <a:t>How much space</a:t>
            </a: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LG스마트체 Regular"/>
              </a:rPr>
              <a:t> do you have for </a:t>
            </a:r>
            <a:r>
              <a:rPr kumimoji="1" lang="en-US" altLang="ko-KR" sz="700" dirty="0">
                <a:solidFill>
                  <a:schemeClr val="bg1"/>
                </a:solidFill>
                <a:latin typeface="Arial Narrow"/>
                <a:ea typeface="LG스마트체 Regular"/>
              </a:rPr>
              <a:t>your fridge</a:t>
            </a: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LG스마트체 Regular"/>
              </a:rPr>
              <a:t>?</a:t>
            </a:r>
            <a:endParaRPr lang="ko-KR" altLang="en-US" sz="700" b="0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513" name="TextBox 107">
            <a:extLst>
              <a:ext uri="{FF2B5EF4-FFF2-40B4-BE49-F238E27FC236}">
                <a16:creationId xmlns:a16="http://schemas.microsoft.com/office/drawing/2014/main" id="{D90339CB-070B-42BF-B563-C7DD9C886FE0}"/>
              </a:ext>
            </a:extLst>
          </p:cNvPr>
          <p:cNvSpPr txBox="1"/>
          <p:nvPr/>
        </p:nvSpPr>
        <p:spPr>
          <a:xfrm>
            <a:off x="7118863" y="2289214"/>
            <a:ext cx="1035861" cy="21544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중복 선택 가능</a:t>
            </a:r>
            <a:endParaRPr lang="en-US" altLang="ko-KR" sz="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매칭되는 제품 사이즈 버튼만 활성화</a:t>
            </a:r>
          </a:p>
        </p:txBody>
      </p:sp>
      <p:sp>
        <p:nvSpPr>
          <p:cNvPr id="515" name="사각형: 둥근 모서리 514">
            <a:extLst>
              <a:ext uri="{FF2B5EF4-FFF2-40B4-BE49-F238E27FC236}">
                <a16:creationId xmlns:a16="http://schemas.microsoft.com/office/drawing/2014/main" id="{705E4112-477B-4475-B015-69006B1E2873}"/>
              </a:ext>
            </a:extLst>
          </p:cNvPr>
          <p:cNvSpPr/>
          <p:nvPr/>
        </p:nvSpPr>
        <p:spPr>
          <a:xfrm>
            <a:off x="6503121" y="2569007"/>
            <a:ext cx="689296" cy="17691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3-2. </a:t>
            </a:r>
          </a:p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700 mm or more</a:t>
            </a:r>
          </a:p>
        </p:txBody>
      </p:sp>
      <p:sp>
        <p:nvSpPr>
          <p:cNvPr id="516" name="사각형: 둥근 모서리 515">
            <a:extLst>
              <a:ext uri="{FF2B5EF4-FFF2-40B4-BE49-F238E27FC236}">
                <a16:creationId xmlns:a16="http://schemas.microsoft.com/office/drawing/2014/main" id="{9C68B9F8-AE1B-4CE9-940B-E926B05FF492}"/>
              </a:ext>
            </a:extLst>
          </p:cNvPr>
          <p:cNvSpPr/>
          <p:nvPr/>
        </p:nvSpPr>
        <p:spPr>
          <a:xfrm>
            <a:off x="5323493" y="2569082"/>
            <a:ext cx="422714" cy="176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bg1"/>
                </a:solidFill>
                <a:latin typeface="Arial Narrow" panose="020B0606020202030204" pitchFamily="34" charset="0"/>
              </a:rPr>
              <a:t>Width</a:t>
            </a:r>
            <a:endParaRPr lang="ko-KR" altLang="en-US" sz="5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1" name="사각형: 둥근 모서리 520">
            <a:extLst>
              <a:ext uri="{FF2B5EF4-FFF2-40B4-BE49-F238E27FC236}">
                <a16:creationId xmlns:a16="http://schemas.microsoft.com/office/drawing/2014/main" id="{E9BDCD8F-1C78-450E-8AE3-3D651567972D}"/>
              </a:ext>
            </a:extLst>
          </p:cNvPr>
          <p:cNvSpPr/>
          <p:nvPr/>
        </p:nvSpPr>
        <p:spPr>
          <a:xfrm>
            <a:off x="5323493" y="2765338"/>
            <a:ext cx="422714" cy="176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bg1"/>
                </a:solidFill>
                <a:latin typeface="Arial Narrow" panose="020B0606020202030204" pitchFamily="34" charset="0"/>
              </a:rPr>
              <a:t>Height</a:t>
            </a:r>
            <a:endParaRPr lang="ko-KR" altLang="en-US" sz="5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3" name="사각형: 둥근 모서리 522">
            <a:extLst>
              <a:ext uri="{FF2B5EF4-FFF2-40B4-BE49-F238E27FC236}">
                <a16:creationId xmlns:a16="http://schemas.microsoft.com/office/drawing/2014/main" id="{D38EF802-3195-42DB-A7FB-B40C563AA4F7}"/>
              </a:ext>
            </a:extLst>
          </p:cNvPr>
          <p:cNvSpPr/>
          <p:nvPr/>
        </p:nvSpPr>
        <p:spPr>
          <a:xfrm>
            <a:off x="5772243" y="2769111"/>
            <a:ext cx="689296" cy="1769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3-1. 1700</a:t>
            </a:r>
            <a:r>
              <a:rPr lang="en-US" altLang="ko-KR" sz="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1800 mm</a:t>
            </a:r>
          </a:p>
        </p:txBody>
      </p:sp>
      <p:sp>
        <p:nvSpPr>
          <p:cNvPr id="524" name="사각형: 둥근 모서리 523">
            <a:extLst>
              <a:ext uri="{FF2B5EF4-FFF2-40B4-BE49-F238E27FC236}">
                <a16:creationId xmlns:a16="http://schemas.microsoft.com/office/drawing/2014/main" id="{4CF313A1-98CD-4FD8-81F4-2FBEB2AF37B7}"/>
              </a:ext>
            </a:extLst>
          </p:cNvPr>
          <p:cNvSpPr/>
          <p:nvPr/>
        </p:nvSpPr>
        <p:spPr>
          <a:xfrm>
            <a:off x="6503121" y="2769111"/>
            <a:ext cx="689296" cy="1769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3-2.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1800 mm or more</a:t>
            </a:r>
            <a:endParaRPr lang="ko-KR" altLang="en-US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1F5CD0-FB6F-41C3-B6C6-7F58C2DA817C}"/>
              </a:ext>
            </a:extLst>
          </p:cNvPr>
          <p:cNvGrpSpPr/>
          <p:nvPr/>
        </p:nvGrpSpPr>
        <p:grpSpPr>
          <a:xfrm>
            <a:off x="2158999" y="3878310"/>
            <a:ext cx="6152993" cy="964441"/>
            <a:chOff x="1879847" y="4197377"/>
            <a:chExt cx="6432146" cy="979245"/>
          </a:xfrm>
        </p:grpSpPr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98A49901-AF17-4A8A-839E-BB1F10CB9C00}"/>
                </a:ext>
              </a:extLst>
            </p:cNvPr>
            <p:cNvGrpSpPr/>
            <p:nvPr/>
          </p:nvGrpSpPr>
          <p:grpSpPr>
            <a:xfrm>
              <a:off x="1959429" y="4197377"/>
              <a:ext cx="6352564" cy="835414"/>
              <a:chOff x="-1259041" y="3195811"/>
              <a:chExt cx="10502858" cy="1381209"/>
            </a:xfrm>
          </p:grpSpPr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10B8C4D5-DCF9-4625-9D8D-474F67F0F5A8}"/>
                  </a:ext>
                </a:extLst>
              </p:cNvPr>
              <p:cNvGrpSpPr/>
              <p:nvPr/>
            </p:nvGrpSpPr>
            <p:grpSpPr>
              <a:xfrm>
                <a:off x="2672854" y="3195811"/>
                <a:ext cx="6570963" cy="799451"/>
                <a:chOff x="2672854" y="3195811"/>
                <a:chExt cx="6570963" cy="799451"/>
              </a:xfrm>
            </p:grpSpPr>
            <p:grpSp>
              <p:nvGrpSpPr>
                <p:cNvPr id="406" name="그룹 405">
                  <a:extLst>
                    <a:ext uri="{FF2B5EF4-FFF2-40B4-BE49-F238E27FC236}">
                      <a16:creationId xmlns:a16="http://schemas.microsoft.com/office/drawing/2014/main" id="{B33D553B-91A4-447D-9419-C24381C3AFC3}"/>
                    </a:ext>
                  </a:extLst>
                </p:cNvPr>
                <p:cNvGrpSpPr/>
                <p:nvPr/>
              </p:nvGrpSpPr>
              <p:grpSpPr>
                <a:xfrm>
                  <a:off x="5139193" y="3333609"/>
                  <a:ext cx="1316640" cy="465769"/>
                  <a:chOff x="5139193" y="3333609"/>
                  <a:chExt cx="1316640" cy="465769"/>
                </a:xfrm>
              </p:grpSpPr>
              <p:grpSp>
                <p:nvGrpSpPr>
                  <p:cNvPr id="426" name="그룹 425">
                    <a:extLst>
                      <a:ext uri="{FF2B5EF4-FFF2-40B4-BE49-F238E27FC236}">
                        <a16:creationId xmlns:a16="http://schemas.microsoft.com/office/drawing/2014/main" id="{00E595B9-A981-4174-BA63-04C55355312D}"/>
                      </a:ext>
                    </a:extLst>
                  </p:cNvPr>
                  <p:cNvGrpSpPr/>
                  <p:nvPr/>
                </p:nvGrpSpPr>
                <p:grpSpPr>
                  <a:xfrm>
                    <a:off x="5139193" y="3612199"/>
                    <a:ext cx="1316640" cy="187179"/>
                    <a:chOff x="5139193" y="3612199"/>
                    <a:chExt cx="1502474" cy="187179"/>
                  </a:xfrm>
                </p:grpSpPr>
                <p:cxnSp>
                  <p:nvCxnSpPr>
                    <p:cNvPr id="428" name="직선 연결선 427">
                      <a:extLst>
                        <a:ext uri="{FF2B5EF4-FFF2-40B4-BE49-F238E27FC236}">
                          <a16:creationId xmlns:a16="http://schemas.microsoft.com/office/drawing/2014/main" id="{4F3EA83D-2402-4481-B61D-7473E45AAD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139193" y="3612457"/>
                      <a:ext cx="1502474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9" name="직선 연결선 428">
                      <a:extLst>
                        <a:ext uri="{FF2B5EF4-FFF2-40B4-BE49-F238E27FC236}">
                          <a16:creationId xmlns:a16="http://schemas.microsoft.com/office/drawing/2014/main" id="{C8533CF8-1069-4436-8C52-641D34F563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39193" y="3614699"/>
                      <a:ext cx="0" cy="18218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0" name="직선 연결선 429">
                      <a:extLst>
                        <a:ext uri="{FF2B5EF4-FFF2-40B4-BE49-F238E27FC236}">
                          <a16:creationId xmlns:a16="http://schemas.microsoft.com/office/drawing/2014/main" id="{04A3FC8D-5115-42AF-9FB3-ADC405E79A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41667" y="3612199"/>
                      <a:ext cx="0" cy="1871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7" name="직선 연결선 426">
                    <a:extLst>
                      <a:ext uri="{FF2B5EF4-FFF2-40B4-BE49-F238E27FC236}">
                        <a16:creationId xmlns:a16="http://schemas.microsoft.com/office/drawing/2014/main" id="{3BB4E897-241B-4BDD-B963-828DC572570C}"/>
                      </a:ext>
                    </a:extLst>
                  </p:cNvPr>
                  <p:cNvCxnSpPr/>
                  <p:nvPr/>
                </p:nvCxnSpPr>
                <p:spPr>
                  <a:xfrm>
                    <a:off x="5811710" y="3333609"/>
                    <a:ext cx="0" cy="2797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0" name="사각형: 둥근 모서리 409">
                  <a:extLst>
                    <a:ext uri="{FF2B5EF4-FFF2-40B4-BE49-F238E27FC236}">
                      <a16:creationId xmlns:a16="http://schemas.microsoft.com/office/drawing/2014/main" id="{0BC89D5F-25DF-4AD2-9059-07D0D5820191}"/>
                    </a:ext>
                  </a:extLst>
                </p:cNvPr>
                <p:cNvSpPr/>
                <p:nvPr/>
              </p:nvSpPr>
              <p:spPr>
                <a:xfrm>
                  <a:off x="2672854" y="3660987"/>
                  <a:ext cx="3102995" cy="33427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5-1. Reasonably priced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I'm looking for </a:t>
                  </a:r>
                  <a:r>
                    <a:rPr kumimoji="1" lang="en-US" altLang="ko-KR" sz="500" dirty="0">
                      <a:solidFill>
                        <a:srgbClr val="000000"/>
                      </a:solidFill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something affordable.</a:t>
                  </a:r>
                  <a:endParaRPr lang="ko-KR" altLang="en-US" sz="3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20" name="사각형: 둥근 모서리 419">
                  <a:extLst>
                    <a:ext uri="{FF2B5EF4-FFF2-40B4-BE49-F238E27FC236}">
                      <a16:creationId xmlns:a16="http://schemas.microsoft.com/office/drawing/2014/main" id="{D96C97AC-5880-4145-8246-86D9D0F27647}"/>
                    </a:ext>
                  </a:extLst>
                </p:cNvPr>
                <p:cNvSpPr/>
                <p:nvPr/>
              </p:nvSpPr>
              <p:spPr>
                <a:xfrm>
                  <a:off x="5907870" y="3660838"/>
                  <a:ext cx="3335947" cy="31505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dirty="0">
                      <a:solidFill>
                        <a:srgbClr val="000000"/>
                      </a:solidFill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5-2. Convenience-oriented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I'm looking for a convenient product with the latest features.</a:t>
                  </a:r>
                </a:p>
              </p:txBody>
            </p:sp>
            <p:sp>
              <p:nvSpPr>
                <p:cNvPr id="424" name="사각형: 둥근 모서리 423">
                  <a:extLst>
                    <a:ext uri="{FF2B5EF4-FFF2-40B4-BE49-F238E27FC236}">
                      <a16:creationId xmlns:a16="http://schemas.microsoft.com/office/drawing/2014/main" id="{676BD6FF-2EFD-45C3-85F4-37CA1DE3D48B}"/>
                    </a:ext>
                  </a:extLst>
                </p:cNvPr>
                <p:cNvSpPr/>
                <p:nvPr/>
              </p:nvSpPr>
              <p:spPr>
                <a:xfrm>
                  <a:off x="3540712" y="3195811"/>
                  <a:ext cx="4354694" cy="3650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Q5. Purchasing intent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b="0" i="0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What’s more important to you (when buying a new fridge)?</a:t>
                  </a:r>
                  <a:endParaRPr lang="ko-KR" altLang="en-US" sz="500" dirty="0">
                    <a:solidFill>
                      <a:schemeClr val="bg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392" name="사각형: 둥근 모서리 391">
                <a:extLst>
                  <a:ext uri="{FF2B5EF4-FFF2-40B4-BE49-F238E27FC236}">
                    <a16:creationId xmlns:a16="http://schemas.microsoft.com/office/drawing/2014/main" id="{3A0CF403-D3DA-4128-9498-BFA681E53A81}"/>
                  </a:ext>
                </a:extLst>
              </p:cNvPr>
              <p:cNvSpPr/>
              <p:nvPr/>
            </p:nvSpPr>
            <p:spPr>
              <a:xfrm>
                <a:off x="-1259041" y="3597785"/>
                <a:ext cx="2991708" cy="5171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00" u="none" dirty="0">
                    <a:latin typeface="Arial Narrow" panose="020B0606020202030204" pitchFamily="34" charset="0"/>
                  </a:rPr>
                  <a:t>제품 타입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, </a:t>
                </a:r>
                <a:r>
                  <a:rPr lang="ko-KR" altLang="en-US" sz="600" u="none" dirty="0">
                    <a:latin typeface="Arial Narrow" panose="020B0606020202030204" pitchFamily="34" charset="0"/>
                  </a:rPr>
                  <a:t>사이즈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, </a:t>
                </a:r>
                <a:r>
                  <a:rPr lang="ko-KR" altLang="en-US" sz="600" u="none" dirty="0">
                    <a:latin typeface="Arial Narrow" panose="020B0606020202030204" pitchFamily="34" charset="0"/>
                  </a:rPr>
                  <a:t>용량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, </a:t>
                </a:r>
                <a:r>
                  <a:rPr lang="ko-KR" altLang="en-US" sz="600" u="none" dirty="0">
                    <a:latin typeface="Arial Narrow" panose="020B0606020202030204" pitchFamily="34" charset="0"/>
                  </a:rPr>
                  <a:t>컬러에 해당하는 제품</a:t>
                </a:r>
                <a:endParaRPr lang="en-US" altLang="ko-KR" sz="600" u="none" dirty="0">
                  <a:latin typeface="Arial Narrow" panose="020B0606020202030204" pitchFamily="34" charset="0"/>
                </a:endParaRPr>
              </a:p>
              <a:p>
                <a:pPr algn="ctr"/>
                <a:r>
                  <a:rPr lang="ko-KR" altLang="en-US" sz="600" dirty="0">
                    <a:latin typeface="Arial Narrow" panose="020B0606020202030204" pitchFamily="34" charset="0"/>
                  </a:rPr>
                  <a:t>가격순으로 추천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 </a:t>
                </a:r>
                <a:endParaRPr lang="ko-KR" altLang="en-US" sz="600" u="none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7" name="자유형: 도형 396">
                <a:extLst>
                  <a:ext uri="{FF2B5EF4-FFF2-40B4-BE49-F238E27FC236}">
                    <a16:creationId xmlns:a16="http://schemas.microsoft.com/office/drawing/2014/main" id="{FBFB5763-89C5-4F3E-A57E-0033B48A4C58}"/>
                  </a:ext>
                </a:extLst>
              </p:cNvPr>
              <p:cNvSpPr/>
              <p:nvPr/>
            </p:nvSpPr>
            <p:spPr>
              <a:xfrm>
                <a:off x="1732666" y="4000498"/>
                <a:ext cx="2884032" cy="92677"/>
              </a:xfrm>
              <a:custGeom>
                <a:avLst/>
                <a:gdLst>
                  <a:gd name="connsiteX0" fmla="*/ 1691640 w 1691640"/>
                  <a:gd name="connsiteY0" fmla="*/ 0 h 68580"/>
                  <a:gd name="connsiteX1" fmla="*/ 1691640 w 1691640"/>
                  <a:gd name="connsiteY1" fmla="*/ 68580 h 68580"/>
                  <a:gd name="connsiteX2" fmla="*/ 0 w 1691640"/>
                  <a:gd name="connsiteY2" fmla="*/ 68580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91640" h="68580">
                    <a:moveTo>
                      <a:pt x="1691640" y="0"/>
                    </a:moveTo>
                    <a:lnTo>
                      <a:pt x="1691640" y="68580"/>
                    </a:lnTo>
                    <a:lnTo>
                      <a:pt x="0" y="6858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사각형: 둥근 모서리 504">
                <a:extLst>
                  <a:ext uri="{FF2B5EF4-FFF2-40B4-BE49-F238E27FC236}">
                    <a16:creationId xmlns:a16="http://schemas.microsoft.com/office/drawing/2014/main" id="{D5C35F40-4491-4EA2-823B-BB8538693902}"/>
                  </a:ext>
                </a:extLst>
              </p:cNvPr>
              <p:cNvSpPr/>
              <p:nvPr/>
            </p:nvSpPr>
            <p:spPr>
              <a:xfrm>
                <a:off x="-1259041" y="4194147"/>
                <a:ext cx="2991708" cy="38287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600" dirty="0">
                    <a:latin typeface="Arial Narrow" panose="020B0606020202030204" pitchFamily="34" charset="0"/>
                  </a:rPr>
                  <a:t>I'm looking for a convenient product with the latest features.</a:t>
                </a:r>
              </a:p>
            </p:txBody>
          </p:sp>
        </p:grpSp>
        <p:sp>
          <p:nvSpPr>
            <p:cNvPr id="165" name="TextBox 107">
              <a:extLst>
                <a:ext uri="{FF2B5EF4-FFF2-40B4-BE49-F238E27FC236}">
                  <a16:creationId xmlns:a16="http://schemas.microsoft.com/office/drawing/2014/main" id="{126AAB18-0515-4AE1-95E6-D159D2C2122C}"/>
                </a:ext>
              </a:extLst>
            </p:cNvPr>
            <p:cNvSpPr txBox="1"/>
            <p:nvPr/>
          </p:nvSpPr>
          <p:spPr>
            <a:xfrm>
              <a:off x="1879847" y="5022734"/>
              <a:ext cx="1712419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제품 타입 별 기능 </a:t>
              </a:r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1)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항목으로 이동</a:t>
              </a:r>
            </a:p>
          </p:txBody>
        </p:sp>
      </p:grp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E46FF3FA-592B-4D72-8DBC-3ED7790008C3}"/>
              </a:ext>
            </a:extLst>
          </p:cNvPr>
          <p:cNvSpPr/>
          <p:nvPr/>
        </p:nvSpPr>
        <p:spPr>
          <a:xfrm>
            <a:off x="8382000" y="5688127"/>
            <a:ext cx="1964991" cy="232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Q6-6-1. 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lang="ko-KR" altLang="en-US" sz="400" dirty="0">
              <a:latin typeface="Arial Narrow" panose="020B0606020202030204" pitchFamily="34" charset="0"/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8162B4BE-96A5-4FBF-8C08-FB12D7D8E54F}"/>
              </a:ext>
            </a:extLst>
          </p:cNvPr>
          <p:cNvGrpSpPr/>
          <p:nvPr/>
        </p:nvGrpSpPr>
        <p:grpSpPr>
          <a:xfrm>
            <a:off x="8833888" y="5792439"/>
            <a:ext cx="2176349" cy="287388"/>
            <a:chOff x="-7060526" y="-485530"/>
            <a:chExt cx="17739874" cy="773344"/>
          </a:xfrm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C1694B72-429C-4E74-A386-D8D733D0D94B}"/>
                </a:ext>
              </a:extLst>
            </p:cNvPr>
            <p:cNvCxnSpPr>
              <a:cxnSpLocks/>
            </p:cNvCxnSpPr>
            <p:nvPr/>
          </p:nvCxnSpPr>
          <p:spPr>
            <a:xfrm>
              <a:off x="-3236460" y="-485530"/>
              <a:ext cx="0" cy="489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F8734D76-0E42-4D52-87CD-9DBE7AF15A50}"/>
                </a:ext>
              </a:extLst>
            </p:cNvPr>
            <p:cNvCxnSpPr>
              <a:cxnSpLocks/>
            </p:cNvCxnSpPr>
            <p:nvPr/>
          </p:nvCxnSpPr>
          <p:spPr>
            <a:xfrm>
              <a:off x="3114831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7F3609A9-BAED-4255-B0B8-CB30B1C70700}"/>
                </a:ext>
              </a:extLst>
            </p:cNvPr>
            <p:cNvCxnSpPr>
              <a:cxnSpLocks/>
            </p:cNvCxnSpPr>
            <p:nvPr/>
          </p:nvCxnSpPr>
          <p:spPr>
            <a:xfrm>
              <a:off x="10679348" y="6764"/>
              <a:ext cx="0" cy="2810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DFDAB37D-EF22-49EF-B369-D7046A5BE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060526" y="-1"/>
              <a:ext cx="177398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C3A0F161-722A-4A0D-BE7D-65978BB429CF}"/>
                </a:ext>
              </a:extLst>
            </p:cNvPr>
            <p:cNvCxnSpPr>
              <a:cxnSpLocks/>
            </p:cNvCxnSpPr>
            <p:nvPr/>
          </p:nvCxnSpPr>
          <p:spPr>
            <a:xfrm>
              <a:off x="-7006320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17F82A4B-00D1-4BDC-92E0-E4AAD141FD58}"/>
              </a:ext>
            </a:extLst>
          </p:cNvPr>
          <p:cNvSpPr/>
          <p:nvPr/>
        </p:nvSpPr>
        <p:spPr>
          <a:xfrm>
            <a:off x="9585478" y="6061940"/>
            <a:ext cx="989974" cy="4903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6-6-1-2. 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SpacePlus</a:t>
            </a:r>
            <a:r>
              <a:rPr kumimoji="1" 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®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 Ice System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 built-in icemaker designed to yield maximal door shelf space for other things.</a:t>
            </a: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6D0FE81A-41D0-438C-85D1-D062D31B34D9}"/>
              </a:ext>
            </a:extLst>
          </p:cNvPr>
          <p:cNvSpPr/>
          <p:nvPr/>
        </p:nvSpPr>
        <p:spPr>
          <a:xfrm>
            <a:off x="8490206" y="6053565"/>
            <a:ext cx="944460" cy="5090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6-6-1-1. Plumbing /</a:t>
            </a:r>
            <a:endParaRPr kumimoji="1" 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Non Plumbing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Plumbed fridges can be a convenient source of water and ice if you can position your fridge near a water supply. 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209C97CB-A125-4ACC-B641-E5445D2846EE}"/>
              </a:ext>
            </a:extLst>
          </p:cNvPr>
          <p:cNvSpPr/>
          <p:nvPr/>
        </p:nvSpPr>
        <p:spPr>
          <a:xfrm>
            <a:off x="10627075" y="6053565"/>
            <a:ext cx="766324" cy="4253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6-6-1-3. 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UVnano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 surefire way to get rid of bacteria, for those with high</a:t>
            </a:r>
            <a:b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sanitation standards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CB381A9-90F3-4C30-9902-DD1359479B61}"/>
              </a:ext>
            </a:extLst>
          </p:cNvPr>
          <p:cNvCxnSpPr>
            <a:cxnSpLocks/>
          </p:cNvCxnSpPr>
          <p:nvPr/>
        </p:nvCxnSpPr>
        <p:spPr>
          <a:xfrm>
            <a:off x="9213775" y="5315645"/>
            <a:ext cx="0" cy="372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DA8652A-93B3-403F-974D-18F3FFD0AE10}"/>
              </a:ext>
            </a:extLst>
          </p:cNvPr>
          <p:cNvSpPr/>
          <p:nvPr/>
        </p:nvSpPr>
        <p:spPr>
          <a:xfrm>
            <a:off x="2381250" y="2195198"/>
            <a:ext cx="2185297" cy="338447"/>
          </a:xfrm>
          <a:prstGeom prst="wedgeRoundRectCallout">
            <a:avLst>
              <a:gd name="adj1" fmla="val 82613"/>
              <a:gd name="adj2" fmla="val 3866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Make sure you have accurate measurements of your space, in all three dimensions (width, height, and depth). And don’t let the details ruin it for you — doors will need space to open; the freezer will need some space (25-50 mm, depending on the size) for ventilation.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9A9FC7A-6ECF-40E7-866B-8B583A0F3959}"/>
              </a:ext>
            </a:extLst>
          </p:cNvPr>
          <p:cNvGrpSpPr/>
          <p:nvPr/>
        </p:nvGrpSpPr>
        <p:grpSpPr>
          <a:xfrm>
            <a:off x="4800441" y="3512773"/>
            <a:ext cx="1440693" cy="112652"/>
            <a:chOff x="4800441" y="3512773"/>
            <a:chExt cx="1440693" cy="112652"/>
          </a:xfrm>
        </p:grpSpPr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10A9165E-1E93-40F1-AC76-26792FD9F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5128" y="3512773"/>
              <a:ext cx="0" cy="42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9F35A743-638D-400B-AFAC-F3F25BA8898A}"/>
                </a:ext>
              </a:extLst>
            </p:cNvPr>
            <p:cNvCxnSpPr/>
            <p:nvPr/>
          </p:nvCxnSpPr>
          <p:spPr>
            <a:xfrm>
              <a:off x="5533032" y="3553826"/>
              <a:ext cx="0" cy="71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026F30AD-AE14-48B6-8B25-EE1AD80D0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441" y="3552945"/>
              <a:ext cx="14404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F950276D-7C1B-4CD8-BB93-FEBE13B85F11}"/>
                </a:ext>
              </a:extLst>
            </p:cNvPr>
            <p:cNvCxnSpPr/>
            <p:nvPr/>
          </p:nvCxnSpPr>
          <p:spPr>
            <a:xfrm>
              <a:off x="4800441" y="3553826"/>
              <a:ext cx="0" cy="71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B61AAD1D-D4B4-4D96-B769-1D7E4D6CFA0A}"/>
                </a:ext>
              </a:extLst>
            </p:cNvPr>
            <p:cNvCxnSpPr/>
            <p:nvPr/>
          </p:nvCxnSpPr>
          <p:spPr>
            <a:xfrm>
              <a:off x="6241134" y="3553826"/>
              <a:ext cx="0" cy="71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9CDC0CF-F1D7-4D44-909C-3DE9F9F4575D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6920460" y="3517900"/>
            <a:ext cx="0" cy="118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F68D197A-6D0C-4D73-B886-28CDED6BFC35}"/>
              </a:ext>
            </a:extLst>
          </p:cNvPr>
          <p:cNvSpPr/>
          <p:nvPr/>
        </p:nvSpPr>
        <p:spPr>
          <a:xfrm>
            <a:off x="5195684" y="3583309"/>
            <a:ext cx="670176" cy="923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4-1-2. Stainless steel</a:t>
            </a:r>
          </a:p>
        </p:txBody>
      </p:sp>
      <p:sp>
        <p:nvSpPr>
          <p:cNvPr id="355" name="사각형: 둥근 모서리 354">
            <a:extLst>
              <a:ext uri="{FF2B5EF4-FFF2-40B4-BE49-F238E27FC236}">
                <a16:creationId xmlns:a16="http://schemas.microsoft.com/office/drawing/2014/main" id="{57A000B4-D7DD-4A25-BE0F-4690283FD6AB}"/>
              </a:ext>
            </a:extLst>
          </p:cNvPr>
          <p:cNvSpPr/>
          <p:nvPr/>
        </p:nvSpPr>
        <p:spPr>
          <a:xfrm>
            <a:off x="4437697" y="3583309"/>
            <a:ext cx="670176" cy="923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4-1-1. Black </a:t>
            </a:r>
          </a:p>
        </p:txBody>
      </p:sp>
      <p:sp>
        <p:nvSpPr>
          <p:cNvPr id="402" name="사각형: 둥근 모서리 401">
            <a:extLst>
              <a:ext uri="{FF2B5EF4-FFF2-40B4-BE49-F238E27FC236}">
                <a16:creationId xmlns:a16="http://schemas.microsoft.com/office/drawing/2014/main" id="{BCC6F7E5-D01B-48FF-A896-AD0AD8141C50}"/>
              </a:ext>
            </a:extLst>
          </p:cNvPr>
          <p:cNvSpPr/>
          <p:nvPr/>
        </p:nvSpPr>
        <p:spPr>
          <a:xfrm>
            <a:off x="7356112" y="4903383"/>
            <a:ext cx="602991" cy="4960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6-4. Easy</a:t>
            </a:r>
            <a:r>
              <a: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</a:t>
            </a:r>
            <a:r>
              <a: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Use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Made for  effortless usage so you no longer fuss with the details.</a:t>
            </a:r>
          </a:p>
        </p:txBody>
      </p:sp>
      <p:sp>
        <p:nvSpPr>
          <p:cNvPr id="168" name="TextBox 107">
            <a:extLst>
              <a:ext uri="{FF2B5EF4-FFF2-40B4-BE49-F238E27FC236}">
                <a16:creationId xmlns:a16="http://schemas.microsoft.com/office/drawing/2014/main" id="{30E3A308-154B-41E2-9272-95CCA29B7531}"/>
              </a:ext>
            </a:extLst>
          </p:cNvPr>
          <p:cNvSpPr txBox="1"/>
          <p:nvPr/>
        </p:nvSpPr>
        <p:spPr>
          <a:xfrm>
            <a:off x="7118863" y="3155037"/>
            <a:ext cx="542136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중복 선택 가능</a:t>
            </a:r>
            <a:endParaRPr lang="en-US" altLang="ko-KR" sz="4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7C0647B1-4662-4867-96B1-CACA993B085A}"/>
              </a:ext>
            </a:extLst>
          </p:cNvPr>
          <p:cNvSpPr/>
          <p:nvPr/>
        </p:nvSpPr>
        <p:spPr>
          <a:xfrm>
            <a:off x="5951364" y="3583309"/>
            <a:ext cx="670176" cy="923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4-1-3. Silver</a:t>
            </a: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F7AA1D0-86B6-4851-B6D6-18B6042C5147}"/>
              </a:ext>
            </a:extLst>
          </p:cNvPr>
          <p:cNvSpPr/>
          <p:nvPr/>
        </p:nvSpPr>
        <p:spPr>
          <a:xfrm>
            <a:off x="5772243" y="2569007"/>
            <a:ext cx="689296" cy="17691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3-1. Under 700 mm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9178A2A4-A861-4394-9841-4CCF36DBF45A}"/>
              </a:ext>
            </a:extLst>
          </p:cNvPr>
          <p:cNvSpPr/>
          <p:nvPr/>
        </p:nvSpPr>
        <p:spPr>
          <a:xfrm>
            <a:off x="6707044" y="3583309"/>
            <a:ext cx="670176" cy="923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4-2-1. White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6BE370D-3304-4C90-83CE-60370E09A058}"/>
              </a:ext>
            </a:extLst>
          </p:cNvPr>
          <p:cNvSpPr txBox="1"/>
          <p:nvPr/>
        </p:nvSpPr>
        <p:spPr>
          <a:xfrm>
            <a:off x="8329559" y="1790071"/>
            <a:ext cx="13974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굴림" panose="020B0600000101010101" pitchFamily="50" charset="-127"/>
              </a:rPr>
              <a:t>* </a:t>
            </a:r>
            <a:r>
              <a:rPr lang="ko-KR" altLang="en-US" sz="4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굴림" panose="020B0600000101010101" pitchFamily="50" charset="-127"/>
              </a:rPr>
              <a:t>중간에 </a:t>
            </a:r>
            <a:r>
              <a:rPr lang="ko-KR" altLang="en-US" sz="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굴림" panose="020B0600000101010101" pitchFamily="50" charset="-127"/>
              </a:rPr>
              <a:t>비어보이지</a:t>
            </a:r>
            <a:r>
              <a:rPr lang="ko-KR" altLang="en-US" sz="4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굴림" panose="020B0600000101010101" pitchFamily="50" charset="-127"/>
              </a:rPr>
              <a:t> 않게 </a:t>
            </a:r>
            <a:r>
              <a:rPr lang="en-US" altLang="ko-KR" sz="4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굴림" panose="020B0600000101010101" pitchFamily="50" charset="-127"/>
              </a:rPr>
              <a:t>500L</a:t>
            </a:r>
            <a:r>
              <a:rPr lang="ko-KR" altLang="en-US" sz="4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굴림" panose="020B0600000101010101" pitchFamily="50" charset="-127"/>
              </a:rPr>
              <a:t>를 기준으로 이상</a:t>
            </a:r>
            <a:r>
              <a:rPr lang="en-US" altLang="ko-KR" sz="4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4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굴림" panose="020B0600000101010101" pitchFamily="50" charset="-127"/>
              </a:rPr>
              <a:t>이하로 구분</a:t>
            </a:r>
            <a:endParaRPr lang="ko-KR" altLang="en-US" sz="400" dirty="0">
              <a:highlight>
                <a:srgbClr val="FFFF00"/>
              </a:highlight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83ABE5F8-8790-4B38-AAF3-D1BBB2CFC142}"/>
              </a:ext>
            </a:extLst>
          </p:cNvPr>
          <p:cNvSpPr/>
          <p:nvPr/>
        </p:nvSpPr>
        <p:spPr>
          <a:xfrm>
            <a:off x="4924911" y="3348660"/>
            <a:ext cx="1307989" cy="1668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4-1. Metal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A bold and classic touch to any kitchen space.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87A4592-95EE-4031-AA94-5E83E7CB2BC0}"/>
              </a:ext>
            </a:extLst>
          </p:cNvPr>
          <p:cNvSpPr txBox="1"/>
          <p:nvPr/>
        </p:nvSpPr>
        <p:spPr>
          <a:xfrm>
            <a:off x="4336887" y="3647060"/>
            <a:ext cx="663964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400">
                <a:solidFill>
                  <a:srgbClr val="00B050"/>
                </a:solidFill>
                <a:latin typeface="Arial Narrow" panose="020B060602020203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* Matte black, Black Steel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C082D20-144D-4A23-BD82-F3ADCB065138}"/>
              </a:ext>
            </a:extLst>
          </p:cNvPr>
          <p:cNvSpPr txBox="1"/>
          <p:nvPr/>
        </p:nvSpPr>
        <p:spPr>
          <a:xfrm>
            <a:off x="5127806" y="3647060"/>
            <a:ext cx="591829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400">
                <a:solidFill>
                  <a:srgbClr val="00B050"/>
                </a:solidFill>
                <a:latin typeface="Arial Narrow" panose="020B060602020203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* Textured STS,  STS</a:t>
            </a:r>
            <a:endParaRPr lang="ko-KR" alt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77696A6-B2FC-40DC-AC29-C9D3936419FD}"/>
              </a:ext>
            </a:extLst>
          </p:cNvPr>
          <p:cNvSpPr txBox="1"/>
          <p:nvPr/>
        </p:nvSpPr>
        <p:spPr>
          <a:xfrm>
            <a:off x="5887430" y="3647060"/>
            <a:ext cx="934871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400">
                <a:solidFill>
                  <a:srgbClr val="00B050"/>
                </a:solidFill>
                <a:latin typeface="Arial Narrow" panose="020B060602020203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* BS, MB, Platinum silver, Dark graphite</a:t>
            </a:r>
            <a:endParaRPr lang="ko-KR" altLang="en-US" dirty="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7DE29A11-AF9B-4244-ABB6-893275D9811A}"/>
              </a:ext>
            </a:extLst>
          </p:cNvPr>
          <p:cNvSpPr/>
          <p:nvPr/>
        </p:nvSpPr>
        <p:spPr>
          <a:xfrm>
            <a:off x="6266465" y="3344962"/>
            <a:ext cx="1307989" cy="17293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4-2. Glass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A soft yet stylish finish that adds a unique touch to your interior.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F1C2B46-3350-4BF4-A5DD-E5E8C856A561}"/>
              </a:ext>
            </a:extLst>
          </p:cNvPr>
          <p:cNvSpPr txBox="1"/>
          <p:nvPr/>
        </p:nvSpPr>
        <p:spPr>
          <a:xfrm>
            <a:off x="7232815" y="6517154"/>
            <a:ext cx="1177758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indent="0">
              <a:defRPr sz="400">
                <a:solidFill>
                  <a:srgbClr val="00B050"/>
                </a:solidFill>
                <a:latin typeface="Arial Narrow" panose="020B060602020203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* Wine rack, Folding shelf, EZ handle, Reversible door, Retractable Shelf, Zero Clearance, 2-Step Folding Shelf</a:t>
            </a:r>
            <a:endParaRPr lang="ko-KR" alt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9C99E10-2C25-4C11-AB42-E34AADCCD542}"/>
              </a:ext>
            </a:extLst>
          </p:cNvPr>
          <p:cNvSpPr txBox="1"/>
          <p:nvPr/>
        </p:nvSpPr>
        <p:spPr>
          <a:xfrm>
            <a:off x="6280949" y="6520192"/>
            <a:ext cx="1102852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indent="0">
              <a:defRPr sz="400">
                <a:solidFill>
                  <a:srgbClr val="00B050"/>
                </a:solidFill>
                <a:latin typeface="Arial Narrow" panose="020B060602020203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* </a:t>
            </a:r>
            <a:r>
              <a:rPr lang="ko-KR" altLang="en-US" dirty="0" err="1"/>
              <a:t>Smart</a:t>
            </a:r>
            <a:r>
              <a:rPr lang="ko-KR" altLang="en-US" dirty="0"/>
              <a:t> </a:t>
            </a:r>
            <a:r>
              <a:rPr lang="ko-KR" altLang="en-US" dirty="0" err="1"/>
              <a:t>Storage</a:t>
            </a:r>
            <a:r>
              <a:rPr lang="ko-KR" altLang="en-US" dirty="0"/>
              <a:t> </a:t>
            </a:r>
            <a:r>
              <a:rPr lang="ko-KR" altLang="en-US" dirty="0" err="1"/>
              <a:t>system</a:t>
            </a:r>
            <a:r>
              <a:rPr lang="ko-KR" altLang="en-US" dirty="0"/>
              <a:t>, </a:t>
            </a:r>
            <a:r>
              <a:rPr lang="ko-KR" altLang="en-US" dirty="0" err="1"/>
              <a:t>Utility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, </a:t>
            </a:r>
            <a:r>
              <a:rPr lang="ko-KR" altLang="en-US" dirty="0" err="1"/>
              <a:t>Extra</a:t>
            </a:r>
            <a:r>
              <a:rPr lang="ko-KR" altLang="en-US" dirty="0"/>
              <a:t> </a:t>
            </a:r>
            <a:r>
              <a:rPr lang="ko-KR" altLang="en-US" dirty="0" err="1"/>
              <a:t>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50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7A4044D-E9FE-420F-A4DB-EAFCC145C729}"/>
              </a:ext>
            </a:extLst>
          </p:cNvPr>
          <p:cNvCxnSpPr>
            <a:cxnSpLocks/>
          </p:cNvCxnSpPr>
          <p:nvPr/>
        </p:nvCxnSpPr>
        <p:spPr>
          <a:xfrm flipV="1">
            <a:off x="9621903" y="5365165"/>
            <a:ext cx="0" cy="273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CD5A4E0-1B4A-4A7A-BCF8-AE4B490C79F5}"/>
              </a:ext>
            </a:extLst>
          </p:cNvPr>
          <p:cNvGrpSpPr/>
          <p:nvPr/>
        </p:nvGrpSpPr>
        <p:grpSpPr>
          <a:xfrm>
            <a:off x="5813421" y="2198826"/>
            <a:ext cx="463" cy="272224"/>
            <a:chOff x="2809524" y="3615965"/>
            <a:chExt cx="900" cy="540786"/>
          </a:xfrm>
        </p:grpSpPr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663C55D6-6994-4277-B7B0-97B483C4EA0E}"/>
                </a:ext>
              </a:extLst>
            </p:cNvPr>
            <p:cNvCxnSpPr/>
            <p:nvPr/>
          </p:nvCxnSpPr>
          <p:spPr>
            <a:xfrm>
              <a:off x="2810424" y="3615965"/>
              <a:ext cx="0" cy="260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94510D92-B3C2-4D6E-8C38-E13A8384A401}"/>
                </a:ext>
              </a:extLst>
            </p:cNvPr>
            <p:cNvCxnSpPr/>
            <p:nvPr/>
          </p:nvCxnSpPr>
          <p:spPr>
            <a:xfrm>
              <a:off x="2809524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C480B11A-D49D-4E62-83EF-EFED08265BD6}"/>
              </a:ext>
            </a:extLst>
          </p:cNvPr>
          <p:cNvGrpSpPr/>
          <p:nvPr/>
        </p:nvGrpSpPr>
        <p:grpSpPr>
          <a:xfrm>
            <a:off x="4610478" y="4172230"/>
            <a:ext cx="3221675" cy="339022"/>
            <a:chOff x="5139193" y="3333609"/>
            <a:chExt cx="1316640" cy="465769"/>
          </a:xfrm>
        </p:grpSpPr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C819E7C3-B05F-42C6-9FE3-EBBE1CD489E7}"/>
                </a:ext>
              </a:extLst>
            </p:cNvPr>
            <p:cNvGrpSpPr/>
            <p:nvPr/>
          </p:nvGrpSpPr>
          <p:grpSpPr>
            <a:xfrm>
              <a:off x="5139193" y="3612199"/>
              <a:ext cx="1316640" cy="187179"/>
              <a:chOff x="5139193" y="3612199"/>
              <a:chExt cx="1502474" cy="187179"/>
            </a:xfrm>
          </p:grpSpPr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EF2B20E3-D868-4845-9C0B-90F359F249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9193" y="3612457"/>
                <a:ext cx="15024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85EC0E5D-0B22-4203-B97C-99EE8DF5E62B}"/>
                  </a:ext>
                </a:extLst>
              </p:cNvPr>
              <p:cNvCxnSpPr/>
              <p:nvPr/>
            </p:nvCxnSpPr>
            <p:spPr>
              <a:xfrm>
                <a:off x="5139193" y="3614699"/>
                <a:ext cx="0" cy="182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4A33D6A2-1F83-4795-8385-27DCF275DF55}"/>
                  </a:ext>
                </a:extLst>
              </p:cNvPr>
              <p:cNvCxnSpPr/>
              <p:nvPr/>
            </p:nvCxnSpPr>
            <p:spPr>
              <a:xfrm>
                <a:off x="6641667" y="3612199"/>
                <a:ext cx="0" cy="1871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9C9A1D7F-8AF5-48B6-B7D9-36642FC32400}"/>
                </a:ext>
              </a:extLst>
            </p:cNvPr>
            <p:cNvCxnSpPr/>
            <p:nvPr/>
          </p:nvCxnSpPr>
          <p:spPr>
            <a:xfrm>
              <a:off x="5893356" y="3333609"/>
              <a:ext cx="0" cy="279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2A8F73-0BF1-44F6-A931-A03680B94CCA}"/>
              </a:ext>
            </a:extLst>
          </p:cNvPr>
          <p:cNvSpPr txBox="1"/>
          <p:nvPr/>
        </p:nvSpPr>
        <p:spPr>
          <a:xfrm>
            <a:off x="55963" y="65391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Arial Narrow" panose="020B0606020202030204" pitchFamily="34" charset="0"/>
              </a:rPr>
              <a:t>[ Quick Finder </a:t>
            </a:r>
            <a:r>
              <a:rPr lang="ko-KR" altLang="en-US" sz="1200" b="1" dirty="0">
                <a:latin typeface="Arial Narrow" panose="020B0606020202030204" pitchFamily="34" charset="0"/>
              </a:rPr>
              <a:t>세탁기 시나리오</a:t>
            </a:r>
            <a:r>
              <a:rPr lang="en-US" altLang="ko-KR" sz="1200" b="1" dirty="0">
                <a:latin typeface="Arial Narrow" panose="020B0606020202030204" pitchFamily="34" charset="0"/>
              </a:rPr>
              <a:t>_</a:t>
            </a:r>
            <a:r>
              <a:rPr lang="ko-KR" altLang="en-US" sz="1200" b="1" dirty="0">
                <a:latin typeface="Arial Narrow" panose="020B0606020202030204" pitchFamily="34" charset="0"/>
              </a:rPr>
              <a:t>공통 </a:t>
            </a:r>
            <a:r>
              <a:rPr lang="en-US" altLang="ko-KR" sz="1200" b="1" dirty="0">
                <a:latin typeface="Arial Narrow" panose="020B0606020202030204" pitchFamily="34" charset="0"/>
              </a:rPr>
              <a:t>]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9DBB009-6425-4AF9-B1B2-6B707EF6956E}"/>
              </a:ext>
            </a:extLst>
          </p:cNvPr>
          <p:cNvGrpSpPr/>
          <p:nvPr/>
        </p:nvGrpSpPr>
        <p:grpSpPr>
          <a:xfrm>
            <a:off x="4133061" y="51185"/>
            <a:ext cx="3197842" cy="617826"/>
            <a:chOff x="4915494" y="100721"/>
            <a:chExt cx="3197842" cy="821183"/>
          </a:xfrm>
        </p:grpSpPr>
        <p:sp>
          <p:nvSpPr>
            <p:cNvPr id="383" name="사각형: 둥근 모서리 382">
              <a:extLst>
                <a:ext uri="{FF2B5EF4-FFF2-40B4-BE49-F238E27FC236}">
                  <a16:creationId xmlns:a16="http://schemas.microsoft.com/office/drawing/2014/main" id="{EB294E4B-F186-474E-95EF-A87272FD9F20}"/>
                </a:ext>
              </a:extLst>
            </p:cNvPr>
            <p:cNvSpPr/>
            <p:nvPr/>
          </p:nvSpPr>
          <p:spPr>
            <a:xfrm>
              <a:off x="5600897" y="100721"/>
              <a:ext cx="1865885" cy="32581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Q0. Purpose of purchase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Why are you looking for a new washing machine?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85" name="TextBox 37">
              <a:extLst>
                <a:ext uri="{FF2B5EF4-FFF2-40B4-BE49-F238E27FC236}">
                  <a16:creationId xmlns:a16="http://schemas.microsoft.com/office/drawing/2014/main" id="{774DB1BB-C202-4BE7-9C8D-A4C1CB38AD29}"/>
                </a:ext>
              </a:extLst>
            </p:cNvPr>
            <p:cNvSpPr txBox="1"/>
            <p:nvPr/>
          </p:nvSpPr>
          <p:spPr>
            <a:xfrm>
              <a:off x="6474056" y="399555"/>
              <a:ext cx="1568058" cy="18408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내부 데이터 확보를 위한 문항으로 </a:t>
              </a:r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Quick Finder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상에서는 옵션 별 시나리오는 동일</a:t>
              </a:r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70E06B75-D9D3-4A82-973C-D739D975C126}"/>
                </a:ext>
              </a:extLst>
            </p:cNvPr>
            <p:cNvGrpSpPr/>
            <p:nvPr/>
          </p:nvGrpSpPr>
          <p:grpSpPr>
            <a:xfrm>
              <a:off x="5405960" y="435065"/>
              <a:ext cx="2246707" cy="263164"/>
              <a:chOff x="3744642" y="697528"/>
              <a:chExt cx="4558614" cy="53697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D5DEBD1F-E61E-4BCD-A72B-9F1777FF2237}"/>
                  </a:ext>
                </a:extLst>
              </p:cNvPr>
              <p:cNvCxnSpPr/>
              <p:nvPr/>
            </p:nvCxnSpPr>
            <p:spPr>
              <a:xfrm>
                <a:off x="5963442" y="697528"/>
                <a:ext cx="0" cy="245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CF4CF63A-D6C0-4199-BA56-E696BA79FE25}"/>
                  </a:ext>
                </a:extLst>
              </p:cNvPr>
              <p:cNvCxnSpPr/>
              <p:nvPr/>
            </p:nvCxnSpPr>
            <p:spPr>
              <a:xfrm>
                <a:off x="3749902" y="956819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29C3882-1837-48EC-920C-F195AFDA1F95}"/>
                  </a:ext>
                </a:extLst>
              </p:cNvPr>
              <p:cNvCxnSpPr/>
              <p:nvPr/>
            </p:nvCxnSpPr>
            <p:spPr>
              <a:xfrm>
                <a:off x="5962711" y="953009"/>
                <a:ext cx="0" cy="281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직선 연결선 393">
                <a:extLst>
                  <a:ext uri="{FF2B5EF4-FFF2-40B4-BE49-F238E27FC236}">
                    <a16:creationId xmlns:a16="http://schemas.microsoft.com/office/drawing/2014/main" id="{3CDFF50A-E2B2-4E22-A855-B40669EC7A98}"/>
                  </a:ext>
                </a:extLst>
              </p:cNvPr>
              <p:cNvCxnSpPr/>
              <p:nvPr/>
            </p:nvCxnSpPr>
            <p:spPr>
              <a:xfrm>
                <a:off x="8299551" y="953009"/>
                <a:ext cx="0" cy="28149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5" name="직선 연결선 394">
                <a:extLst>
                  <a:ext uri="{FF2B5EF4-FFF2-40B4-BE49-F238E27FC236}">
                    <a16:creationId xmlns:a16="http://schemas.microsoft.com/office/drawing/2014/main" id="{FDDAA957-1B64-49BA-863F-753B7CE494A0}"/>
                  </a:ext>
                </a:extLst>
              </p:cNvPr>
              <p:cNvCxnSpPr/>
              <p:nvPr/>
            </p:nvCxnSpPr>
            <p:spPr>
              <a:xfrm flipH="1">
                <a:off x="3744642" y="949321"/>
                <a:ext cx="4558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사각형: 둥근 모서리 387">
              <a:extLst>
                <a:ext uri="{FF2B5EF4-FFF2-40B4-BE49-F238E27FC236}">
                  <a16:creationId xmlns:a16="http://schemas.microsoft.com/office/drawing/2014/main" id="{0F36E1B7-7DE8-4571-B922-DA543457BA2E}"/>
                </a:ext>
              </a:extLst>
            </p:cNvPr>
            <p:cNvSpPr/>
            <p:nvPr/>
          </p:nvSpPr>
          <p:spPr>
            <a:xfrm>
              <a:off x="4915494" y="603085"/>
              <a:ext cx="971197" cy="3188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0-1. </a:t>
              </a:r>
              <a:r>
                <a:rPr lang="en-US" altLang="ko-KR" sz="8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New Setup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Moving in? 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Furnish your new home.</a:t>
              </a:r>
            </a:p>
          </p:txBody>
        </p:sp>
        <p:sp>
          <p:nvSpPr>
            <p:cNvPr id="389" name="사각형: 둥근 모서리 388">
              <a:extLst>
                <a:ext uri="{FF2B5EF4-FFF2-40B4-BE49-F238E27FC236}">
                  <a16:creationId xmlns:a16="http://schemas.microsoft.com/office/drawing/2014/main" id="{3E9D4F96-4C88-465C-8C84-D2648F32DEF5}"/>
                </a:ext>
              </a:extLst>
            </p:cNvPr>
            <p:cNvSpPr/>
            <p:nvPr/>
          </p:nvSpPr>
          <p:spPr>
            <a:xfrm>
              <a:off x="6054995" y="598333"/>
              <a:ext cx="970655" cy="3188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0-2. Replacement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Replace a defunct machine.</a:t>
              </a:r>
            </a:p>
          </p:txBody>
        </p:sp>
        <p:sp>
          <p:nvSpPr>
            <p:cNvPr id="390" name="사각형: 둥근 모서리 389">
              <a:extLst>
                <a:ext uri="{FF2B5EF4-FFF2-40B4-BE49-F238E27FC236}">
                  <a16:creationId xmlns:a16="http://schemas.microsoft.com/office/drawing/2014/main" id="{EE9E9728-DDBA-4C2A-A9BF-3B2882FCC945}"/>
                </a:ext>
              </a:extLst>
            </p:cNvPr>
            <p:cNvSpPr/>
            <p:nvPr/>
          </p:nvSpPr>
          <p:spPr>
            <a:xfrm>
              <a:off x="7138198" y="588619"/>
              <a:ext cx="975138" cy="3188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0-3. Upgrade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Switch to a more functional or better designed machine.</a:t>
              </a:r>
            </a:p>
          </p:txBody>
        </p:sp>
      </p:grp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32417821-6204-4B17-9CF3-AEB11F51DD43}"/>
              </a:ext>
            </a:extLst>
          </p:cNvPr>
          <p:cNvSpPr/>
          <p:nvPr/>
        </p:nvSpPr>
        <p:spPr>
          <a:xfrm>
            <a:off x="788663" y="6685367"/>
            <a:ext cx="11426492" cy="15365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u="none" dirty="0">
                <a:latin typeface="Arial Narrow" panose="020B0606020202030204" pitchFamily="34" charset="0"/>
              </a:rPr>
              <a:t>선택한 </a:t>
            </a:r>
            <a:r>
              <a:rPr lang="ko-KR" altLang="en-US" sz="700" u="none">
                <a:latin typeface="Arial Narrow" panose="020B0606020202030204" pitchFamily="34" charset="0"/>
              </a:rPr>
              <a:t>옵션에 맞는</a:t>
            </a:r>
            <a:r>
              <a:rPr lang="ko-KR" altLang="en-US" sz="700">
                <a:latin typeface="Arial Narrow" panose="020B0606020202030204" pitchFamily="34" charset="0"/>
              </a:rPr>
              <a:t> 제품 추천</a:t>
            </a:r>
            <a:endParaRPr lang="en-US" altLang="ko-KR" sz="700" u="none" dirty="0">
              <a:latin typeface="Arial Narrow" panose="020B0606020202030204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AF4DA8-0AAB-4AA1-83C8-6AB68CFFDF8C}"/>
              </a:ext>
            </a:extLst>
          </p:cNvPr>
          <p:cNvGrpSpPr/>
          <p:nvPr/>
        </p:nvGrpSpPr>
        <p:grpSpPr>
          <a:xfrm>
            <a:off x="4465782" y="2914973"/>
            <a:ext cx="3760035" cy="582970"/>
            <a:chOff x="5149736" y="2893575"/>
            <a:chExt cx="3760035" cy="582970"/>
          </a:xfrm>
        </p:grpSpPr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91B6BE80-BBD0-4ABB-AC3D-2B459C85F518}"/>
                </a:ext>
              </a:extLst>
            </p:cNvPr>
            <p:cNvGrpSpPr/>
            <p:nvPr/>
          </p:nvGrpSpPr>
          <p:grpSpPr>
            <a:xfrm>
              <a:off x="5801270" y="3173865"/>
              <a:ext cx="1427882" cy="279713"/>
              <a:chOff x="4510812" y="6195139"/>
              <a:chExt cx="2875515" cy="430529"/>
            </a:xfrm>
          </p:grpSpPr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EE2DE3D0-5F20-4F23-B942-19497027948C}"/>
                  </a:ext>
                </a:extLst>
              </p:cNvPr>
              <p:cNvCxnSpPr/>
              <p:nvPr/>
            </p:nvCxnSpPr>
            <p:spPr>
              <a:xfrm>
                <a:off x="4510812" y="6347982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30A3D698-A8B3-4A4D-A9FE-6C2C31435FF2}"/>
                  </a:ext>
                </a:extLst>
              </p:cNvPr>
              <p:cNvCxnSpPr/>
              <p:nvPr/>
            </p:nvCxnSpPr>
            <p:spPr>
              <a:xfrm flipH="1">
                <a:off x="4513771" y="6344565"/>
                <a:ext cx="28725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44B4C88B-4E65-449F-9B72-0B3BDE12FF88}"/>
                  </a:ext>
                </a:extLst>
              </p:cNvPr>
              <p:cNvCxnSpPr/>
              <p:nvPr/>
            </p:nvCxnSpPr>
            <p:spPr>
              <a:xfrm>
                <a:off x="5931861" y="6195139"/>
                <a:ext cx="0" cy="4305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FF52810D-6A13-45F2-8957-36353EE8553C}"/>
                  </a:ext>
                </a:extLst>
              </p:cNvPr>
              <p:cNvCxnSpPr/>
              <p:nvPr/>
            </p:nvCxnSpPr>
            <p:spPr>
              <a:xfrm>
                <a:off x="7383794" y="6347982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사각형: 둥근 모서리 315">
              <a:extLst>
                <a:ext uri="{FF2B5EF4-FFF2-40B4-BE49-F238E27FC236}">
                  <a16:creationId xmlns:a16="http://schemas.microsoft.com/office/drawing/2014/main" id="{8A95AA8E-54A6-4558-9392-334E77979BB8}"/>
                </a:ext>
              </a:extLst>
            </p:cNvPr>
            <p:cNvSpPr/>
            <p:nvPr/>
          </p:nvSpPr>
          <p:spPr>
            <a:xfrm>
              <a:off x="5149736" y="2893575"/>
              <a:ext cx="2574630" cy="30826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Q4. Product color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Which color do you prefer?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Find a color that naturally blends in with and enhances your interior.</a:t>
              </a:r>
              <a:endParaRPr lang="ko-KR" altLang="en-US" sz="600" dirty="0">
                <a:latin typeface="Arial Narrow" panose="020B0606020202030204" pitchFamily="34" charset="0"/>
              </a:endParaRPr>
            </a:p>
          </p:txBody>
        </p:sp>
        <p:sp>
          <p:nvSpPr>
            <p:cNvPr id="317" name="사각형: 둥근 모서리 316">
              <a:extLst>
                <a:ext uri="{FF2B5EF4-FFF2-40B4-BE49-F238E27FC236}">
                  <a16:creationId xmlns:a16="http://schemas.microsoft.com/office/drawing/2014/main" id="{D735FA80-823D-4583-A6B8-5F46BA3A4E62}"/>
                </a:ext>
              </a:extLst>
            </p:cNvPr>
            <p:cNvSpPr/>
            <p:nvPr/>
          </p:nvSpPr>
          <p:spPr>
            <a:xfrm>
              <a:off x="6173847" y="3358234"/>
              <a:ext cx="688827" cy="118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4-2.Graphite</a:t>
              </a:r>
              <a:endParaRPr lang="ko-KR" altLang="en-US" sz="5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8" name="사각형: 둥근 모서리 317">
              <a:extLst>
                <a:ext uri="{FF2B5EF4-FFF2-40B4-BE49-F238E27FC236}">
                  <a16:creationId xmlns:a16="http://schemas.microsoft.com/office/drawing/2014/main" id="{3E76B210-9010-4115-BBC7-8F3BA85C5500}"/>
                </a:ext>
              </a:extLst>
            </p:cNvPr>
            <p:cNvSpPr/>
            <p:nvPr/>
          </p:nvSpPr>
          <p:spPr>
            <a:xfrm>
              <a:off x="5446556" y="3358023"/>
              <a:ext cx="708468" cy="1184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4-1. White</a:t>
              </a:r>
              <a:endParaRPr lang="ko-KR" altLang="en-US" sz="5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9" name="사각형: 둥근 모서리 318">
              <a:extLst>
                <a:ext uri="{FF2B5EF4-FFF2-40B4-BE49-F238E27FC236}">
                  <a16:creationId xmlns:a16="http://schemas.microsoft.com/office/drawing/2014/main" id="{BA9C735D-70BA-4747-9870-0E9EC54C2AB1}"/>
                </a:ext>
              </a:extLst>
            </p:cNvPr>
            <p:cNvSpPr/>
            <p:nvPr/>
          </p:nvSpPr>
          <p:spPr>
            <a:xfrm>
              <a:off x="6882723" y="3358128"/>
              <a:ext cx="682675" cy="1183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4-3/ Black Steel</a:t>
              </a:r>
            </a:p>
          </p:txBody>
        </p:sp>
        <p:sp>
          <p:nvSpPr>
            <p:cNvPr id="320" name="TextBox 241">
              <a:extLst>
                <a:ext uri="{FF2B5EF4-FFF2-40B4-BE49-F238E27FC236}">
                  <a16:creationId xmlns:a16="http://schemas.microsoft.com/office/drawing/2014/main" id="{4F0AAD40-BB84-4624-883D-F4BB0364E124}"/>
                </a:ext>
              </a:extLst>
            </p:cNvPr>
            <p:cNvSpPr txBox="1"/>
            <p:nvPr/>
          </p:nvSpPr>
          <p:spPr>
            <a:xfrm>
              <a:off x="7686359" y="3007339"/>
              <a:ext cx="1223412" cy="21544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>
                <a:defRPr lang="en-US"/>
              </a:defPPr>
              <a:lvl1pPr indent="0">
                <a:defRPr sz="400">
                  <a:solidFill>
                    <a:srgbClr val="00B050"/>
                  </a:solidFill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>
                  <a:latin typeface="Arial Narrow" panose="020B0606020202030204" pitchFamily="34" charset="0"/>
                </a:rPr>
                <a:t>* </a:t>
              </a:r>
              <a:r>
                <a:rPr lang="ko-KR" altLang="en-US" dirty="0">
                  <a:latin typeface="Arial Narrow" panose="020B0606020202030204" pitchFamily="34" charset="0"/>
                </a:rPr>
                <a:t>중복 선택 가능</a:t>
              </a:r>
              <a:endParaRPr lang="en-US" altLang="ko-KR" dirty="0">
                <a:latin typeface="Arial Narrow" panose="020B0606020202030204" pitchFamily="34" charset="0"/>
              </a:endParaRPr>
            </a:p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해당 법인 제품 리스트에 따라 옵션 수정 필요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AEF81B-036D-4BE8-8677-3AE4E81E891B}"/>
              </a:ext>
            </a:extLst>
          </p:cNvPr>
          <p:cNvGrpSpPr/>
          <p:nvPr/>
        </p:nvGrpSpPr>
        <p:grpSpPr>
          <a:xfrm>
            <a:off x="3445022" y="761409"/>
            <a:ext cx="4390312" cy="540340"/>
            <a:chOff x="4234242" y="961876"/>
            <a:chExt cx="4390312" cy="924614"/>
          </a:xfrm>
        </p:grpSpPr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97DA5BEF-D285-4373-B751-6AD8FFF34560}"/>
                </a:ext>
              </a:extLst>
            </p:cNvPr>
            <p:cNvGrpSpPr/>
            <p:nvPr/>
          </p:nvGrpSpPr>
          <p:grpSpPr>
            <a:xfrm>
              <a:off x="4927718" y="1224947"/>
              <a:ext cx="3030123" cy="328277"/>
              <a:chOff x="2727142" y="2268733"/>
              <a:chExt cx="6102158" cy="685623"/>
            </a:xfrm>
          </p:grpSpPr>
          <p:cxnSp>
            <p:nvCxnSpPr>
              <p:cNvPr id="420" name="직선 연결선 419">
                <a:extLst>
                  <a:ext uri="{FF2B5EF4-FFF2-40B4-BE49-F238E27FC236}">
                    <a16:creationId xmlns:a16="http://schemas.microsoft.com/office/drawing/2014/main" id="{4662EA13-98F7-43BB-945C-59496FDFC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5564" y="2268733"/>
                <a:ext cx="0" cy="2933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>
                <a:extLst>
                  <a:ext uri="{FF2B5EF4-FFF2-40B4-BE49-F238E27FC236}">
                    <a16:creationId xmlns:a16="http://schemas.microsoft.com/office/drawing/2014/main" id="{65281DF5-A9D0-4F4F-B11D-FAC92C6B2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142" y="2520671"/>
                <a:ext cx="0" cy="4336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>
                <a:extLst>
                  <a:ext uri="{FF2B5EF4-FFF2-40B4-BE49-F238E27FC236}">
                    <a16:creationId xmlns:a16="http://schemas.microsoft.com/office/drawing/2014/main" id="{9FF0F0D4-7CB7-4859-8DB7-7E5C270A3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8430" y="2512471"/>
                <a:ext cx="0" cy="37593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E478F692-957D-4322-9B45-4F05D80DC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31474" y="2514190"/>
                <a:ext cx="60978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0B42C67C-E6E9-422E-9CA5-C32F26B3B7B2}"/>
                </a:ext>
              </a:extLst>
            </p:cNvPr>
            <p:cNvSpPr/>
            <p:nvPr/>
          </p:nvSpPr>
          <p:spPr>
            <a:xfrm>
              <a:off x="4234242" y="1407607"/>
              <a:ext cx="1351903" cy="47888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1-1. Front Load Washing Machine</a:t>
              </a:r>
              <a:endParaRPr lang="ko-KR" altLang="en-US" sz="8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DDBC4C6A-69BE-4559-AEFC-A8D966EA9090}"/>
                </a:ext>
              </a:extLst>
            </p:cNvPr>
            <p:cNvSpPr/>
            <p:nvPr/>
          </p:nvSpPr>
          <p:spPr>
            <a:xfrm>
              <a:off x="7291129" y="1407999"/>
              <a:ext cx="1333425" cy="4241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1-2. Washer and Dryer </a:t>
              </a:r>
              <a:endParaRPr lang="ko-KR" altLang="en-US" sz="8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84" name="사각형: 둥근 모서리 383">
              <a:extLst>
                <a:ext uri="{FF2B5EF4-FFF2-40B4-BE49-F238E27FC236}">
                  <a16:creationId xmlns:a16="http://schemas.microsoft.com/office/drawing/2014/main" id="{3D52F578-51B8-40D3-9F32-706847D3C83E}"/>
                </a:ext>
              </a:extLst>
            </p:cNvPr>
            <p:cNvSpPr/>
            <p:nvPr/>
          </p:nvSpPr>
          <p:spPr>
            <a:xfrm>
              <a:off x="5363234" y="961876"/>
              <a:ext cx="2356945" cy="33111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Q1. Product type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What type of washing machine are you looking for?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D0F59ED-82E8-4D41-880C-5C81B8D98A17}"/>
              </a:ext>
            </a:extLst>
          </p:cNvPr>
          <p:cNvGrpSpPr/>
          <p:nvPr/>
        </p:nvGrpSpPr>
        <p:grpSpPr>
          <a:xfrm>
            <a:off x="2478159" y="4473651"/>
            <a:ext cx="4039773" cy="905338"/>
            <a:chOff x="2328852" y="4128733"/>
            <a:chExt cx="4039773" cy="905338"/>
          </a:xfrm>
        </p:grpSpPr>
        <p:sp>
          <p:nvSpPr>
            <p:cNvPr id="322" name="사각형: 둥근 모서리 321">
              <a:extLst>
                <a:ext uri="{FF2B5EF4-FFF2-40B4-BE49-F238E27FC236}">
                  <a16:creationId xmlns:a16="http://schemas.microsoft.com/office/drawing/2014/main" id="{7EC37B92-E5A6-41BC-B2BC-6EFB734DE152}"/>
                </a:ext>
              </a:extLst>
            </p:cNvPr>
            <p:cNvSpPr/>
            <p:nvPr/>
          </p:nvSpPr>
          <p:spPr>
            <a:xfrm>
              <a:off x="3515957" y="4128733"/>
              <a:ext cx="1969096" cy="360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u="sng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Q(A)6. FL, TL WM </a:t>
              </a: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Main function 1)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are most important to you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(in a washing </a:t>
              </a: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machine)?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1CBA6BFA-26AB-4944-BB31-1EC1F7C4FF8E}"/>
                </a:ext>
              </a:extLst>
            </p:cNvPr>
            <p:cNvGrpSpPr/>
            <p:nvPr/>
          </p:nvGrpSpPr>
          <p:grpSpPr>
            <a:xfrm>
              <a:off x="2691847" y="4504571"/>
              <a:ext cx="3317754" cy="168033"/>
              <a:chOff x="-726989" y="8256950"/>
              <a:chExt cx="6683647" cy="536977"/>
            </a:xfrm>
          </p:grpSpPr>
          <p:cxnSp>
            <p:nvCxnSpPr>
              <p:cNvPr id="359" name="직선 연결선 358">
                <a:extLst>
                  <a:ext uri="{FF2B5EF4-FFF2-40B4-BE49-F238E27FC236}">
                    <a16:creationId xmlns:a16="http://schemas.microsoft.com/office/drawing/2014/main" id="{AB27DAE7-B2D5-42CA-9A28-F9CAAE81DE63}"/>
                  </a:ext>
                </a:extLst>
              </p:cNvPr>
              <p:cNvCxnSpPr/>
              <p:nvPr/>
            </p:nvCxnSpPr>
            <p:spPr>
              <a:xfrm>
                <a:off x="2837331" y="8256950"/>
                <a:ext cx="0" cy="2608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>
                <a:extLst>
                  <a:ext uri="{FF2B5EF4-FFF2-40B4-BE49-F238E27FC236}">
                    <a16:creationId xmlns:a16="http://schemas.microsoft.com/office/drawing/2014/main" id="{815B431B-BD04-47C5-817A-24651ECFC05A}"/>
                  </a:ext>
                </a:extLst>
              </p:cNvPr>
              <p:cNvCxnSpPr/>
              <p:nvPr/>
            </p:nvCxnSpPr>
            <p:spPr>
              <a:xfrm>
                <a:off x="-714713" y="8516240"/>
                <a:ext cx="0" cy="2776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>
                <a:extLst>
                  <a:ext uri="{FF2B5EF4-FFF2-40B4-BE49-F238E27FC236}">
                    <a16:creationId xmlns:a16="http://schemas.microsoft.com/office/drawing/2014/main" id="{50F0D25C-006D-4AA6-8C0D-D7FD3F2B5C3C}"/>
                  </a:ext>
                </a:extLst>
              </p:cNvPr>
              <p:cNvCxnSpPr/>
              <p:nvPr/>
            </p:nvCxnSpPr>
            <p:spPr>
              <a:xfrm>
                <a:off x="4432375" y="8508621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직선 연결선 361">
                <a:extLst>
                  <a:ext uri="{FF2B5EF4-FFF2-40B4-BE49-F238E27FC236}">
                    <a16:creationId xmlns:a16="http://schemas.microsoft.com/office/drawing/2014/main" id="{910A6EF4-05A2-4E03-9861-5658E91649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6989" y="8512824"/>
                <a:ext cx="66836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>
                <a:extLst>
                  <a:ext uri="{FF2B5EF4-FFF2-40B4-BE49-F238E27FC236}">
                    <a16:creationId xmlns:a16="http://schemas.microsoft.com/office/drawing/2014/main" id="{5CE948C3-4624-4DF0-A374-A3A289CDA23B}"/>
                  </a:ext>
                </a:extLst>
              </p:cNvPr>
              <p:cNvCxnSpPr/>
              <p:nvPr/>
            </p:nvCxnSpPr>
            <p:spPr>
              <a:xfrm>
                <a:off x="933188" y="8516243"/>
                <a:ext cx="0" cy="2776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직선 연결선 363">
                <a:extLst>
                  <a:ext uri="{FF2B5EF4-FFF2-40B4-BE49-F238E27FC236}">
                    <a16:creationId xmlns:a16="http://schemas.microsoft.com/office/drawing/2014/main" id="{5CE1E959-011D-48A6-9267-3769457F5351}"/>
                  </a:ext>
                </a:extLst>
              </p:cNvPr>
              <p:cNvCxnSpPr/>
              <p:nvPr/>
            </p:nvCxnSpPr>
            <p:spPr>
              <a:xfrm>
                <a:off x="2669988" y="8516243"/>
                <a:ext cx="0" cy="2776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A6EC47A4-285C-42FA-B2EE-B9B7F3AB591C}"/>
                  </a:ext>
                </a:extLst>
              </p:cNvPr>
              <p:cNvCxnSpPr/>
              <p:nvPr/>
            </p:nvCxnSpPr>
            <p:spPr>
              <a:xfrm>
                <a:off x="5956658" y="8508621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사각형: 둥근 모서리 332">
              <a:extLst>
                <a:ext uri="{FF2B5EF4-FFF2-40B4-BE49-F238E27FC236}">
                  <a16:creationId xmlns:a16="http://schemas.microsoft.com/office/drawing/2014/main" id="{4A82AEC9-F94C-4ABC-ABF3-B87ADDA64BCE}"/>
                </a:ext>
              </a:extLst>
            </p:cNvPr>
            <p:cNvSpPr/>
            <p:nvPr/>
          </p:nvSpPr>
          <p:spPr>
            <a:xfrm>
              <a:off x="2328852" y="4645088"/>
              <a:ext cx="725991" cy="3342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 6-1. Washing Performance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 machine that gets the job done well.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AB8BFD17-50A0-4508-89CD-F35223C943AD}"/>
                </a:ext>
              </a:extLst>
            </p:cNvPr>
            <p:cNvSpPr/>
            <p:nvPr/>
          </p:nvSpPr>
          <p:spPr>
            <a:xfrm>
              <a:off x="3963493" y="4645088"/>
              <a:ext cx="829218" cy="3419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(A)6-3. Energy-efficient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(rated Class A)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Do good for the environment and your bills with LG machines.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5" name="사각형: 둥근 모서리 334">
              <a:extLst>
                <a:ext uri="{FF2B5EF4-FFF2-40B4-BE49-F238E27FC236}">
                  <a16:creationId xmlns:a16="http://schemas.microsoft.com/office/drawing/2014/main" id="{155987D2-F8DD-40ED-8BEE-4800756148B8}"/>
                </a:ext>
              </a:extLst>
            </p:cNvPr>
            <p:cNvSpPr/>
            <p:nvPr/>
          </p:nvSpPr>
          <p:spPr>
            <a:xfrm>
              <a:off x="3082784" y="4645088"/>
              <a:ext cx="852768" cy="3337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(A)6-2. Time-efficient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6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360)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Saves you time while giving a thorough wash.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6" name="사각형: 둥근 모서리 335">
              <a:extLst>
                <a:ext uri="{FF2B5EF4-FFF2-40B4-BE49-F238E27FC236}">
                  <a16:creationId xmlns:a16="http://schemas.microsoft.com/office/drawing/2014/main" id="{90766A57-F800-4F0C-8FFE-00FF8AC32D26}"/>
                </a:ext>
              </a:extLst>
            </p:cNvPr>
            <p:cNvSpPr/>
            <p:nvPr/>
          </p:nvSpPr>
          <p:spPr>
            <a:xfrm>
              <a:off x="4820652" y="4645088"/>
              <a:ext cx="801986" cy="38898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 6-4. Smart Assistance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Easily monitor and remotely control your machine with </a:t>
              </a: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ThinQ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1" name="사각형: 둥근 모서리 350">
              <a:extLst>
                <a:ext uri="{FF2B5EF4-FFF2-40B4-BE49-F238E27FC236}">
                  <a16:creationId xmlns:a16="http://schemas.microsoft.com/office/drawing/2014/main" id="{FC3845C3-F04F-40A0-9B4D-04300CF3ADFE}"/>
                </a:ext>
              </a:extLst>
            </p:cNvPr>
            <p:cNvSpPr/>
            <p:nvPr/>
          </p:nvSpPr>
          <p:spPr>
            <a:xfrm>
              <a:off x="5650578" y="4645088"/>
              <a:ext cx="718047" cy="3847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 6-5. Hygiene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(Steam™)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Removes allergens to ensure sanitation.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82" name="TextBox 125">
              <a:extLst>
                <a:ext uri="{FF2B5EF4-FFF2-40B4-BE49-F238E27FC236}">
                  <a16:creationId xmlns:a16="http://schemas.microsoft.com/office/drawing/2014/main" id="{5B463CAE-DBDF-41C5-BB00-ADC322FC0685}"/>
                </a:ext>
              </a:extLst>
            </p:cNvPr>
            <p:cNvSpPr txBox="1"/>
            <p:nvPr/>
          </p:nvSpPr>
          <p:spPr>
            <a:xfrm>
              <a:off x="5440014" y="4370417"/>
              <a:ext cx="551754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>
                <a:defRPr lang="en-US"/>
              </a:defPPr>
              <a:lvl1pPr indent="0">
                <a:defRPr sz="400">
                  <a:solidFill>
                    <a:srgbClr val="00B050"/>
                  </a:solidFill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>
                  <a:latin typeface="Arial Narrow" panose="020B0606020202030204" pitchFamily="34" charset="0"/>
                </a:rPr>
                <a:t>* 중복 선택 가능</a:t>
              </a:r>
            </a:p>
          </p:txBody>
        </p:sp>
      </p:grp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AFF85C85-3F5B-47BB-A747-A542C0BADCF6}"/>
              </a:ext>
            </a:extLst>
          </p:cNvPr>
          <p:cNvCxnSpPr>
            <a:cxnSpLocks/>
          </p:cNvCxnSpPr>
          <p:nvPr/>
        </p:nvCxnSpPr>
        <p:spPr>
          <a:xfrm flipV="1">
            <a:off x="6930962" y="5277951"/>
            <a:ext cx="0" cy="273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71715AD-31B3-4780-9308-C4953367D397}"/>
              </a:ext>
            </a:extLst>
          </p:cNvPr>
          <p:cNvGrpSpPr/>
          <p:nvPr/>
        </p:nvGrpSpPr>
        <p:grpSpPr>
          <a:xfrm>
            <a:off x="8783751" y="5917380"/>
            <a:ext cx="2616154" cy="298802"/>
            <a:chOff x="7093300" y="10400284"/>
            <a:chExt cx="5270268" cy="455843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B7C96793-946A-4530-AE5C-68749EC27988}"/>
                </a:ext>
              </a:extLst>
            </p:cNvPr>
            <p:cNvCxnSpPr/>
            <p:nvPr/>
          </p:nvCxnSpPr>
          <p:spPr>
            <a:xfrm>
              <a:off x="10700320" y="10570821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F89C21CF-67AF-43A9-8845-1A357AA9E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3300" y="10575024"/>
              <a:ext cx="5270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6D50EC8-5013-4A76-9FCE-92B8776C47AC}"/>
                </a:ext>
              </a:extLst>
            </p:cNvPr>
            <p:cNvCxnSpPr/>
            <p:nvPr/>
          </p:nvCxnSpPr>
          <p:spPr>
            <a:xfrm>
              <a:off x="7093300" y="10578441"/>
              <a:ext cx="0" cy="277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9EE5D9AB-9BE9-41F9-8959-3F189ADDE116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90" y="10570821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2C3C66EE-2265-4538-BCEE-F9D613A9FD14}"/>
                </a:ext>
              </a:extLst>
            </p:cNvPr>
            <p:cNvCxnSpPr/>
            <p:nvPr/>
          </p:nvCxnSpPr>
          <p:spPr>
            <a:xfrm>
              <a:off x="12363568" y="10570821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EADB7C29-89E9-4A9D-ABCA-CD28599A8BA3}"/>
                </a:ext>
              </a:extLst>
            </p:cNvPr>
            <p:cNvCxnSpPr>
              <a:cxnSpLocks/>
            </p:cNvCxnSpPr>
            <p:nvPr/>
          </p:nvCxnSpPr>
          <p:spPr>
            <a:xfrm>
              <a:off x="8471394" y="10400284"/>
              <a:ext cx="0" cy="170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F574EDBB-B9B1-4AC8-8E6F-8EAB1B97392E}"/>
              </a:ext>
            </a:extLst>
          </p:cNvPr>
          <p:cNvSpPr/>
          <p:nvPr/>
        </p:nvSpPr>
        <p:spPr>
          <a:xfrm>
            <a:off x="6371029" y="5524617"/>
            <a:ext cx="1760039" cy="429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(B)6-1-1. 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kumimoji="1" lang="ko-KR" altLang="en-US" sz="700" b="0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55814B0-5ADC-49C7-AA82-34B35764BD8E}"/>
              </a:ext>
            </a:extLst>
          </p:cNvPr>
          <p:cNvSpPr/>
          <p:nvPr/>
        </p:nvSpPr>
        <p:spPr>
          <a:xfrm>
            <a:off x="8566910" y="5524617"/>
            <a:ext cx="1760018" cy="429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u="sng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(B)6-3-1</a:t>
            </a: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. 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kumimoji="1" lang="ko-KR" altLang="en-US" sz="700" b="0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CC357E-6829-4C6E-9086-BCEEA14252EA}"/>
              </a:ext>
            </a:extLst>
          </p:cNvPr>
          <p:cNvGrpSpPr/>
          <p:nvPr/>
        </p:nvGrpSpPr>
        <p:grpSpPr>
          <a:xfrm>
            <a:off x="6759389" y="5756409"/>
            <a:ext cx="967336" cy="381211"/>
            <a:chOff x="5077984" y="5106692"/>
            <a:chExt cx="967336" cy="381211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C89AC968-C63B-459F-84B4-2554806136BD}"/>
                </a:ext>
              </a:extLst>
            </p:cNvPr>
            <p:cNvGrpSpPr/>
            <p:nvPr/>
          </p:nvGrpSpPr>
          <p:grpSpPr>
            <a:xfrm>
              <a:off x="5077984" y="5379454"/>
              <a:ext cx="967336" cy="108449"/>
              <a:chOff x="6227295" y="11527628"/>
              <a:chExt cx="1948053" cy="281104"/>
            </a:xfrm>
          </p:grpSpPr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7739AEEB-00A6-46E1-B510-F22440A16BFA}"/>
                  </a:ext>
                </a:extLst>
              </p:cNvPr>
              <p:cNvCxnSpPr/>
              <p:nvPr/>
            </p:nvCxnSpPr>
            <p:spPr>
              <a:xfrm>
                <a:off x="6227295" y="11531042"/>
                <a:ext cx="0" cy="277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09EA7C47-1C2F-4EDB-8C3F-EAF674A85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7295" y="11527628"/>
                <a:ext cx="19480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B707F4A6-8A1D-4DE3-AE66-03BBAE1C814D}"/>
                  </a:ext>
                </a:extLst>
              </p:cNvPr>
              <p:cNvCxnSpPr/>
              <p:nvPr/>
            </p:nvCxnSpPr>
            <p:spPr>
              <a:xfrm>
                <a:off x="8175348" y="11531044"/>
                <a:ext cx="0" cy="277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52F9D1F-3E2C-4A03-8A9B-07750CAD0C05}"/>
                </a:ext>
              </a:extLst>
            </p:cNvPr>
            <p:cNvCxnSpPr>
              <a:cxnSpLocks/>
            </p:cNvCxnSpPr>
            <p:nvPr/>
          </p:nvCxnSpPr>
          <p:spPr>
            <a:xfrm>
              <a:off x="5627843" y="5106692"/>
              <a:ext cx="0" cy="272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E0563DD7-BC07-457A-B1A6-41B7471D99AC}"/>
              </a:ext>
            </a:extLst>
          </p:cNvPr>
          <p:cNvGrpSpPr/>
          <p:nvPr/>
        </p:nvGrpSpPr>
        <p:grpSpPr>
          <a:xfrm>
            <a:off x="4921212" y="1439904"/>
            <a:ext cx="1580697" cy="297216"/>
            <a:chOff x="1285540" y="3615965"/>
            <a:chExt cx="2896985" cy="540786"/>
          </a:xfrm>
        </p:grpSpPr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FB9D925B-A9B5-4352-AD1B-7EE680676BD9}"/>
                </a:ext>
              </a:extLst>
            </p:cNvPr>
            <p:cNvCxnSpPr/>
            <p:nvPr/>
          </p:nvCxnSpPr>
          <p:spPr>
            <a:xfrm>
              <a:off x="2810424" y="3615965"/>
              <a:ext cx="0" cy="260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E033922D-B356-475A-8F7E-190AC1C4D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5540" y="3871838"/>
              <a:ext cx="28969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43E2C4F9-6F9F-42C8-93DF-E6E087655620}"/>
                </a:ext>
              </a:extLst>
            </p:cNvPr>
            <p:cNvCxnSpPr/>
            <p:nvPr/>
          </p:nvCxnSpPr>
          <p:spPr>
            <a:xfrm>
              <a:off x="1285540" y="3875255"/>
              <a:ext cx="0" cy="277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F08FEDFA-BCB0-4070-9075-4F0822D53427}"/>
                </a:ext>
              </a:extLst>
            </p:cNvPr>
            <p:cNvCxnSpPr/>
            <p:nvPr/>
          </p:nvCxnSpPr>
          <p:spPr>
            <a:xfrm>
              <a:off x="4182525" y="3871445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E37124C3-09CF-4E35-9B7D-F2619D5D8548}"/>
              </a:ext>
            </a:extLst>
          </p:cNvPr>
          <p:cNvSpPr/>
          <p:nvPr/>
        </p:nvSpPr>
        <p:spPr>
          <a:xfrm>
            <a:off x="4818462" y="1219318"/>
            <a:ext cx="1865877" cy="2812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Q2. Product capacity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What capacity do you need?</a:t>
            </a:r>
            <a:endParaRPr lang="ko-KR" altLang="en-US" sz="600" u="none" dirty="0">
              <a:latin typeface="Arial Narrow" panose="020B0606020202030204" pitchFamily="34" charset="0"/>
            </a:endParaRP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0DDBA423-721E-4C78-9C9B-11BC501D60BE}"/>
              </a:ext>
            </a:extLst>
          </p:cNvPr>
          <p:cNvSpPr/>
          <p:nvPr/>
        </p:nvSpPr>
        <p:spPr>
          <a:xfrm>
            <a:off x="4220299" y="1639599"/>
            <a:ext cx="1481938" cy="3575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2-1. 8–10 kg (Dry</a:t>
            </a:r>
            <a:r>
              <a:rPr lang="ko-KR" altLang="en-US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6–7 kg)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Takes more than 30 shirts in a single wash, making it suffice for a small family</a:t>
            </a:r>
            <a:r>
              <a:rPr lang="en-US" sz="5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311" name="TextBox 107">
            <a:extLst>
              <a:ext uri="{FF2B5EF4-FFF2-40B4-BE49-F238E27FC236}">
                <a16:creationId xmlns:a16="http://schemas.microsoft.com/office/drawing/2014/main" id="{21A2797D-33D6-46A9-A744-FAEA993DC1B9}"/>
              </a:ext>
            </a:extLst>
          </p:cNvPr>
          <p:cNvSpPr txBox="1"/>
          <p:nvPr/>
        </p:nvSpPr>
        <p:spPr>
          <a:xfrm>
            <a:off x="6641667" y="1266093"/>
            <a:ext cx="1213794" cy="2769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중복 선택 가능</a:t>
            </a:r>
            <a:endParaRPr lang="en-US" altLang="ko-KR" sz="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Washer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and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dryer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는 건조기 용량도 함께 표기</a:t>
            </a:r>
            <a:endParaRPr lang="en-US" altLang="ko-KR" sz="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해당 법인 제품 리스트에 따라 옵션 수정 필요</a:t>
            </a:r>
          </a:p>
        </p:txBody>
      </p:sp>
      <p:sp>
        <p:nvSpPr>
          <p:cNvPr id="312" name="사각형: 둥근 모서리 311">
            <a:extLst>
              <a:ext uri="{FF2B5EF4-FFF2-40B4-BE49-F238E27FC236}">
                <a16:creationId xmlns:a16="http://schemas.microsoft.com/office/drawing/2014/main" id="{C13B99DD-0B27-46BC-984B-8B42A21DE6B7}"/>
              </a:ext>
            </a:extLst>
          </p:cNvPr>
          <p:cNvSpPr/>
          <p:nvPr/>
        </p:nvSpPr>
        <p:spPr>
          <a:xfrm>
            <a:off x="5823525" y="1639534"/>
            <a:ext cx="1305963" cy="3541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2-2. 10–12 kg (Dry</a:t>
            </a:r>
            <a:r>
              <a:rPr lang="ko-KR" altLang="en-US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7–8 kg)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Takes more than 40 shirts in a single wash, which suffices for a large family.</a:t>
            </a:r>
            <a:endParaRPr lang="ko-KR" altLang="en-US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F286B6AF-6895-45B7-A4A2-13966B427441}"/>
              </a:ext>
            </a:extLst>
          </p:cNvPr>
          <p:cNvGrpSpPr/>
          <p:nvPr/>
        </p:nvGrpSpPr>
        <p:grpSpPr>
          <a:xfrm>
            <a:off x="1257690" y="3566338"/>
            <a:ext cx="5797587" cy="1156917"/>
            <a:chOff x="1257690" y="3230663"/>
            <a:chExt cx="5797587" cy="1156917"/>
          </a:xfrm>
        </p:grpSpPr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8D94BF2-6097-48C3-8EEC-43361D326D60}"/>
                </a:ext>
              </a:extLst>
            </p:cNvPr>
            <p:cNvSpPr/>
            <p:nvPr/>
          </p:nvSpPr>
          <p:spPr>
            <a:xfrm>
              <a:off x="3474720" y="3774438"/>
              <a:ext cx="1691640" cy="68580"/>
            </a:xfrm>
            <a:custGeom>
              <a:avLst/>
              <a:gdLst>
                <a:gd name="connsiteX0" fmla="*/ 1691640 w 1691640"/>
                <a:gd name="connsiteY0" fmla="*/ 0 h 68580"/>
                <a:gd name="connsiteX1" fmla="*/ 1691640 w 1691640"/>
                <a:gd name="connsiteY1" fmla="*/ 68580 h 68580"/>
                <a:gd name="connsiteX2" fmla="*/ 0 w 1691640"/>
                <a:gd name="connsiteY2" fmla="*/ 68580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0" h="68580">
                  <a:moveTo>
                    <a:pt x="1691640" y="0"/>
                  </a:moveTo>
                  <a:lnTo>
                    <a:pt x="1691640" y="68580"/>
                  </a:lnTo>
                  <a:lnTo>
                    <a:pt x="0" y="6858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70FA45CC-3A5A-4C3E-9642-C0B6D934A5CE}"/>
                </a:ext>
              </a:extLst>
            </p:cNvPr>
            <p:cNvGrpSpPr/>
            <p:nvPr/>
          </p:nvGrpSpPr>
          <p:grpSpPr>
            <a:xfrm>
              <a:off x="4615745" y="3230663"/>
              <a:ext cx="2439532" cy="708364"/>
              <a:chOff x="4615745" y="3230663"/>
              <a:chExt cx="2439532" cy="708364"/>
            </a:xfrm>
          </p:grpSpPr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AC7DCC28-E208-4D99-A3CB-6DB78C67DC18}"/>
                  </a:ext>
                </a:extLst>
              </p:cNvPr>
              <p:cNvGrpSpPr/>
              <p:nvPr/>
            </p:nvGrpSpPr>
            <p:grpSpPr>
              <a:xfrm>
                <a:off x="5139193" y="3333609"/>
                <a:ext cx="1316640" cy="465769"/>
                <a:chOff x="5139193" y="3333609"/>
                <a:chExt cx="1316640" cy="465769"/>
              </a:xfrm>
            </p:grpSpPr>
            <p:grpSp>
              <p:nvGrpSpPr>
                <p:cNvPr id="226" name="그룹 225">
                  <a:extLst>
                    <a:ext uri="{FF2B5EF4-FFF2-40B4-BE49-F238E27FC236}">
                      <a16:creationId xmlns:a16="http://schemas.microsoft.com/office/drawing/2014/main" id="{E47241EB-40F9-4EBA-BF74-550E99D07EFB}"/>
                    </a:ext>
                  </a:extLst>
                </p:cNvPr>
                <p:cNvGrpSpPr/>
                <p:nvPr/>
              </p:nvGrpSpPr>
              <p:grpSpPr>
                <a:xfrm>
                  <a:off x="5139193" y="3612199"/>
                  <a:ext cx="1316640" cy="187179"/>
                  <a:chOff x="5139193" y="3612199"/>
                  <a:chExt cx="1502474" cy="187179"/>
                </a:xfrm>
              </p:grpSpPr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134F51A8-FB46-4744-9879-ACF1C7DD80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9193" y="3612457"/>
                    <a:ext cx="15024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2418F9E3-DD5B-4D74-8C6E-8696CBC28457}"/>
                      </a:ext>
                    </a:extLst>
                  </p:cNvPr>
                  <p:cNvCxnSpPr/>
                  <p:nvPr/>
                </p:nvCxnSpPr>
                <p:spPr>
                  <a:xfrm>
                    <a:off x="5139193" y="3614699"/>
                    <a:ext cx="0" cy="1821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직선 연결선 255">
                    <a:extLst>
                      <a:ext uri="{FF2B5EF4-FFF2-40B4-BE49-F238E27FC236}">
                        <a16:creationId xmlns:a16="http://schemas.microsoft.com/office/drawing/2014/main" id="{E3ADEBEF-92BE-44CF-98A6-ABDBA2EAEB6B}"/>
                      </a:ext>
                    </a:extLst>
                  </p:cNvPr>
                  <p:cNvCxnSpPr/>
                  <p:nvPr/>
                </p:nvCxnSpPr>
                <p:spPr>
                  <a:xfrm>
                    <a:off x="6641667" y="3612199"/>
                    <a:ext cx="0" cy="1871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E2C750C-2997-4DF8-80F6-1A4B662717EF}"/>
                    </a:ext>
                  </a:extLst>
                </p:cNvPr>
                <p:cNvCxnSpPr/>
                <p:nvPr/>
              </p:nvCxnSpPr>
              <p:spPr>
                <a:xfrm>
                  <a:off x="5811710" y="3333609"/>
                  <a:ext cx="0" cy="2797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사각형: 둥근 모서리 246">
                <a:extLst>
                  <a:ext uri="{FF2B5EF4-FFF2-40B4-BE49-F238E27FC236}">
                    <a16:creationId xmlns:a16="http://schemas.microsoft.com/office/drawing/2014/main" id="{F60379A2-22A4-4710-9139-4039704E00FD}"/>
                  </a:ext>
                </a:extLst>
              </p:cNvPr>
              <p:cNvSpPr/>
              <p:nvPr/>
            </p:nvSpPr>
            <p:spPr>
              <a:xfrm>
                <a:off x="4615745" y="3660838"/>
                <a:ext cx="1179445" cy="27818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5-1.Reasonably priced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I'm looking for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something affordable.</a:t>
                </a:r>
                <a:endParaRPr lang="ko-KR" altLang="en-US" sz="4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0" name="사각형: 둥근 모서리 249">
                <a:extLst>
                  <a:ext uri="{FF2B5EF4-FFF2-40B4-BE49-F238E27FC236}">
                    <a16:creationId xmlns:a16="http://schemas.microsoft.com/office/drawing/2014/main" id="{584AF2C5-3407-4B52-8375-5448B410B39F}"/>
                  </a:ext>
                </a:extLst>
              </p:cNvPr>
              <p:cNvSpPr/>
              <p:nvPr/>
            </p:nvSpPr>
            <p:spPr>
              <a:xfrm>
                <a:off x="5822960" y="3660838"/>
                <a:ext cx="1179445" cy="27818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5-2. Convenience-oriented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I'm looking for a convenient product with the latest features.</a:t>
                </a:r>
              </a:p>
            </p:txBody>
          </p:sp>
          <p:sp>
            <p:nvSpPr>
              <p:cNvPr id="251" name="사각형: 둥근 모서리 250">
                <a:extLst>
                  <a:ext uri="{FF2B5EF4-FFF2-40B4-BE49-F238E27FC236}">
                    <a16:creationId xmlns:a16="http://schemas.microsoft.com/office/drawing/2014/main" id="{F61423F3-E3B6-4CCF-9E2B-F17CD7553825}"/>
                  </a:ext>
                </a:extLst>
              </p:cNvPr>
              <p:cNvSpPr/>
              <p:nvPr/>
            </p:nvSpPr>
            <p:spPr>
              <a:xfrm>
                <a:off x="4629824" y="3230663"/>
                <a:ext cx="2425453" cy="31589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Q5. Purchasing intent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What’s more important to you (in a washing machine)?</a:t>
                </a:r>
                <a:endParaRPr kumimoji="1" lang="ko-KR" altLang="en-US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B97B315D-1BC6-4C0D-8343-B8FBFDA512CE}"/>
                </a:ext>
              </a:extLst>
            </p:cNvPr>
            <p:cNvSpPr/>
            <p:nvPr/>
          </p:nvSpPr>
          <p:spPr>
            <a:xfrm>
              <a:off x="1257690" y="3607312"/>
              <a:ext cx="2228331" cy="29726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u="none" dirty="0">
                  <a:latin typeface="Arial Narrow" panose="020B0606020202030204" pitchFamily="34" charset="0"/>
                </a:rPr>
                <a:t>제품 타입</a:t>
              </a:r>
              <a:r>
                <a:rPr lang="en-US" altLang="ko-KR" sz="800" u="none" dirty="0">
                  <a:latin typeface="Arial Narrow" panose="020B0606020202030204" pitchFamily="34" charset="0"/>
                </a:rPr>
                <a:t>, </a:t>
              </a:r>
              <a:r>
                <a:rPr lang="ko-KR" altLang="en-US" sz="800" u="none" dirty="0">
                  <a:latin typeface="Arial Narrow" panose="020B0606020202030204" pitchFamily="34" charset="0"/>
                </a:rPr>
                <a:t>용량</a:t>
              </a:r>
              <a:r>
                <a:rPr lang="en-US" altLang="ko-KR" sz="800" u="none" dirty="0">
                  <a:latin typeface="Arial Narrow" panose="020B0606020202030204" pitchFamily="34" charset="0"/>
                </a:rPr>
                <a:t>, </a:t>
              </a:r>
              <a:r>
                <a:rPr lang="ko-KR" altLang="en-US" sz="800" u="none" dirty="0">
                  <a:latin typeface="Arial Narrow" panose="020B0606020202030204" pitchFamily="34" charset="0"/>
                </a:rPr>
                <a:t>컬러에 해당하는 제품</a:t>
              </a:r>
              <a:endParaRPr lang="en-US" altLang="ko-KR" sz="800" u="none" dirty="0">
                <a:latin typeface="Arial Narrow" panose="020B0606020202030204" pitchFamily="34" charset="0"/>
              </a:endParaRPr>
            </a:p>
            <a:p>
              <a:pPr algn="ctr"/>
              <a:r>
                <a:rPr lang="ko-KR" altLang="en-US" sz="800" dirty="0">
                  <a:latin typeface="Arial Narrow" panose="020B0606020202030204" pitchFamily="34" charset="0"/>
                </a:rPr>
                <a:t>가격순으로 추천</a:t>
              </a:r>
              <a:r>
                <a:rPr lang="en-US" altLang="ko-KR" sz="800" u="none" dirty="0">
                  <a:latin typeface="Arial Narrow" panose="020B0606020202030204" pitchFamily="34" charset="0"/>
                </a:rPr>
                <a:t> </a:t>
              </a:r>
              <a:endParaRPr lang="ko-KR" altLang="en-US" sz="800" u="none" dirty="0">
                <a:latin typeface="Arial Narrow" panose="020B0606020202030204" pitchFamily="34" charset="0"/>
              </a:endParaRPr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E995306F-638A-4B50-905D-702FF966FE66}"/>
                </a:ext>
              </a:extLst>
            </p:cNvPr>
            <p:cNvSpPr/>
            <p:nvPr/>
          </p:nvSpPr>
          <p:spPr>
            <a:xfrm flipV="1">
              <a:off x="3440088" y="4033449"/>
              <a:ext cx="1135151" cy="354131"/>
            </a:xfrm>
            <a:custGeom>
              <a:avLst/>
              <a:gdLst>
                <a:gd name="connsiteX0" fmla="*/ 1691640 w 1691640"/>
                <a:gd name="connsiteY0" fmla="*/ 0 h 68580"/>
                <a:gd name="connsiteX1" fmla="*/ 1691640 w 1691640"/>
                <a:gd name="connsiteY1" fmla="*/ 68580 h 68580"/>
                <a:gd name="connsiteX2" fmla="*/ 0 w 1691640"/>
                <a:gd name="connsiteY2" fmla="*/ 68580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0" h="68580">
                  <a:moveTo>
                    <a:pt x="1691640" y="0"/>
                  </a:moveTo>
                  <a:lnTo>
                    <a:pt x="1691640" y="68580"/>
                  </a:lnTo>
                  <a:lnTo>
                    <a:pt x="0" y="6858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1335482-88E1-4F4B-BC2A-82A3C83B4622}"/>
              </a:ext>
            </a:extLst>
          </p:cNvPr>
          <p:cNvGrpSpPr/>
          <p:nvPr/>
        </p:nvGrpSpPr>
        <p:grpSpPr>
          <a:xfrm>
            <a:off x="6560147" y="4477354"/>
            <a:ext cx="4570051" cy="911511"/>
            <a:chOff x="6410840" y="4132436"/>
            <a:chExt cx="4570051" cy="911511"/>
          </a:xfrm>
        </p:grpSpPr>
        <p:sp>
          <p:nvSpPr>
            <p:cNvPr id="323" name="사각형: 둥근 모서리 322">
              <a:extLst>
                <a:ext uri="{FF2B5EF4-FFF2-40B4-BE49-F238E27FC236}">
                  <a16:creationId xmlns:a16="http://schemas.microsoft.com/office/drawing/2014/main" id="{A4FE86B2-1321-4DC8-AE60-558F6C035C00}"/>
                </a:ext>
              </a:extLst>
            </p:cNvPr>
            <p:cNvSpPr/>
            <p:nvPr/>
          </p:nvSpPr>
          <p:spPr>
            <a:xfrm>
              <a:off x="6671949" y="4132436"/>
              <a:ext cx="1965840" cy="35821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u="sng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Q(B)6. WD Main </a:t>
              </a: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function 1)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are most important to you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(in a washing </a:t>
              </a: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machine)?</a:t>
              </a:r>
              <a:endParaRPr lang="ko-KR" altLang="en-US" sz="700" u="none" dirty="0">
                <a:latin typeface="Arial Narrow" panose="020B0606020202030204" pitchFamily="34" charset="0"/>
              </a:endParaRPr>
            </a:p>
          </p:txBody>
        </p:sp>
        <p:sp>
          <p:nvSpPr>
            <p:cNvPr id="324" name="TextBox 125">
              <a:extLst>
                <a:ext uri="{FF2B5EF4-FFF2-40B4-BE49-F238E27FC236}">
                  <a16:creationId xmlns:a16="http://schemas.microsoft.com/office/drawing/2014/main" id="{15FC53E1-087E-4C6B-964F-009D0CAB2E73}"/>
                </a:ext>
              </a:extLst>
            </p:cNvPr>
            <p:cNvSpPr txBox="1"/>
            <p:nvPr/>
          </p:nvSpPr>
          <p:spPr>
            <a:xfrm>
              <a:off x="8576159" y="4370417"/>
              <a:ext cx="551754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>
                <a:defRPr lang="en-US"/>
              </a:defPPr>
              <a:lvl1pPr indent="0">
                <a:defRPr sz="400">
                  <a:solidFill>
                    <a:srgbClr val="00B050"/>
                  </a:solidFill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>
                  <a:latin typeface="Arial Narrow" panose="020B0606020202030204" pitchFamily="34" charset="0"/>
                </a:rPr>
                <a:t>* 중복 선택 가능</a:t>
              </a:r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DD76E55A-7FE2-4900-924C-4E9D4C125585}"/>
                </a:ext>
              </a:extLst>
            </p:cNvPr>
            <p:cNvGrpSpPr/>
            <p:nvPr/>
          </p:nvGrpSpPr>
          <p:grpSpPr>
            <a:xfrm>
              <a:off x="6792618" y="4467911"/>
              <a:ext cx="4188273" cy="280355"/>
              <a:chOff x="7615485" y="8183617"/>
              <a:chExt cx="8437316" cy="430723"/>
            </a:xfrm>
          </p:grpSpPr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36162B31-F33F-4986-B82F-3855FDC3E2AD}"/>
                  </a:ext>
                </a:extLst>
              </p:cNvPr>
              <p:cNvCxnSpPr/>
              <p:nvPr/>
            </p:nvCxnSpPr>
            <p:spPr>
              <a:xfrm>
                <a:off x="11380853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직선 연결선 366">
                <a:extLst>
                  <a:ext uri="{FF2B5EF4-FFF2-40B4-BE49-F238E27FC236}">
                    <a16:creationId xmlns:a16="http://schemas.microsoft.com/office/drawing/2014/main" id="{93A9002D-2AC8-4706-A913-E3E850ED1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20191" y="8333237"/>
                <a:ext cx="8432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직선 연결선 367">
                <a:extLst>
                  <a:ext uri="{FF2B5EF4-FFF2-40B4-BE49-F238E27FC236}">
                    <a16:creationId xmlns:a16="http://schemas.microsoft.com/office/drawing/2014/main" id="{1BC87370-423B-4909-A442-3DE3C36533BC}"/>
                  </a:ext>
                </a:extLst>
              </p:cNvPr>
              <p:cNvCxnSpPr/>
              <p:nvPr/>
            </p:nvCxnSpPr>
            <p:spPr>
              <a:xfrm>
                <a:off x="7615485" y="8336654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연결선 368">
                <a:extLst>
                  <a:ext uri="{FF2B5EF4-FFF2-40B4-BE49-F238E27FC236}">
                    <a16:creationId xmlns:a16="http://schemas.microsoft.com/office/drawing/2014/main" id="{CB1C7C02-ED91-4949-AC28-A90F103D69FF}"/>
                  </a:ext>
                </a:extLst>
              </p:cNvPr>
              <p:cNvCxnSpPr/>
              <p:nvPr/>
            </p:nvCxnSpPr>
            <p:spPr>
              <a:xfrm>
                <a:off x="9654974" y="8183617"/>
                <a:ext cx="0" cy="4307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53056FDB-6C06-41DC-B8FC-8EFEE2FFB12E}"/>
                  </a:ext>
                </a:extLst>
              </p:cNvPr>
              <p:cNvCxnSpPr/>
              <p:nvPr/>
            </p:nvCxnSpPr>
            <p:spPr>
              <a:xfrm>
                <a:off x="12982473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2DE6E49A-B0DC-40EF-A0A0-37269F3F886D}"/>
                  </a:ext>
                </a:extLst>
              </p:cNvPr>
              <p:cNvCxnSpPr/>
              <p:nvPr/>
            </p:nvCxnSpPr>
            <p:spPr>
              <a:xfrm>
                <a:off x="14512916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D67FDC9F-CB8D-402A-9CFB-A0341EFFDF34}"/>
                  </a:ext>
                </a:extLst>
              </p:cNvPr>
              <p:cNvCxnSpPr/>
              <p:nvPr/>
            </p:nvCxnSpPr>
            <p:spPr>
              <a:xfrm>
                <a:off x="16052801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29AD25D9-66B9-46ED-8F1B-C2492518915E}"/>
                </a:ext>
              </a:extLst>
            </p:cNvPr>
            <p:cNvSpPr/>
            <p:nvPr/>
          </p:nvSpPr>
          <p:spPr>
            <a:xfrm>
              <a:off x="6410840" y="4652762"/>
              <a:ext cx="931487" cy="304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(B) 6-1. Washing and Drying Performance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 machine that gets the job done well.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9" name="사각형: 둥근 모서리 338">
              <a:extLst>
                <a:ext uri="{FF2B5EF4-FFF2-40B4-BE49-F238E27FC236}">
                  <a16:creationId xmlns:a16="http://schemas.microsoft.com/office/drawing/2014/main" id="{A4E863DE-29E7-4347-A6BA-D53E961C4B25}"/>
                </a:ext>
              </a:extLst>
            </p:cNvPr>
            <p:cNvSpPr/>
            <p:nvPr/>
          </p:nvSpPr>
          <p:spPr>
            <a:xfrm>
              <a:off x="7368349" y="4652762"/>
              <a:ext cx="873339" cy="3317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(B) 6-2. Time-efficient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7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360)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Saves you time while giving a thorough wash.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0" name="사각형: 둥근 모서리 339">
              <a:extLst>
                <a:ext uri="{FF2B5EF4-FFF2-40B4-BE49-F238E27FC236}">
                  <a16:creationId xmlns:a16="http://schemas.microsoft.com/office/drawing/2014/main" id="{D5219BFB-D75B-4110-BF9A-509AED0B734C}"/>
                </a:ext>
              </a:extLst>
            </p:cNvPr>
            <p:cNvSpPr/>
            <p:nvPr/>
          </p:nvSpPr>
          <p:spPr>
            <a:xfrm>
              <a:off x="9089698" y="4652762"/>
              <a:ext cx="734173" cy="374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(B) 6-4. Smart Assistance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Easily monitor and remotely control your machine with </a:t>
              </a: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ThinQ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0" name="사각형: 둥근 모서리 349">
              <a:extLst>
                <a:ext uri="{FF2B5EF4-FFF2-40B4-BE49-F238E27FC236}">
                  <a16:creationId xmlns:a16="http://schemas.microsoft.com/office/drawing/2014/main" id="{EB2D4A48-F5C5-48FB-8386-9BE744F11F88}"/>
                </a:ext>
              </a:extLst>
            </p:cNvPr>
            <p:cNvSpPr/>
            <p:nvPr/>
          </p:nvSpPr>
          <p:spPr>
            <a:xfrm>
              <a:off x="9849893" y="4652762"/>
              <a:ext cx="733203" cy="3674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(B) 6-5. Hygiene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(Steam™)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Removes allergens to ensure sanitation.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68031708-FCB3-4191-9EB7-D247B50F090A}"/>
                </a:ext>
              </a:extLst>
            </p:cNvPr>
            <p:cNvSpPr/>
            <p:nvPr/>
          </p:nvSpPr>
          <p:spPr>
            <a:xfrm>
              <a:off x="8267710" y="4652762"/>
              <a:ext cx="795966" cy="3911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(B) 6-3. Energy-efficient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(rated Class A)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Do good for the environment and your bills with LG machines.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CAF7BC9-DA20-4EEA-9409-EC87F4D0F932}"/>
              </a:ext>
            </a:extLst>
          </p:cNvPr>
          <p:cNvSpPr/>
          <p:nvPr/>
        </p:nvSpPr>
        <p:spPr>
          <a:xfrm>
            <a:off x="1257690" y="4286707"/>
            <a:ext cx="2217030" cy="2914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latin typeface="Arial Narrow" panose="020B0606020202030204" pitchFamily="34" charset="0"/>
              </a:rPr>
              <a:t>I'm looking for a convenient product with the latest features.</a:t>
            </a:r>
          </a:p>
        </p:txBody>
      </p:sp>
      <p:sp>
        <p:nvSpPr>
          <p:cNvPr id="193" name="TextBox 107">
            <a:extLst>
              <a:ext uri="{FF2B5EF4-FFF2-40B4-BE49-F238E27FC236}">
                <a16:creationId xmlns:a16="http://schemas.microsoft.com/office/drawing/2014/main" id="{9D3FFEAA-E0EE-45A4-A5DD-3BDC1B5B4667}"/>
              </a:ext>
            </a:extLst>
          </p:cNvPr>
          <p:cNvSpPr txBox="1"/>
          <p:nvPr/>
        </p:nvSpPr>
        <p:spPr>
          <a:xfrm>
            <a:off x="1196570" y="4581503"/>
            <a:ext cx="1712419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제품 타입 별 기능 </a:t>
            </a:r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1)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항목으로 이동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789BEB-4ECB-45AA-A1D1-D9F946893734}"/>
              </a:ext>
            </a:extLst>
          </p:cNvPr>
          <p:cNvGrpSpPr/>
          <p:nvPr/>
        </p:nvGrpSpPr>
        <p:grpSpPr>
          <a:xfrm>
            <a:off x="4870065" y="2043903"/>
            <a:ext cx="2856660" cy="783952"/>
            <a:chOff x="4870065" y="2043903"/>
            <a:chExt cx="2856660" cy="783952"/>
          </a:xfrm>
        </p:grpSpPr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5BA904EE-E4FA-4FFF-AA2B-9539CD1568F6}"/>
                </a:ext>
              </a:extLst>
            </p:cNvPr>
            <p:cNvGrpSpPr/>
            <p:nvPr/>
          </p:nvGrpSpPr>
          <p:grpSpPr>
            <a:xfrm>
              <a:off x="5789789" y="2145826"/>
              <a:ext cx="770510" cy="354791"/>
              <a:chOff x="2809524" y="3615965"/>
              <a:chExt cx="1551679" cy="540786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C038C771-3FA0-4A5C-81B8-4CBD7520DBB1}"/>
                  </a:ext>
                </a:extLst>
              </p:cNvPr>
              <p:cNvCxnSpPr/>
              <p:nvPr/>
            </p:nvCxnSpPr>
            <p:spPr>
              <a:xfrm>
                <a:off x="2810424" y="3615965"/>
                <a:ext cx="0" cy="260803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94132B51-1F37-41D9-8D77-C20C23098570}"/>
                  </a:ext>
                </a:extLst>
              </p:cNvPr>
              <p:cNvCxnSpPr/>
              <p:nvPr/>
            </p:nvCxnSpPr>
            <p:spPr>
              <a:xfrm>
                <a:off x="2809524" y="3871446"/>
                <a:ext cx="0" cy="28530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34049E01-2BED-4079-926B-21DFB46721DB}"/>
                  </a:ext>
                </a:extLst>
              </p:cNvPr>
              <p:cNvCxnSpPr/>
              <p:nvPr/>
            </p:nvCxnSpPr>
            <p:spPr>
              <a:xfrm>
                <a:off x="4361203" y="3871446"/>
                <a:ext cx="0" cy="28530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1" name="사각형: 둥근 모서리 300">
              <a:extLst>
                <a:ext uri="{FF2B5EF4-FFF2-40B4-BE49-F238E27FC236}">
                  <a16:creationId xmlns:a16="http://schemas.microsoft.com/office/drawing/2014/main" id="{A060DA6F-88A9-4BFC-A98B-7650DBAA2413}"/>
                </a:ext>
              </a:extLst>
            </p:cNvPr>
            <p:cNvSpPr/>
            <p:nvPr/>
          </p:nvSpPr>
          <p:spPr>
            <a:xfrm>
              <a:off x="4870065" y="2043903"/>
              <a:ext cx="1865877" cy="2592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Q3. Product size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size best fits your space?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03" name="TextBox 107">
              <a:extLst>
                <a:ext uri="{FF2B5EF4-FFF2-40B4-BE49-F238E27FC236}">
                  <a16:creationId xmlns:a16="http://schemas.microsoft.com/office/drawing/2014/main" id="{50ABCAF2-ABF2-4CD3-9101-5AD4307340EA}"/>
                </a:ext>
              </a:extLst>
            </p:cNvPr>
            <p:cNvSpPr txBox="1"/>
            <p:nvPr/>
          </p:nvSpPr>
          <p:spPr>
            <a:xfrm>
              <a:off x="6690864" y="2062703"/>
              <a:ext cx="1035861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중복 선택 가능</a:t>
              </a:r>
              <a:endPara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매칭되는 제품 사이즈 버튼만 활성화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2F240C-E13C-4B7B-B3BE-B9E97CC673CF}"/>
                </a:ext>
              </a:extLst>
            </p:cNvPr>
            <p:cNvGrpSpPr/>
            <p:nvPr/>
          </p:nvGrpSpPr>
          <p:grpSpPr>
            <a:xfrm>
              <a:off x="5154718" y="2358185"/>
              <a:ext cx="1282887" cy="469670"/>
              <a:chOff x="4182314" y="2698474"/>
              <a:chExt cx="1432075" cy="641977"/>
            </a:xfrm>
          </p:grpSpPr>
          <p:sp>
            <p:nvSpPr>
              <p:cNvPr id="194" name="사각형: 둥근 모서리 193">
                <a:extLst>
                  <a:ext uri="{FF2B5EF4-FFF2-40B4-BE49-F238E27FC236}">
                    <a16:creationId xmlns:a16="http://schemas.microsoft.com/office/drawing/2014/main" id="{C25B5096-3DBF-46C0-8B3C-D508910B7EF1}"/>
                  </a:ext>
                </a:extLst>
              </p:cNvPr>
              <p:cNvSpPr/>
              <p:nvPr/>
            </p:nvSpPr>
            <p:spPr>
              <a:xfrm>
                <a:off x="4606389" y="2708868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Under 600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mm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DCF98807-0DF0-4E4B-8DAD-98D2C4333580}"/>
                  </a:ext>
                </a:extLst>
              </p:cNvPr>
              <p:cNvSpPr/>
              <p:nvPr/>
            </p:nvSpPr>
            <p:spPr>
              <a:xfrm>
                <a:off x="4184194" y="2698474"/>
                <a:ext cx="399861" cy="1712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3-1. Width</a:t>
                </a:r>
                <a:endParaRPr kumimoji="1" lang="ko-KR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10" name="사각형: 둥근 모서리 209">
                <a:extLst>
                  <a:ext uri="{FF2B5EF4-FFF2-40B4-BE49-F238E27FC236}">
                    <a16:creationId xmlns:a16="http://schemas.microsoft.com/office/drawing/2014/main" id="{54C0C00F-5843-468C-9BFF-5A6C21D2269A}"/>
                  </a:ext>
                </a:extLst>
              </p:cNvPr>
              <p:cNvSpPr/>
              <p:nvPr/>
            </p:nvSpPr>
            <p:spPr>
              <a:xfrm>
                <a:off x="4184194" y="2932141"/>
                <a:ext cx="399861" cy="1712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3-2.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Depth</a:t>
                </a:r>
                <a:endParaRPr kumimoji="1" lang="ko-KR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6F99AD44-9D14-401A-B4A6-E477859887B8}"/>
                  </a:ext>
                </a:extLst>
              </p:cNvPr>
              <p:cNvSpPr/>
              <p:nvPr/>
            </p:nvSpPr>
            <p:spPr>
              <a:xfrm>
                <a:off x="4606387" y="2932141"/>
                <a:ext cx="1008001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500mm</a:t>
                </a:r>
                <a:r>
                  <a:rPr kumimoji="1" lang="ko-KR" altLang="en-US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or more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5D0B5611-535A-4B8D-A7A6-6E34F203907C}"/>
                  </a:ext>
                </a:extLst>
              </p:cNvPr>
              <p:cNvSpPr/>
              <p:nvPr/>
            </p:nvSpPr>
            <p:spPr>
              <a:xfrm>
                <a:off x="4182314" y="3169177"/>
                <a:ext cx="399861" cy="1712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3-3.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Height</a:t>
                </a:r>
                <a:endParaRPr kumimoji="1" lang="ko-KR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3B67DB4F-B4FD-428B-A7B0-648B81B7535D}"/>
                  </a:ext>
                </a:extLst>
              </p:cNvPr>
              <p:cNvSpPr/>
              <p:nvPr/>
            </p:nvSpPr>
            <p:spPr>
              <a:xfrm>
                <a:off x="4606387" y="3156870"/>
                <a:ext cx="1008001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Under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97</a:t>
                </a: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0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mm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sp>
        <p:nvSpPr>
          <p:cNvPr id="188" name="말풍선: 모서리가 둥근 사각형 187">
            <a:extLst>
              <a:ext uri="{FF2B5EF4-FFF2-40B4-BE49-F238E27FC236}">
                <a16:creationId xmlns:a16="http://schemas.microsoft.com/office/drawing/2014/main" id="{64FFDFF0-44A6-4E42-8A92-5D34BC5BE300}"/>
              </a:ext>
            </a:extLst>
          </p:cNvPr>
          <p:cNvSpPr/>
          <p:nvPr/>
        </p:nvSpPr>
        <p:spPr>
          <a:xfrm>
            <a:off x="1526302" y="2110287"/>
            <a:ext cx="2064349" cy="259245"/>
          </a:xfrm>
          <a:prstGeom prst="wedgeRoundRectCallout">
            <a:avLst>
              <a:gd name="adj1" fmla="val 111458"/>
              <a:gd name="adj2" fmla="val 3025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Be sure to know precisely how much space you have for your new machine. 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Even seemingly same-sized machines may differ in depth, so be on the lookout for finer details.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914D8CE3-D9CC-4B47-99B2-A529F7B49A89}"/>
              </a:ext>
            </a:extLst>
          </p:cNvPr>
          <p:cNvGrpSpPr/>
          <p:nvPr/>
        </p:nvGrpSpPr>
        <p:grpSpPr>
          <a:xfrm>
            <a:off x="2391505" y="5333478"/>
            <a:ext cx="4041000" cy="1305817"/>
            <a:chOff x="572419" y="4988560"/>
            <a:chExt cx="4041000" cy="1305817"/>
          </a:xfrm>
        </p:grpSpPr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6124216B-D085-4EE8-8551-E19CF5188E3F}"/>
                </a:ext>
              </a:extLst>
            </p:cNvPr>
            <p:cNvGrpSpPr/>
            <p:nvPr/>
          </p:nvGrpSpPr>
          <p:grpSpPr>
            <a:xfrm>
              <a:off x="2710998" y="5035406"/>
              <a:ext cx="1521532" cy="835858"/>
              <a:chOff x="6452837" y="9580968"/>
              <a:chExt cx="3065141" cy="1275159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FE28588C-AA12-418C-8B88-AB697ACD4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645" y="9580968"/>
                <a:ext cx="0" cy="303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>
                <a:extLst>
                  <a:ext uri="{FF2B5EF4-FFF2-40B4-BE49-F238E27FC236}">
                    <a16:creationId xmlns:a16="http://schemas.microsoft.com/office/drawing/2014/main" id="{9B24653B-F3D1-4A3A-8358-82CDBDA60338}"/>
                  </a:ext>
                </a:extLst>
              </p:cNvPr>
              <p:cNvCxnSpPr/>
              <p:nvPr/>
            </p:nvCxnSpPr>
            <p:spPr>
              <a:xfrm>
                <a:off x="9517978" y="10570821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42B02A8D-1272-4BAC-8B73-540010C99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1844" y="10575024"/>
                <a:ext cx="30361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E6AAB12D-BBB0-4B1D-89E2-865DB76CC440}"/>
                  </a:ext>
                </a:extLst>
              </p:cNvPr>
              <p:cNvCxnSpPr/>
              <p:nvPr/>
            </p:nvCxnSpPr>
            <p:spPr>
              <a:xfrm>
                <a:off x="6452837" y="10578441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E05D1709-B405-4C37-97DE-007345E0D255}"/>
                  </a:ext>
                </a:extLst>
              </p:cNvPr>
              <p:cNvCxnSpPr/>
              <p:nvPr/>
            </p:nvCxnSpPr>
            <p:spPr>
              <a:xfrm>
                <a:off x="7903644" y="10425404"/>
                <a:ext cx="0" cy="4307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사각형: 둥근 모서리 336">
              <a:extLst>
                <a:ext uri="{FF2B5EF4-FFF2-40B4-BE49-F238E27FC236}">
                  <a16:creationId xmlns:a16="http://schemas.microsoft.com/office/drawing/2014/main" id="{EAB5E9C0-2E56-4830-A753-4C467E14F2DC}"/>
                </a:ext>
              </a:extLst>
            </p:cNvPr>
            <p:cNvSpPr/>
            <p:nvPr/>
          </p:nvSpPr>
          <p:spPr>
            <a:xfrm>
              <a:off x="616201" y="5179700"/>
              <a:ext cx="1760039" cy="42987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u="sng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(A)6-1-1</a:t>
              </a:r>
              <a:r>
                <a:rPr kumimoji="1" lang="ko-KR" altLang="en-US" sz="700" u="sng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Main function 2)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do you need the most?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3" name="사각형: 둥근 모서리 342">
              <a:extLst>
                <a:ext uri="{FF2B5EF4-FFF2-40B4-BE49-F238E27FC236}">
                  <a16:creationId xmlns:a16="http://schemas.microsoft.com/office/drawing/2014/main" id="{78D39556-FB7E-443A-B361-223257888783}"/>
                </a:ext>
              </a:extLst>
            </p:cNvPr>
            <p:cNvSpPr/>
            <p:nvPr/>
          </p:nvSpPr>
          <p:spPr>
            <a:xfrm>
              <a:off x="2529736" y="5179700"/>
              <a:ext cx="1760018" cy="42987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u="sng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(A)6-4-1. </a:t>
              </a: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Main function 2)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do you need the most?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4" name="사각형: 둥근 모서리 343">
              <a:extLst>
                <a:ext uri="{FF2B5EF4-FFF2-40B4-BE49-F238E27FC236}">
                  <a16:creationId xmlns:a16="http://schemas.microsoft.com/office/drawing/2014/main" id="{60969B2F-9A76-4CFE-AE63-1A2391D11486}"/>
                </a:ext>
              </a:extLst>
            </p:cNvPr>
            <p:cNvSpPr/>
            <p:nvPr/>
          </p:nvSpPr>
          <p:spPr>
            <a:xfrm>
              <a:off x="2234460" y="5762300"/>
              <a:ext cx="867666" cy="5320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 6-4-1-1. Automated allocation and disposal of detergent</a:t>
              </a:r>
              <a:endPara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6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EzDispense</a:t>
              </a: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dispenses the right amount of detergent automatically.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5" name="사각형: 둥근 모서리 344">
              <a:extLst>
                <a:ext uri="{FF2B5EF4-FFF2-40B4-BE49-F238E27FC236}">
                  <a16:creationId xmlns:a16="http://schemas.microsoft.com/office/drawing/2014/main" id="{4748FDA4-916D-4E20-B545-D5EBEE4B7AC8}"/>
                </a:ext>
              </a:extLst>
            </p:cNvPr>
            <p:cNvSpPr/>
            <p:nvPr/>
          </p:nvSpPr>
          <p:spPr>
            <a:xfrm>
              <a:off x="3128204" y="5762302"/>
              <a:ext cx="779435" cy="5297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 6-4-1-2. Fabric-sensing minimizes damage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(AIDD™)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can sense fabric type and </a:t>
              </a:r>
              <a:r>
                <a:rPr kumimoji="1"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automatically select the most appropriate </a:t>
              </a:r>
              <a:r>
                <a:rPr kumimoji="1" lang="en-US" altLang="ko-KR" sz="400" strike="sngStrike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</a:t>
              </a:r>
              <a:r>
                <a:rPr kumimoji="1"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ashing motion.</a:t>
              </a:r>
            </a:p>
          </p:txBody>
        </p:sp>
        <p:sp>
          <p:nvSpPr>
            <p:cNvPr id="346" name="사각형: 둥근 모서리 345">
              <a:extLst>
                <a:ext uri="{FF2B5EF4-FFF2-40B4-BE49-F238E27FC236}">
                  <a16:creationId xmlns:a16="http://schemas.microsoft.com/office/drawing/2014/main" id="{6FF02549-FE3E-46F5-8087-8DBACB166C06}"/>
                </a:ext>
              </a:extLst>
            </p:cNvPr>
            <p:cNvSpPr/>
            <p:nvPr/>
          </p:nvSpPr>
          <p:spPr>
            <a:xfrm>
              <a:off x="3932314" y="5762300"/>
              <a:ext cx="681105" cy="5297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(A)6-4-1-3. Remote access and control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6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ThinQ</a:t>
              </a: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I can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keep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an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eye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on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remotely.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A6DAF15-C6EF-435E-BF9B-AB6563E41257}"/>
                </a:ext>
              </a:extLst>
            </p:cNvPr>
            <p:cNvGrpSpPr/>
            <p:nvPr/>
          </p:nvGrpSpPr>
          <p:grpSpPr>
            <a:xfrm>
              <a:off x="1004562" y="5411492"/>
              <a:ext cx="752664" cy="381211"/>
              <a:chOff x="5077985" y="5106692"/>
              <a:chExt cx="752664" cy="381211"/>
            </a:xfrm>
          </p:grpSpPr>
          <p:grpSp>
            <p:nvGrpSpPr>
              <p:cNvPr id="429" name="그룹 428">
                <a:extLst>
                  <a:ext uri="{FF2B5EF4-FFF2-40B4-BE49-F238E27FC236}">
                    <a16:creationId xmlns:a16="http://schemas.microsoft.com/office/drawing/2014/main" id="{90994B6A-4F97-4DF4-B4E2-B6414F591D3D}"/>
                  </a:ext>
                </a:extLst>
              </p:cNvPr>
              <p:cNvGrpSpPr/>
              <p:nvPr/>
            </p:nvGrpSpPr>
            <p:grpSpPr>
              <a:xfrm>
                <a:off x="5077985" y="5379454"/>
                <a:ext cx="752664" cy="108449"/>
                <a:chOff x="6227295" y="11527628"/>
                <a:chExt cx="1515739" cy="281104"/>
              </a:xfrm>
            </p:grpSpPr>
            <p:cxnSp>
              <p:nvCxnSpPr>
                <p:cNvPr id="433" name="직선 연결선 432">
                  <a:extLst>
                    <a:ext uri="{FF2B5EF4-FFF2-40B4-BE49-F238E27FC236}">
                      <a16:creationId xmlns:a16="http://schemas.microsoft.com/office/drawing/2014/main" id="{E60887D5-E00A-4641-92A8-CC269ABED1E2}"/>
                    </a:ext>
                  </a:extLst>
                </p:cNvPr>
                <p:cNvCxnSpPr/>
                <p:nvPr/>
              </p:nvCxnSpPr>
              <p:spPr>
                <a:xfrm>
                  <a:off x="6227295" y="11531042"/>
                  <a:ext cx="0" cy="2776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직선 연결선 433">
                  <a:extLst>
                    <a:ext uri="{FF2B5EF4-FFF2-40B4-BE49-F238E27FC236}">
                      <a16:creationId xmlns:a16="http://schemas.microsoft.com/office/drawing/2014/main" id="{282029BE-428F-47CF-A723-806CFCE61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27295" y="11527628"/>
                  <a:ext cx="151573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직선 연결선 434">
                  <a:extLst>
                    <a:ext uri="{FF2B5EF4-FFF2-40B4-BE49-F238E27FC236}">
                      <a16:creationId xmlns:a16="http://schemas.microsoft.com/office/drawing/2014/main" id="{CE521E18-96F3-4C29-8F74-F4613D2952C8}"/>
                    </a:ext>
                  </a:extLst>
                </p:cNvPr>
                <p:cNvCxnSpPr/>
                <p:nvPr/>
              </p:nvCxnSpPr>
              <p:spPr>
                <a:xfrm>
                  <a:off x="7743034" y="11531044"/>
                  <a:ext cx="0" cy="2776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ED6E7947-5CAD-4D30-A20B-C59E8106F61E}"/>
                  </a:ext>
                </a:extLst>
              </p:cNvPr>
              <p:cNvCxnSpPr/>
              <p:nvPr/>
            </p:nvCxnSpPr>
            <p:spPr>
              <a:xfrm>
                <a:off x="5519893" y="5106692"/>
                <a:ext cx="0" cy="275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7E2DAF68-2D57-4515-BB80-FA4CB09C7608}"/>
                </a:ext>
              </a:extLst>
            </p:cNvPr>
            <p:cNvSpPr/>
            <p:nvPr/>
          </p:nvSpPr>
          <p:spPr>
            <a:xfrm>
              <a:off x="1304788" y="5759473"/>
              <a:ext cx="878450" cy="5153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(A)6-1-1</a:t>
              </a: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-2. Gentle fabric care for minimal damage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(AIDD™)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won’t damage delicate clothes.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ACB9257C-B198-483B-B67C-B56835A37EBB}"/>
                </a:ext>
              </a:extLst>
            </p:cNvPr>
            <p:cNvSpPr/>
            <p:nvPr/>
          </p:nvSpPr>
          <p:spPr>
            <a:xfrm flipH="1">
              <a:off x="1043682" y="4988560"/>
              <a:ext cx="384254" cy="218440"/>
            </a:xfrm>
            <a:custGeom>
              <a:avLst/>
              <a:gdLst>
                <a:gd name="connsiteX0" fmla="*/ 1686560 w 1686560"/>
                <a:gd name="connsiteY0" fmla="*/ 0 h 218440"/>
                <a:gd name="connsiteX1" fmla="*/ 1686560 w 1686560"/>
                <a:gd name="connsiteY1" fmla="*/ 86360 h 218440"/>
                <a:gd name="connsiteX2" fmla="*/ 0 w 1686560"/>
                <a:gd name="connsiteY2" fmla="*/ 86360 h 218440"/>
                <a:gd name="connsiteX3" fmla="*/ 0 w 1686560"/>
                <a:gd name="connsiteY3" fmla="*/ 218440 h 2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6560" h="218440">
                  <a:moveTo>
                    <a:pt x="1686560" y="0"/>
                  </a:moveTo>
                  <a:lnTo>
                    <a:pt x="1686560" y="86360"/>
                  </a:lnTo>
                  <a:lnTo>
                    <a:pt x="0" y="86360"/>
                  </a:lnTo>
                  <a:lnTo>
                    <a:pt x="0" y="21844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341" name="사각형: 둥근 모서리 340">
              <a:extLst>
                <a:ext uri="{FF2B5EF4-FFF2-40B4-BE49-F238E27FC236}">
                  <a16:creationId xmlns:a16="http://schemas.microsoft.com/office/drawing/2014/main" id="{1ED387D2-0F09-4FE4-97A0-1BEA0DAA05C7}"/>
                </a:ext>
              </a:extLst>
            </p:cNvPr>
            <p:cNvSpPr/>
            <p:nvPr/>
          </p:nvSpPr>
          <p:spPr>
            <a:xfrm>
              <a:off x="572419" y="5741140"/>
              <a:ext cx="714002" cy="5320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(A) 6-1-1</a:t>
              </a: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-1 Powerful washing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360,</a:t>
              </a:r>
              <a:b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can power through dirt and stains.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5B15AF86-561A-45A0-8967-DC8394B47DAC}"/>
              </a:ext>
            </a:extLst>
          </p:cNvPr>
          <p:cNvSpPr/>
          <p:nvPr/>
        </p:nvSpPr>
        <p:spPr>
          <a:xfrm>
            <a:off x="7262594" y="6090778"/>
            <a:ext cx="878450" cy="546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(B) 6-1-1-2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Gentle fabric care for minimal damage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(AIDD™,)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won’t damage delicate clothes.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256F76D2-5ADB-4181-AA04-065B100891BE}"/>
              </a:ext>
            </a:extLst>
          </p:cNvPr>
          <p:cNvSpPr/>
          <p:nvPr/>
        </p:nvSpPr>
        <p:spPr>
          <a:xfrm>
            <a:off x="6517678" y="6072444"/>
            <a:ext cx="714002" cy="5645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(B) 6-1-1-1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Powerful washing and drying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4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TurboWash</a:t>
            </a: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360,</a:t>
            </a:r>
            <a:b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kumimoji="1" lang="en-US" altLang="ko-KR" sz="4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TurboWash</a:t>
            </a: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can power through dirt and stains.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5D207BA9-5AA7-474E-AC38-06911FA0D811}"/>
              </a:ext>
            </a:extLst>
          </p:cNvPr>
          <p:cNvSpPr/>
          <p:nvPr/>
        </p:nvSpPr>
        <p:spPr>
          <a:xfrm>
            <a:off x="8309307" y="6119736"/>
            <a:ext cx="974915" cy="524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(B) 6-3-1-1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Automated allocation and disposal of detergent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EzDispense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dispenses the right amount of detergent automatically.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F7532F01-8E9E-4C4B-8AA6-E2B5504F66E9}"/>
              </a:ext>
            </a:extLst>
          </p:cNvPr>
          <p:cNvSpPr/>
          <p:nvPr/>
        </p:nvSpPr>
        <p:spPr>
          <a:xfrm>
            <a:off x="9339855" y="6119738"/>
            <a:ext cx="870138" cy="5172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(B) 6-3-1-2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Fabric-sensing minimizes damage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(AIDD™)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can sense fabric type and automatically select the </a:t>
            </a:r>
            <a:r>
              <a:rPr kumimoji="1" lang="en-US" altLang="ko-KR" sz="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most appropriate washing motion.</a:t>
            </a:r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D6CC2D0D-BD97-4373-8368-B24D75D93396}"/>
              </a:ext>
            </a:extLst>
          </p:cNvPr>
          <p:cNvSpPr/>
          <p:nvPr/>
        </p:nvSpPr>
        <p:spPr>
          <a:xfrm>
            <a:off x="10231145" y="6113945"/>
            <a:ext cx="767679" cy="5251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(B) 6-3-1-3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Remote access and control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ThinQ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I can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keep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eye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on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remotely.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17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EAC3242A01E4C830AD82CDDC9C66E" ma:contentTypeVersion="10" ma:contentTypeDescription="Create a new document." ma:contentTypeScope="" ma:versionID="fe6cd7be2b14c277057199a782afd63d">
  <xsd:schema xmlns:xsd="http://www.w3.org/2001/XMLSchema" xmlns:xs="http://www.w3.org/2001/XMLSchema" xmlns:p="http://schemas.microsoft.com/office/2006/metadata/properties" xmlns:ns2="04b3bf00-6429-4603-83a2-fc2fde43dbe5" targetNamespace="http://schemas.microsoft.com/office/2006/metadata/properties" ma:root="true" ma:fieldsID="65717c94158d449d9a803e9939ba58ff" ns2:_="">
    <xsd:import namespace="04b3bf00-6429-4603-83a2-fc2fde43db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3bf00-6429-4603-83a2-fc2fde43db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CFE4AF-31BB-4598-B81B-5019D84F452D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04b3bf00-6429-4603-83a2-fc2fde43dbe5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804520-C0BD-491F-BBDD-5419E125D7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b3bf00-6429-4603-83a2-fc2fde43db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C787E3-53B9-4529-9A58-BAC282DB5A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3841</TotalTime>
  <Words>2024</Words>
  <Application>Microsoft Office PowerPoint</Application>
  <PresentationFormat>와이드스크린</PresentationFormat>
  <Paragraphs>294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LG스마트체 Regular</vt:lpstr>
      <vt:lpstr>굴림</vt:lpstr>
      <vt:lpstr>맑은 고딕</vt:lpstr>
      <vt:lpstr>Arial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유세희(Sammy)</dc:creator>
  <cp:lastModifiedBy>유세희(Sammy)</cp:lastModifiedBy>
  <cp:revision>200</cp:revision>
  <dcterms:created xsi:type="dcterms:W3CDTF">2022-02-03T07:50:18Z</dcterms:created>
  <dcterms:modified xsi:type="dcterms:W3CDTF">2022-03-17T01:45:18Z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0x0101005BAEAC3242A01E4C830AD82CDDC9C66E</vt:lpwstr>
  </property>
</Properties>
</file>