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9" r:id="rId5"/>
    <p:sldId id="262" r:id="rId6"/>
    <p:sldId id="257" r:id="rId7"/>
    <p:sldId id="263" r:id="rId8"/>
    <p:sldId id="266" r:id="rId9"/>
    <p:sldId id="264" r:id="rId10"/>
    <p:sldId id="265" r:id="rId11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90A0359-2FAC-702B-7A0F-708C051429B0}" name="김지연(Jane)" initials="김지" userId="S::jane.kim@kremaworldwide.com::c66a260b-e48e-4116-93b2-d1fb6b5f888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48" autoAdjust="0"/>
    <p:restoredTop sz="94660"/>
  </p:normalViewPr>
  <p:slideViewPr>
    <p:cSldViewPr snapToGrid="0">
      <p:cViewPr>
        <p:scale>
          <a:sx n="150" d="100"/>
          <a:sy n="150" d="100"/>
        </p:scale>
        <p:origin x="150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세희(Sammy)" userId="c309e5cc-64ff-444f-8b61-2a552b0828c7" providerId="ADAL" clId="{120C0EAA-C894-4F16-8DB4-ADE135F96C6C}"/>
    <pc:docChg chg="undo custSel addSld modSld">
      <pc:chgData name="유세희(Sammy)" userId="c309e5cc-64ff-444f-8b61-2a552b0828c7" providerId="ADAL" clId="{120C0EAA-C894-4F16-8DB4-ADE135F96C6C}" dt="2022-03-07T09:34:44.153" v="540" actId="1076"/>
      <pc:docMkLst>
        <pc:docMk/>
      </pc:docMkLst>
      <pc:sldChg chg="modSp mod">
        <pc:chgData name="유세희(Sammy)" userId="c309e5cc-64ff-444f-8b61-2a552b0828c7" providerId="ADAL" clId="{120C0EAA-C894-4F16-8DB4-ADE135F96C6C}" dt="2022-03-07T07:27:31.520" v="1"/>
        <pc:sldMkLst>
          <pc:docMk/>
          <pc:sldMk cId="2954286154" sldId="257"/>
        </pc:sldMkLst>
        <pc:spChg chg="mod">
          <ac:chgData name="유세희(Sammy)" userId="c309e5cc-64ff-444f-8b61-2a552b0828c7" providerId="ADAL" clId="{120C0EAA-C894-4F16-8DB4-ADE135F96C6C}" dt="2022-03-07T07:27:31.520" v="1"/>
          <ac:spMkLst>
            <pc:docMk/>
            <pc:sldMk cId="2954286154" sldId="257"/>
            <ac:spMk id="259" creationId="{7216D1EB-21C3-48C6-B1BD-D9207A35076C}"/>
          </ac:spMkLst>
        </pc:spChg>
      </pc:sldChg>
      <pc:sldChg chg="modSp mod">
        <pc:chgData name="유세희(Sammy)" userId="c309e5cc-64ff-444f-8b61-2a552b0828c7" providerId="ADAL" clId="{120C0EAA-C894-4F16-8DB4-ADE135F96C6C}" dt="2022-03-07T09:03:48.743" v="399" actId="207"/>
        <pc:sldMkLst>
          <pc:docMk/>
          <pc:sldMk cId="3697653369" sldId="263"/>
        </pc:sldMkLst>
        <pc:spChg chg="mod">
          <ac:chgData name="유세희(Sammy)" userId="c309e5cc-64ff-444f-8b61-2a552b0828c7" providerId="ADAL" clId="{120C0EAA-C894-4F16-8DB4-ADE135F96C6C}" dt="2022-03-07T09:03:48.743" v="399" actId="207"/>
          <ac:spMkLst>
            <pc:docMk/>
            <pc:sldMk cId="3697653369" sldId="263"/>
            <ac:spMk id="172" creationId="{4E69484D-A69C-495C-A8AC-465A014E1A42}"/>
          </ac:spMkLst>
        </pc:spChg>
      </pc:sldChg>
      <pc:sldChg chg="addSp delSp modSp add mod">
        <pc:chgData name="유세희(Sammy)" userId="c309e5cc-64ff-444f-8b61-2a552b0828c7" providerId="ADAL" clId="{120C0EAA-C894-4F16-8DB4-ADE135F96C6C}" dt="2022-03-07T09:34:44.153" v="540" actId="1076"/>
        <pc:sldMkLst>
          <pc:docMk/>
          <pc:sldMk cId="703507614" sldId="264"/>
        </pc:sldMkLst>
        <pc:spChg chg="mod">
          <ac:chgData name="유세희(Sammy)" userId="c309e5cc-64ff-444f-8b61-2a552b0828c7" providerId="ADAL" clId="{120C0EAA-C894-4F16-8DB4-ADE135F96C6C}" dt="2022-03-07T07:31:43.639" v="36" actId="13926"/>
          <ac:spMkLst>
            <pc:docMk/>
            <pc:sldMk cId="703507614" sldId="264"/>
            <ac:spMk id="151" creationId="{FD48FDE6-22AE-49CE-B107-430142B90898}"/>
          </ac:spMkLst>
        </pc:spChg>
        <pc:spChg chg="add del">
          <ac:chgData name="유세희(Sammy)" userId="c309e5cc-64ff-444f-8b61-2a552b0828c7" providerId="ADAL" clId="{120C0EAA-C894-4F16-8DB4-ADE135F96C6C}" dt="2022-03-07T07:31:56.250" v="39" actId="478"/>
          <ac:spMkLst>
            <pc:docMk/>
            <pc:sldMk cId="703507614" sldId="264"/>
            <ac:spMk id="152" creationId="{3F6AD617-F9C9-4FF6-AB37-4B9EAFBBB70A}"/>
          </ac:spMkLst>
        </pc:spChg>
        <pc:spChg chg="del">
          <ac:chgData name="유세희(Sammy)" userId="c309e5cc-64ff-444f-8b61-2a552b0828c7" providerId="ADAL" clId="{120C0EAA-C894-4F16-8DB4-ADE135F96C6C}" dt="2022-03-07T07:32:12.022" v="40" actId="478"/>
          <ac:spMkLst>
            <pc:docMk/>
            <pc:sldMk cId="703507614" sldId="264"/>
            <ac:spMk id="166" creationId="{24678319-3443-4134-9FC0-94D71A2D8D33}"/>
          </ac:spMkLst>
        </pc:spChg>
        <pc:spChg chg="add mod">
          <ac:chgData name="유세희(Sammy)" userId="c309e5cc-64ff-444f-8b61-2a552b0828c7" providerId="ADAL" clId="{120C0EAA-C894-4F16-8DB4-ADE135F96C6C}" dt="2022-03-07T07:36:30.293" v="82" actId="1076"/>
          <ac:spMkLst>
            <pc:docMk/>
            <pc:sldMk cId="703507614" sldId="264"/>
            <ac:spMk id="168" creationId="{30E3A308-154B-41E2-9272-95CCA29B7531}"/>
          </ac:spMkLst>
        </pc:spChg>
        <pc:spChg chg="mod">
          <ac:chgData name="유세희(Sammy)" userId="c309e5cc-64ff-444f-8b61-2a552b0828c7" providerId="ADAL" clId="{120C0EAA-C894-4F16-8DB4-ADE135F96C6C}" dt="2022-03-07T09:05:55.450" v="435" actId="20577"/>
          <ac:spMkLst>
            <pc:docMk/>
            <pc:sldMk cId="703507614" sldId="264"/>
            <ac:spMk id="169" creationId="{D2374406-3EDC-4B89-8B9D-739AC9800731}"/>
          </ac:spMkLst>
        </pc:spChg>
        <pc:spChg chg="add del mod">
          <ac:chgData name="유세희(Sammy)" userId="c309e5cc-64ff-444f-8b61-2a552b0828c7" providerId="ADAL" clId="{120C0EAA-C894-4F16-8DB4-ADE135F96C6C}" dt="2022-03-07T07:37:26.126" v="91" actId="478"/>
          <ac:spMkLst>
            <pc:docMk/>
            <pc:sldMk cId="703507614" sldId="264"/>
            <ac:spMk id="172" creationId="{B423DF30-7D61-4279-967C-FD6FE723D6C7}"/>
          </ac:spMkLst>
        </pc:spChg>
        <pc:spChg chg="add mod">
          <ac:chgData name="유세희(Sammy)" userId="c309e5cc-64ff-444f-8b61-2a552b0828c7" providerId="ADAL" clId="{120C0EAA-C894-4F16-8DB4-ADE135F96C6C}" dt="2022-03-07T07:37:18.662" v="87" actId="571"/>
          <ac:spMkLst>
            <pc:docMk/>
            <pc:sldMk cId="703507614" sldId="264"/>
            <ac:spMk id="173" creationId="{7C0647B1-4662-4867-96B1-CACA993B085A}"/>
          </ac:spMkLst>
        </pc:spChg>
        <pc:spChg chg="del">
          <ac:chgData name="유세희(Sammy)" userId="c309e5cc-64ff-444f-8b61-2a552b0828c7" providerId="ADAL" clId="{120C0EAA-C894-4F16-8DB4-ADE135F96C6C}" dt="2022-03-07T07:36:59.940" v="83" actId="478"/>
          <ac:spMkLst>
            <pc:docMk/>
            <pc:sldMk cId="703507614" sldId="264"/>
            <ac:spMk id="177" creationId="{424821B0-C1DF-4BED-862D-654AEFAC3BDE}"/>
          </ac:spMkLst>
        </pc:spChg>
        <pc:spChg chg="mod">
          <ac:chgData name="유세희(Sammy)" userId="c309e5cc-64ff-444f-8b61-2a552b0828c7" providerId="ADAL" clId="{120C0EAA-C894-4F16-8DB4-ADE135F96C6C}" dt="2022-03-07T07:38:12.874" v="131" actId="1076"/>
          <ac:spMkLst>
            <pc:docMk/>
            <pc:sldMk cId="703507614" sldId="264"/>
            <ac:spMk id="178" creationId="{5FADB5A4-3FA0-4F5E-B6EB-8DD2B1692C4E}"/>
          </ac:spMkLst>
        </pc:spChg>
        <pc:spChg chg="mod">
          <ac:chgData name="유세희(Sammy)" userId="c309e5cc-64ff-444f-8b61-2a552b0828c7" providerId="ADAL" clId="{120C0EAA-C894-4F16-8DB4-ADE135F96C6C}" dt="2022-03-07T09:25:09.625" v="475" actId="20577"/>
          <ac:spMkLst>
            <pc:docMk/>
            <pc:sldMk cId="703507614" sldId="264"/>
            <ac:spMk id="184" creationId="{87978FAE-72A2-46CA-841E-BC89C8A00FBC}"/>
          </ac:spMkLst>
        </pc:spChg>
        <pc:spChg chg="add mod">
          <ac:chgData name="유세희(Sammy)" userId="c309e5cc-64ff-444f-8b61-2a552b0828c7" providerId="ADAL" clId="{120C0EAA-C894-4F16-8DB4-ADE135F96C6C}" dt="2022-03-07T08:21:38.409" v="195"/>
          <ac:spMkLst>
            <pc:docMk/>
            <pc:sldMk cId="703507614" sldId="264"/>
            <ac:spMk id="186" creationId="{71919683-93B9-41A8-ADC5-1BB6637B68B5}"/>
          </ac:spMkLst>
        </pc:spChg>
        <pc:spChg chg="add mod">
          <ac:chgData name="유세희(Sammy)" userId="c309e5cc-64ff-444f-8b61-2a552b0828c7" providerId="ADAL" clId="{120C0EAA-C894-4F16-8DB4-ADE135F96C6C}" dt="2022-03-07T09:06:37.918" v="446" actId="6549"/>
          <ac:spMkLst>
            <pc:docMk/>
            <pc:sldMk cId="703507614" sldId="264"/>
            <ac:spMk id="193" creationId="{0F7AA1D0-86B6-4851-B6D6-18B6042C5147}"/>
          </ac:spMkLst>
        </pc:spChg>
        <pc:spChg chg="del">
          <ac:chgData name="유세희(Sammy)" userId="c309e5cc-64ff-444f-8b61-2a552b0828c7" providerId="ADAL" clId="{120C0EAA-C894-4F16-8DB4-ADE135F96C6C}" dt="2022-03-07T08:22:32.656" v="196" actId="478"/>
          <ac:spMkLst>
            <pc:docMk/>
            <pc:sldMk cId="703507614" sldId="264"/>
            <ac:spMk id="195" creationId="{0C5D61AB-3B46-4001-8CC6-D9109A39AE67}"/>
          </ac:spMkLst>
        </pc:spChg>
        <pc:spChg chg="mod">
          <ac:chgData name="유세희(Sammy)" userId="c309e5cc-64ff-444f-8b61-2a552b0828c7" providerId="ADAL" clId="{120C0EAA-C894-4F16-8DB4-ADE135F96C6C}" dt="2022-03-07T09:25:34.690" v="502" actId="20577"/>
          <ac:spMkLst>
            <pc:docMk/>
            <pc:sldMk cId="703507614" sldId="264"/>
            <ac:spMk id="201" creationId="{3CCBF669-97AC-42B6-ADA1-15AA791A922A}"/>
          </ac:spMkLst>
        </pc:spChg>
        <pc:spChg chg="mod">
          <ac:chgData name="유세희(Sammy)" userId="c309e5cc-64ff-444f-8b61-2a552b0828c7" providerId="ADAL" clId="{120C0EAA-C894-4F16-8DB4-ADE135F96C6C}" dt="2022-03-07T09:34:32.999" v="532" actId="20577"/>
          <ac:spMkLst>
            <pc:docMk/>
            <pc:sldMk cId="703507614" sldId="264"/>
            <ac:spMk id="211" creationId="{17F82A4B-00D1-4BDC-92E0-E4AAD141FD58}"/>
          </ac:spMkLst>
        </pc:spChg>
        <pc:spChg chg="del">
          <ac:chgData name="유세희(Sammy)" userId="c309e5cc-64ff-444f-8b61-2a552b0828c7" providerId="ADAL" clId="{120C0EAA-C894-4F16-8DB4-ADE135F96C6C}" dt="2022-03-07T08:22:40.450" v="197" actId="478"/>
          <ac:spMkLst>
            <pc:docMk/>
            <pc:sldMk cId="703507614" sldId="264"/>
            <ac:spMk id="212" creationId="{9F38205A-9FA4-4758-90E4-0EC680B39941}"/>
          </ac:spMkLst>
        </pc:spChg>
        <pc:spChg chg="mod">
          <ac:chgData name="유세희(Sammy)" userId="c309e5cc-64ff-444f-8b61-2a552b0828c7" providerId="ADAL" clId="{120C0EAA-C894-4F16-8DB4-ADE135F96C6C}" dt="2022-03-07T09:34:28.290" v="525" actId="20577"/>
          <ac:spMkLst>
            <pc:docMk/>
            <pc:sldMk cId="703507614" sldId="264"/>
            <ac:spMk id="213" creationId="{6D0FE81A-41D0-438C-85D1-D062D31B34D9}"/>
          </ac:spMkLst>
        </pc:spChg>
        <pc:spChg chg="mod">
          <ac:chgData name="유세희(Sammy)" userId="c309e5cc-64ff-444f-8b61-2a552b0828c7" providerId="ADAL" clId="{120C0EAA-C894-4F16-8DB4-ADE135F96C6C}" dt="2022-03-07T09:34:44.153" v="540" actId="1076"/>
          <ac:spMkLst>
            <pc:docMk/>
            <pc:sldMk cId="703507614" sldId="264"/>
            <ac:spMk id="215" creationId="{209C97CB-A125-4ACC-B641-E5445D2846EE}"/>
          </ac:spMkLst>
        </pc:spChg>
        <pc:spChg chg="mod">
          <ac:chgData name="유세희(Sammy)" userId="c309e5cc-64ff-444f-8b61-2a552b0828c7" providerId="ADAL" clId="{120C0EAA-C894-4F16-8DB4-ADE135F96C6C}" dt="2022-03-07T09:08:38.470" v="447" actId="20577"/>
          <ac:spMkLst>
            <pc:docMk/>
            <pc:sldMk cId="703507614" sldId="264"/>
            <ac:spMk id="225" creationId="{9E49F58D-835C-4087-8AA7-E6E9DE347E4B}"/>
          </ac:spMkLst>
        </pc:spChg>
        <pc:spChg chg="mod">
          <ac:chgData name="유세희(Sammy)" userId="c309e5cc-64ff-444f-8b61-2a552b0828c7" providerId="ADAL" clId="{120C0EAA-C894-4F16-8DB4-ADE135F96C6C}" dt="2022-03-07T07:28:41.072" v="20"/>
          <ac:spMkLst>
            <pc:docMk/>
            <pc:sldMk cId="703507614" sldId="264"/>
            <ac:spMk id="259" creationId="{7216D1EB-21C3-48C6-B1BD-D9207A35076C}"/>
          </ac:spMkLst>
        </pc:spChg>
        <pc:spChg chg="mod">
          <ac:chgData name="유세희(Sammy)" userId="c309e5cc-64ff-444f-8b61-2a552b0828c7" providerId="ADAL" clId="{120C0EAA-C894-4F16-8DB4-ADE135F96C6C}" dt="2022-03-07T07:31:02.267" v="30"/>
          <ac:spMkLst>
            <pc:docMk/>
            <pc:sldMk cId="703507614" sldId="264"/>
            <ac:spMk id="260" creationId="{B49312D0-BC25-4CCA-88DD-B665959B1C5E}"/>
          </ac:spMkLst>
        </pc:spChg>
        <pc:spChg chg="mod">
          <ac:chgData name="유세희(Sammy)" userId="c309e5cc-64ff-444f-8b61-2a552b0828c7" providerId="ADAL" clId="{120C0EAA-C894-4F16-8DB4-ADE135F96C6C}" dt="2022-03-07T09:25:05.507" v="470" actId="20577"/>
          <ac:spMkLst>
            <pc:docMk/>
            <pc:sldMk cId="703507614" sldId="264"/>
            <ac:spMk id="296" creationId="{334DA123-CE51-4E63-98F1-1AA9167F67CB}"/>
          </ac:spMkLst>
        </pc:spChg>
        <pc:spChg chg="mod">
          <ac:chgData name="유세희(Sammy)" userId="c309e5cc-64ff-444f-8b61-2a552b0828c7" providerId="ADAL" clId="{120C0EAA-C894-4F16-8DB4-ADE135F96C6C}" dt="2022-03-07T09:08:40.103" v="448" actId="20577"/>
          <ac:spMkLst>
            <pc:docMk/>
            <pc:sldMk cId="703507614" sldId="264"/>
            <ac:spMk id="330" creationId="{001BB1F7-3A5B-4C27-8BE6-0EF45AFC0375}"/>
          </ac:spMkLst>
        </pc:spChg>
        <pc:spChg chg="del">
          <ac:chgData name="유세희(Sammy)" userId="c309e5cc-64ff-444f-8b61-2a552b0828c7" providerId="ADAL" clId="{120C0EAA-C894-4F16-8DB4-ADE135F96C6C}" dt="2022-03-07T07:32:12.022" v="40" actId="478"/>
          <ac:spMkLst>
            <pc:docMk/>
            <pc:sldMk cId="703507614" sldId="264"/>
            <ac:spMk id="331" creationId="{FF018044-01DF-4949-93E5-9039EEA241EA}"/>
          </ac:spMkLst>
        </pc:spChg>
        <pc:spChg chg="mod">
          <ac:chgData name="유세희(Sammy)" userId="c309e5cc-64ff-444f-8b61-2a552b0828c7" providerId="ADAL" clId="{120C0EAA-C894-4F16-8DB4-ADE135F96C6C}" dt="2022-03-07T09:08:59.903" v="457" actId="20577"/>
          <ac:spMkLst>
            <pc:docMk/>
            <pc:sldMk cId="703507614" sldId="264"/>
            <ac:spMk id="335" creationId="{4352C8CE-6DAB-4D8A-8D9B-2D905CB013E9}"/>
          </ac:spMkLst>
        </pc:spChg>
        <pc:spChg chg="mod">
          <ac:chgData name="유세희(Sammy)" userId="c309e5cc-64ff-444f-8b61-2a552b0828c7" providerId="ADAL" clId="{120C0EAA-C894-4F16-8DB4-ADE135F96C6C}" dt="2022-03-07T09:05:19.363" v="429" actId="20577"/>
          <ac:spMkLst>
            <pc:docMk/>
            <pc:sldMk cId="703507614" sldId="264"/>
            <ac:spMk id="340" creationId="{082F40E6-F87F-4E3F-81E5-B958900A3F2D}"/>
          </ac:spMkLst>
        </pc:spChg>
        <pc:spChg chg="mod">
          <ac:chgData name="유세희(Sammy)" userId="c309e5cc-64ff-444f-8b61-2a552b0828c7" providerId="ADAL" clId="{120C0EAA-C894-4F16-8DB4-ADE135F96C6C}" dt="2022-03-07T07:37:24.275" v="90"/>
          <ac:spMkLst>
            <pc:docMk/>
            <pc:sldMk cId="703507614" sldId="264"/>
            <ac:spMk id="341" creationId="{F68D197A-6D0C-4D73-B886-28CDED6BFC35}"/>
          </ac:spMkLst>
        </pc:spChg>
        <pc:spChg chg="mod">
          <ac:chgData name="유세희(Sammy)" userId="c309e5cc-64ff-444f-8b61-2a552b0828c7" providerId="ADAL" clId="{120C0EAA-C894-4F16-8DB4-ADE135F96C6C}" dt="2022-03-07T09:08:41.275" v="449" actId="20577"/>
          <ac:spMkLst>
            <pc:docMk/>
            <pc:sldMk cId="703507614" sldId="264"/>
            <ac:spMk id="342" creationId="{40A79523-31AD-471B-9F8D-CCF3945F8484}"/>
          </ac:spMkLst>
        </pc:spChg>
        <pc:spChg chg="del mod">
          <ac:chgData name="유세희(Sammy)" userId="c309e5cc-64ff-444f-8b61-2a552b0828c7" providerId="ADAL" clId="{120C0EAA-C894-4F16-8DB4-ADE135F96C6C}" dt="2022-03-07T07:33:35.210" v="44" actId="478"/>
          <ac:spMkLst>
            <pc:docMk/>
            <pc:sldMk cId="703507614" sldId="264"/>
            <ac:spMk id="343" creationId="{DFE47505-A0BD-46F8-B55A-8A9B813F89CA}"/>
          </ac:spMkLst>
        </pc:spChg>
        <pc:spChg chg="mod">
          <ac:chgData name="유세희(Sammy)" userId="c309e5cc-64ff-444f-8b61-2a552b0828c7" providerId="ADAL" clId="{120C0EAA-C894-4F16-8DB4-ADE135F96C6C}" dt="2022-03-07T07:33:53.510" v="63" actId="20577"/>
          <ac:spMkLst>
            <pc:docMk/>
            <pc:sldMk cId="703507614" sldId="264"/>
            <ac:spMk id="349" creationId="{445A778D-7003-4C2C-A926-27166574E799}"/>
          </ac:spMkLst>
        </pc:spChg>
        <pc:spChg chg="mod">
          <ac:chgData name="유세희(Sammy)" userId="c309e5cc-64ff-444f-8b61-2a552b0828c7" providerId="ADAL" clId="{120C0EAA-C894-4F16-8DB4-ADE135F96C6C}" dt="2022-03-07T07:34:13.719" v="66" actId="20577"/>
          <ac:spMkLst>
            <pc:docMk/>
            <pc:sldMk cId="703507614" sldId="264"/>
            <ac:spMk id="353" creationId="{2A76F19F-BEFD-4E97-B536-618265A33C28}"/>
          </ac:spMkLst>
        </pc:spChg>
        <pc:spChg chg="del">
          <ac:chgData name="유세희(Sammy)" userId="c309e5cc-64ff-444f-8b61-2a552b0828c7" providerId="ADAL" clId="{120C0EAA-C894-4F16-8DB4-ADE135F96C6C}" dt="2022-03-07T07:36:59.940" v="83" actId="478"/>
          <ac:spMkLst>
            <pc:docMk/>
            <pc:sldMk cId="703507614" sldId="264"/>
            <ac:spMk id="356" creationId="{8302FABC-CB4A-491B-BB0F-E321EA2CDCC4}"/>
          </ac:spMkLst>
        </pc:spChg>
        <pc:spChg chg="del">
          <ac:chgData name="유세희(Sammy)" userId="c309e5cc-64ff-444f-8b61-2a552b0828c7" providerId="ADAL" clId="{120C0EAA-C894-4F16-8DB4-ADE135F96C6C}" dt="2022-03-07T07:36:59.940" v="83" actId="478"/>
          <ac:spMkLst>
            <pc:docMk/>
            <pc:sldMk cId="703507614" sldId="264"/>
            <ac:spMk id="370" creationId="{5378F94C-E419-4AC1-ACFE-C23ED1BF4761}"/>
          </ac:spMkLst>
        </pc:spChg>
        <pc:spChg chg="mod">
          <ac:chgData name="유세희(Sammy)" userId="c309e5cc-64ff-444f-8b61-2a552b0828c7" providerId="ADAL" clId="{120C0EAA-C894-4F16-8DB4-ADE135F96C6C}" dt="2022-03-07T09:24:57.849" v="465" actId="20577"/>
          <ac:spMkLst>
            <pc:docMk/>
            <pc:sldMk cId="703507614" sldId="264"/>
            <ac:spMk id="398" creationId="{D5AF3848-2BF1-4F5A-AADD-1BDE963FF480}"/>
          </ac:spMkLst>
        </pc:spChg>
        <pc:spChg chg="mod">
          <ac:chgData name="유세희(Sammy)" userId="c309e5cc-64ff-444f-8b61-2a552b0828c7" providerId="ADAL" clId="{120C0EAA-C894-4F16-8DB4-ADE135F96C6C}" dt="2022-03-07T09:25:13.910" v="480" actId="20577"/>
          <ac:spMkLst>
            <pc:docMk/>
            <pc:sldMk cId="703507614" sldId="264"/>
            <ac:spMk id="399" creationId="{9EC4A6D2-52A1-48BC-900C-6E04A87B5EB3}"/>
          </ac:spMkLst>
        </pc:spChg>
        <pc:spChg chg="mod">
          <ac:chgData name="유세희(Sammy)" userId="c309e5cc-64ff-444f-8b61-2a552b0828c7" providerId="ADAL" clId="{120C0EAA-C894-4F16-8DB4-ADE135F96C6C}" dt="2022-03-07T09:25:18.180" v="485" actId="20577"/>
          <ac:spMkLst>
            <pc:docMk/>
            <pc:sldMk cId="703507614" sldId="264"/>
            <ac:spMk id="401" creationId="{5DBF00E5-BB8B-420F-8CF6-0462B8E34B14}"/>
          </ac:spMkLst>
        </pc:spChg>
        <pc:spChg chg="mod">
          <ac:chgData name="유세희(Sammy)" userId="c309e5cc-64ff-444f-8b61-2a552b0828c7" providerId="ADAL" clId="{120C0EAA-C894-4F16-8DB4-ADE135F96C6C}" dt="2022-03-07T09:25:24.534" v="490" actId="20577"/>
          <ac:spMkLst>
            <pc:docMk/>
            <pc:sldMk cId="703507614" sldId="264"/>
            <ac:spMk id="402" creationId="{BCC6F7E5-D01B-48FF-A896-AD0AD8141C50}"/>
          </ac:spMkLst>
        </pc:spChg>
        <pc:spChg chg="mod">
          <ac:chgData name="유세희(Sammy)" userId="c309e5cc-64ff-444f-8b61-2a552b0828c7" providerId="ADAL" clId="{120C0EAA-C894-4F16-8DB4-ADE135F96C6C}" dt="2022-03-07T09:25:30.287" v="497" actId="20577"/>
          <ac:spMkLst>
            <pc:docMk/>
            <pc:sldMk cId="703507614" sldId="264"/>
            <ac:spMk id="403" creationId="{2043B781-1371-4F21-B156-A64EF9035FC3}"/>
          </ac:spMkLst>
        </pc:spChg>
        <pc:spChg chg="mod">
          <ac:chgData name="유세희(Sammy)" userId="c309e5cc-64ff-444f-8b61-2a552b0828c7" providerId="ADAL" clId="{120C0EAA-C894-4F16-8DB4-ADE135F96C6C}" dt="2022-03-07T09:32:13.960" v="515" actId="20577"/>
          <ac:spMkLst>
            <pc:docMk/>
            <pc:sldMk cId="703507614" sldId="264"/>
            <ac:spMk id="417" creationId="{4444A560-4FCA-4A2E-B850-1BD309A836F2}"/>
          </ac:spMkLst>
        </pc:spChg>
        <pc:spChg chg="mod">
          <ac:chgData name="유세희(Sammy)" userId="c309e5cc-64ff-444f-8b61-2a552b0828c7" providerId="ADAL" clId="{120C0EAA-C894-4F16-8DB4-ADE135F96C6C}" dt="2022-03-07T09:09:12.823" v="461" actId="20577"/>
          <ac:spMkLst>
            <pc:docMk/>
            <pc:sldMk cId="703507614" sldId="264"/>
            <ac:spMk id="424" creationId="{676BD6FF-2EFD-45C3-85F4-37CA1DE3D48B}"/>
          </ac:spMkLst>
        </pc:spChg>
        <pc:spChg chg="mod">
          <ac:chgData name="유세희(Sammy)" userId="c309e5cc-64ff-444f-8b61-2a552b0828c7" providerId="ADAL" clId="{120C0EAA-C894-4F16-8DB4-ADE135F96C6C}" dt="2022-03-07T09:32:17.663" v="518" actId="20577"/>
          <ac:spMkLst>
            <pc:docMk/>
            <pc:sldMk cId="703507614" sldId="264"/>
            <ac:spMk id="425" creationId="{A3B0209E-2C9A-41B4-8324-8793FCF2EC18}"/>
          </ac:spMkLst>
        </pc:spChg>
        <pc:spChg chg="mod">
          <ac:chgData name="유세희(Sammy)" userId="c309e5cc-64ff-444f-8b61-2a552b0828c7" providerId="ADAL" clId="{120C0EAA-C894-4F16-8DB4-ADE135F96C6C}" dt="2022-03-07T09:32:02.699" v="509" actId="20577"/>
          <ac:spMkLst>
            <pc:docMk/>
            <pc:sldMk cId="703507614" sldId="264"/>
            <ac:spMk id="431" creationId="{25FE50D0-D39E-4D01-9A92-EBA080710FC3}"/>
          </ac:spMkLst>
        </pc:spChg>
        <pc:spChg chg="mod">
          <ac:chgData name="유세희(Sammy)" userId="c309e5cc-64ff-444f-8b61-2a552b0828c7" providerId="ADAL" clId="{120C0EAA-C894-4F16-8DB4-ADE135F96C6C}" dt="2022-03-07T09:32:08.171" v="512" actId="20577"/>
          <ac:spMkLst>
            <pc:docMk/>
            <pc:sldMk cId="703507614" sldId="264"/>
            <ac:spMk id="432" creationId="{199A4A0C-0A78-46C3-9599-949AC9078126}"/>
          </ac:spMkLst>
        </pc:spChg>
        <pc:spChg chg="add del">
          <ac:chgData name="유세희(Sammy)" userId="c309e5cc-64ff-444f-8b61-2a552b0828c7" providerId="ADAL" clId="{120C0EAA-C894-4F16-8DB4-ADE135F96C6C}" dt="2022-03-07T07:31:56.250" v="39" actId="478"/>
          <ac:spMkLst>
            <pc:docMk/>
            <pc:sldMk cId="703507614" sldId="264"/>
            <ac:spMk id="435" creationId="{36FE24DF-021A-4FC5-AEFA-B74B18E77A3A}"/>
          </ac:spMkLst>
        </pc:spChg>
        <pc:spChg chg="mod">
          <ac:chgData name="유세희(Sammy)" userId="c309e5cc-64ff-444f-8b61-2a552b0828c7" providerId="ADAL" clId="{120C0EAA-C894-4F16-8DB4-ADE135F96C6C}" dt="2022-03-07T09:08:49.831" v="453" actId="20577"/>
          <ac:spMkLst>
            <pc:docMk/>
            <pc:sldMk cId="703507614" sldId="264"/>
            <ac:spMk id="511" creationId="{8AC859C2-B273-4811-B3BB-4217A99234CA}"/>
          </ac:spMkLst>
        </pc:spChg>
        <pc:spChg chg="del">
          <ac:chgData name="유세희(Sammy)" userId="c309e5cc-64ff-444f-8b61-2a552b0828c7" providerId="ADAL" clId="{120C0EAA-C894-4F16-8DB4-ADE135F96C6C}" dt="2022-03-07T07:34:49.273" v="69" actId="478"/>
          <ac:spMkLst>
            <pc:docMk/>
            <pc:sldMk cId="703507614" sldId="264"/>
            <ac:spMk id="512" creationId="{051BE7C9-1B5C-4BFC-AB54-7A5897AC63A1}"/>
          </ac:spMkLst>
        </pc:spChg>
        <pc:spChg chg="mod">
          <ac:chgData name="유세희(Sammy)" userId="c309e5cc-64ff-444f-8b61-2a552b0828c7" providerId="ADAL" clId="{120C0EAA-C894-4F16-8DB4-ADE135F96C6C}" dt="2022-03-07T07:35:40.474" v="75" actId="20577"/>
          <ac:spMkLst>
            <pc:docMk/>
            <pc:sldMk cId="703507614" sldId="264"/>
            <ac:spMk id="514" creationId="{B8FA71A5-B6D1-4987-9B8F-D63159DC9E19}"/>
          </ac:spMkLst>
        </pc:spChg>
        <pc:spChg chg="mod">
          <ac:chgData name="유세희(Sammy)" userId="c309e5cc-64ff-444f-8b61-2a552b0828c7" providerId="ADAL" clId="{120C0EAA-C894-4F16-8DB4-ADE135F96C6C}" dt="2022-03-07T07:35:43.032" v="77" actId="20577"/>
          <ac:spMkLst>
            <pc:docMk/>
            <pc:sldMk cId="703507614" sldId="264"/>
            <ac:spMk id="515" creationId="{705E4112-477B-4475-B015-69006B1E2873}"/>
          </ac:spMkLst>
        </pc:spChg>
        <pc:spChg chg="del">
          <ac:chgData name="유세희(Sammy)" userId="c309e5cc-64ff-444f-8b61-2a552b0828c7" providerId="ADAL" clId="{120C0EAA-C894-4F16-8DB4-ADE135F96C6C}" dt="2022-03-07T07:34:38.771" v="68" actId="478"/>
          <ac:spMkLst>
            <pc:docMk/>
            <pc:sldMk cId="703507614" sldId="264"/>
            <ac:spMk id="522" creationId="{EA61C35A-4550-456F-806A-81554E0EE8B8}"/>
          </ac:spMkLst>
        </pc:spChg>
        <pc:spChg chg="mod">
          <ac:chgData name="유세희(Sammy)" userId="c309e5cc-64ff-444f-8b61-2a552b0828c7" providerId="ADAL" clId="{120C0EAA-C894-4F16-8DB4-ADE135F96C6C}" dt="2022-03-07T07:35:36.378" v="73" actId="20577"/>
          <ac:spMkLst>
            <pc:docMk/>
            <pc:sldMk cId="703507614" sldId="264"/>
            <ac:spMk id="523" creationId="{D38EF802-3195-42DB-A7FB-B40C563AA4F7}"/>
          </ac:spMkLst>
        </pc:spChg>
        <pc:spChg chg="mod">
          <ac:chgData name="유세희(Sammy)" userId="c309e5cc-64ff-444f-8b61-2a552b0828c7" providerId="ADAL" clId="{120C0EAA-C894-4F16-8DB4-ADE135F96C6C}" dt="2022-03-07T07:35:33.572" v="72" actId="20577"/>
          <ac:spMkLst>
            <pc:docMk/>
            <pc:sldMk cId="703507614" sldId="264"/>
            <ac:spMk id="524" creationId="{4CF313A1-98CD-4FD8-81F4-2FBEB2AF37B7}"/>
          </ac:spMkLst>
        </pc:spChg>
        <pc:grpChg chg="add mod">
          <ac:chgData name="유세희(Sammy)" userId="c309e5cc-64ff-444f-8b61-2a552b0828c7" providerId="ADAL" clId="{120C0EAA-C894-4F16-8DB4-ADE135F96C6C}" dt="2022-03-07T07:37:55.029" v="130" actId="571"/>
          <ac:grpSpMkLst>
            <pc:docMk/>
            <pc:sldMk cId="703507614" sldId="264"/>
            <ac:grpSpMk id="175" creationId="{C7115689-4D5A-4D88-96B6-6A27C29BD552}"/>
          </ac:grpSpMkLst>
        </pc:grpChg>
        <pc:grpChg chg="mod">
          <ac:chgData name="유세희(Sammy)" userId="c309e5cc-64ff-444f-8b61-2a552b0828c7" providerId="ADAL" clId="{120C0EAA-C894-4F16-8DB4-ADE135F96C6C}" dt="2022-03-07T07:37:55.029" v="130" actId="571"/>
          <ac:grpSpMkLst>
            <pc:docMk/>
            <pc:sldMk cId="703507614" sldId="264"/>
            <ac:grpSpMk id="179" creationId="{D6DFA326-C8E1-4331-886E-CD77B964CD3F}"/>
          </ac:grpSpMkLst>
        </pc:grpChg>
        <pc:grpChg chg="del">
          <ac:chgData name="유세희(Sammy)" userId="c309e5cc-64ff-444f-8b61-2a552b0828c7" providerId="ADAL" clId="{120C0EAA-C894-4F16-8DB4-ADE135F96C6C}" dt="2022-03-07T07:36:59.940" v="83" actId="478"/>
          <ac:grpSpMkLst>
            <pc:docMk/>
            <pc:sldMk cId="703507614" sldId="264"/>
            <ac:grpSpMk id="187" creationId="{5BAEAD6E-1CB6-492C-A904-06FD2E293849}"/>
          </ac:grpSpMkLst>
        </pc:grpChg>
        <pc:grpChg chg="mod">
          <ac:chgData name="유세희(Sammy)" userId="c309e5cc-64ff-444f-8b61-2a552b0828c7" providerId="ADAL" clId="{120C0EAA-C894-4F16-8DB4-ADE135F96C6C}" dt="2022-03-07T07:37:33.861" v="92" actId="571"/>
          <ac:grpSpMkLst>
            <pc:docMk/>
            <pc:sldMk cId="703507614" sldId="264"/>
            <ac:grpSpMk id="196" creationId="{F66B21DC-1585-41D8-8EFE-805EC5C4BCE3}"/>
          </ac:grpSpMkLst>
        </pc:grpChg>
        <pc:grpChg chg="mod">
          <ac:chgData name="유세희(Sammy)" userId="c309e5cc-64ff-444f-8b61-2a552b0828c7" providerId="ADAL" clId="{120C0EAA-C894-4F16-8DB4-ADE135F96C6C}" dt="2022-03-07T07:37:33.861" v="92" actId="571"/>
          <ac:grpSpMkLst>
            <pc:docMk/>
            <pc:sldMk cId="703507614" sldId="264"/>
            <ac:grpSpMk id="199" creationId="{D8E5D3F9-F8FD-45F7-8FC4-EEAA4BA4B1EB}"/>
          </ac:grpSpMkLst>
        </pc:grpChg>
        <pc:cxnChg chg="add mod">
          <ac:chgData name="유세희(Sammy)" userId="c309e5cc-64ff-444f-8b61-2a552b0828c7" providerId="ADAL" clId="{120C0EAA-C894-4F16-8DB4-ADE135F96C6C}" dt="2022-03-07T07:37:33.861" v="92" actId="571"/>
          <ac:cxnSpMkLst>
            <pc:docMk/>
            <pc:sldMk cId="703507614" sldId="264"/>
            <ac:cxnSpMk id="174" creationId="{B61AAD1D-D4B4-4D96-B769-1D7E4D6CFA0A}"/>
          </ac:cxnSpMkLst>
        </pc:cxnChg>
        <pc:cxnChg chg="mod">
          <ac:chgData name="유세희(Sammy)" userId="c309e5cc-64ff-444f-8b61-2a552b0828c7" providerId="ADAL" clId="{120C0EAA-C894-4F16-8DB4-ADE135F96C6C}" dt="2022-03-07T07:37:55.029" v="130" actId="571"/>
          <ac:cxnSpMkLst>
            <pc:docMk/>
            <pc:sldMk cId="703507614" sldId="264"/>
            <ac:cxnSpMk id="176" creationId="{F2DBB5B3-AA16-4EE8-8B3A-7C44BE725F12}"/>
          </ac:cxnSpMkLst>
        </pc:cxnChg>
        <pc:cxnChg chg="mod">
          <ac:chgData name="유세희(Sammy)" userId="c309e5cc-64ff-444f-8b61-2a552b0828c7" providerId="ADAL" clId="{120C0EAA-C894-4F16-8DB4-ADE135F96C6C}" dt="2022-03-07T07:37:55.029" v="130" actId="571"/>
          <ac:cxnSpMkLst>
            <pc:docMk/>
            <pc:sldMk cId="703507614" sldId="264"/>
            <ac:cxnSpMk id="180" creationId="{F63292C1-B9C9-42E1-A538-DB5A42ADAC6B}"/>
          </ac:cxnSpMkLst>
        </pc:cxnChg>
        <pc:cxnChg chg="mod">
          <ac:chgData name="유세희(Sammy)" userId="c309e5cc-64ff-444f-8b61-2a552b0828c7" providerId="ADAL" clId="{120C0EAA-C894-4F16-8DB4-ADE135F96C6C}" dt="2022-03-07T07:37:55.029" v="130" actId="571"/>
          <ac:cxnSpMkLst>
            <pc:docMk/>
            <pc:sldMk cId="703507614" sldId="264"/>
            <ac:cxnSpMk id="181" creationId="{029FA6E2-05BF-476B-BE20-28B1B3B3719E}"/>
          </ac:cxnSpMkLst>
        </pc:cxnChg>
        <pc:cxnChg chg="mod">
          <ac:chgData name="유세희(Sammy)" userId="c309e5cc-64ff-444f-8b61-2a552b0828c7" providerId="ADAL" clId="{120C0EAA-C894-4F16-8DB4-ADE135F96C6C}" dt="2022-03-07T07:37:55.029" v="130" actId="571"/>
          <ac:cxnSpMkLst>
            <pc:docMk/>
            <pc:sldMk cId="703507614" sldId="264"/>
            <ac:cxnSpMk id="182" creationId="{BEE91EB0-64B7-4EB0-92BF-F6E474137F32}"/>
          </ac:cxnSpMkLst>
        </pc:cxnChg>
        <pc:cxnChg chg="mod">
          <ac:chgData name="유세희(Sammy)" userId="c309e5cc-64ff-444f-8b61-2a552b0828c7" providerId="ADAL" clId="{120C0EAA-C894-4F16-8DB4-ADE135F96C6C}" dt="2022-03-07T07:37:55.029" v="130" actId="571"/>
          <ac:cxnSpMkLst>
            <pc:docMk/>
            <pc:sldMk cId="703507614" sldId="264"/>
            <ac:cxnSpMk id="183" creationId="{B70B1DC7-6352-4BF3-9DBF-E586F706B5D0}"/>
          </ac:cxnSpMkLst>
        </pc:cxnChg>
        <pc:cxnChg chg="mod">
          <ac:chgData name="유세희(Sammy)" userId="c309e5cc-64ff-444f-8b61-2a552b0828c7" providerId="ADAL" clId="{120C0EAA-C894-4F16-8DB4-ADE135F96C6C}" dt="2022-03-07T07:37:33.861" v="92" actId="571"/>
          <ac:cxnSpMkLst>
            <pc:docMk/>
            <pc:sldMk cId="703507614" sldId="264"/>
            <ac:cxnSpMk id="197" creationId="{10A9165E-1E93-40F1-AC76-26792FD9F312}"/>
          </ac:cxnSpMkLst>
        </pc:cxnChg>
        <pc:cxnChg chg="mod">
          <ac:chgData name="유세희(Sammy)" userId="c309e5cc-64ff-444f-8b61-2a552b0828c7" providerId="ADAL" clId="{120C0EAA-C894-4F16-8DB4-ADE135F96C6C}" dt="2022-03-07T07:37:38.839" v="123" actId="1037"/>
          <ac:cxnSpMkLst>
            <pc:docMk/>
            <pc:sldMk cId="703507614" sldId="264"/>
            <ac:cxnSpMk id="200" creationId="{9F35A743-638D-400B-AFAC-F3F25BA8898A}"/>
          </ac:cxnSpMkLst>
        </pc:cxnChg>
        <pc:cxnChg chg="mod">
          <ac:chgData name="유세희(Sammy)" userId="c309e5cc-64ff-444f-8b61-2a552b0828c7" providerId="ADAL" clId="{120C0EAA-C894-4F16-8DB4-ADE135F96C6C}" dt="2022-03-07T07:38:30.915" v="133" actId="1076"/>
          <ac:cxnSpMkLst>
            <pc:docMk/>
            <pc:sldMk cId="703507614" sldId="264"/>
            <ac:cxnSpMk id="202" creationId="{026F30AD-AE14-48B6-8B25-EE1AD80D0762}"/>
          </ac:cxnSpMkLst>
        </pc:cxnChg>
        <pc:cxnChg chg="mod">
          <ac:chgData name="유세희(Sammy)" userId="c309e5cc-64ff-444f-8b61-2a552b0828c7" providerId="ADAL" clId="{120C0EAA-C894-4F16-8DB4-ADE135F96C6C}" dt="2022-03-07T07:37:33.861" v="92" actId="571"/>
          <ac:cxnSpMkLst>
            <pc:docMk/>
            <pc:sldMk cId="703507614" sldId="264"/>
            <ac:cxnSpMk id="217" creationId="{F950276D-7C1B-4CD8-BB93-FEBE13B85F11}"/>
          </ac:cxnSpMkLst>
        </pc:cxnChg>
      </pc:sldChg>
      <pc:sldChg chg="delSp modSp add mod">
        <pc:chgData name="유세희(Sammy)" userId="c309e5cc-64ff-444f-8b61-2a552b0828c7" providerId="ADAL" clId="{120C0EAA-C894-4F16-8DB4-ADE135F96C6C}" dt="2022-03-07T09:02:00.266" v="398" actId="478"/>
        <pc:sldMkLst>
          <pc:docMk/>
          <pc:sldMk cId="3360171974" sldId="265"/>
        </pc:sldMkLst>
        <pc:spChg chg="mod">
          <ac:chgData name="유세희(Sammy)" userId="c309e5cc-64ff-444f-8b61-2a552b0828c7" providerId="ADAL" clId="{120C0EAA-C894-4F16-8DB4-ADE135F96C6C}" dt="2022-03-07T08:44:38.786" v="331" actId="20577"/>
          <ac:spMkLst>
            <pc:docMk/>
            <pc:sldMk cId="3360171974" sldId="265"/>
            <ac:spMk id="155" creationId="{F574EDBB-B9B1-4AC8-8E6F-8EAB1B97392E}"/>
          </ac:spMkLst>
        </pc:spChg>
        <pc:spChg chg="mod">
          <ac:chgData name="유세희(Sammy)" userId="c309e5cc-64ff-444f-8b61-2a552b0828c7" providerId="ADAL" clId="{120C0EAA-C894-4F16-8DB4-ADE135F96C6C}" dt="2022-03-07T08:44:40.198" v="332" actId="20577"/>
          <ac:spMkLst>
            <pc:docMk/>
            <pc:sldMk cId="3360171974" sldId="265"/>
            <ac:spMk id="156" creationId="{055814B0-5ADC-49C7-AA82-34B35764BD8E}"/>
          </ac:spMkLst>
        </pc:spChg>
        <pc:spChg chg="mod">
          <ac:chgData name="유세희(Sammy)" userId="c309e5cc-64ff-444f-8b61-2a552b0828c7" providerId="ADAL" clId="{120C0EAA-C894-4F16-8DB4-ADE135F96C6C}" dt="2022-03-07T08:41:28.102" v="283" actId="20577"/>
          <ac:spMkLst>
            <pc:docMk/>
            <pc:sldMk cId="3360171974" sldId="265"/>
            <ac:spMk id="168" creationId="{68031708-FCB3-4191-9EB7-D247B50F090A}"/>
          </ac:spMkLst>
        </pc:spChg>
        <pc:spChg chg="del">
          <ac:chgData name="유세희(Sammy)" userId="c309e5cc-64ff-444f-8b61-2a552b0828c7" providerId="ADAL" clId="{120C0EAA-C894-4F16-8DB4-ADE135F96C6C}" dt="2022-03-07T08:23:13.083" v="198" actId="478"/>
          <ac:spMkLst>
            <pc:docMk/>
            <pc:sldMk cId="3360171974" sldId="265"/>
            <ac:spMk id="172" creationId="{4E69484D-A69C-495C-A8AC-465A014E1A42}"/>
          </ac:spMkLst>
        </pc:spChg>
        <pc:spChg chg="del">
          <ac:chgData name="유세희(Sammy)" userId="c309e5cc-64ff-444f-8b61-2a552b0828c7" providerId="ADAL" clId="{120C0EAA-C894-4F16-8DB4-ADE135F96C6C}" dt="2022-03-07T08:25:32.510" v="222" actId="478"/>
          <ac:spMkLst>
            <pc:docMk/>
            <pc:sldMk cId="3360171974" sldId="265"/>
            <ac:spMk id="183" creationId="{54060EB3-518D-45B3-A7AC-951927C81894}"/>
          </ac:spMkLst>
        </pc:spChg>
        <pc:spChg chg="mod">
          <ac:chgData name="유세희(Sammy)" userId="c309e5cc-64ff-444f-8b61-2a552b0828c7" providerId="ADAL" clId="{120C0EAA-C894-4F16-8DB4-ADE135F96C6C}" dt="2022-03-07T08:24:32.445" v="204" actId="20577"/>
          <ac:spMkLst>
            <pc:docMk/>
            <pc:sldMk cId="3360171974" sldId="265"/>
            <ac:spMk id="194" creationId="{C25B5096-3DBF-46C0-8B3C-D508910B7EF1}"/>
          </ac:spMkLst>
        </pc:spChg>
        <pc:spChg chg="del mod">
          <ac:chgData name="유세희(Sammy)" userId="c309e5cc-64ff-444f-8b61-2a552b0828c7" providerId="ADAL" clId="{120C0EAA-C894-4F16-8DB4-ADE135F96C6C}" dt="2022-03-07T09:02:00.266" v="398" actId="478"/>
          <ac:spMkLst>
            <pc:docMk/>
            <pc:sldMk cId="3360171974" sldId="265"/>
            <ac:spMk id="195" creationId="{DDD87271-6EED-4C85-A5B5-704CFB9326E9}"/>
          </ac:spMkLst>
        </pc:spChg>
        <pc:spChg chg="mod">
          <ac:chgData name="유세희(Sammy)" userId="c309e5cc-64ff-444f-8b61-2a552b0828c7" providerId="ADAL" clId="{120C0EAA-C894-4F16-8DB4-ADE135F96C6C}" dt="2022-03-07T08:25:55.412" v="227" actId="20577"/>
          <ac:spMkLst>
            <pc:docMk/>
            <pc:sldMk cId="3360171974" sldId="265"/>
            <ac:spMk id="197" creationId="{5B15AF86-561A-45A0-8967-DC8394B47DAC}"/>
          </ac:spMkLst>
        </pc:spChg>
        <pc:spChg chg="del">
          <ac:chgData name="유세희(Sammy)" userId="c309e5cc-64ff-444f-8b61-2a552b0828c7" providerId="ADAL" clId="{120C0EAA-C894-4F16-8DB4-ADE135F96C6C}" dt="2022-03-07T08:25:36.134" v="223" actId="478"/>
          <ac:spMkLst>
            <pc:docMk/>
            <pc:sldMk cId="3360171974" sldId="265"/>
            <ac:spMk id="205" creationId="{32A00806-E164-4261-9B0A-1CF0D1185FAA}"/>
          </ac:spMkLst>
        </pc:spChg>
        <pc:spChg chg="del">
          <ac:chgData name="유세희(Sammy)" userId="c309e5cc-64ff-444f-8b61-2a552b0828c7" providerId="ADAL" clId="{120C0EAA-C894-4F16-8DB4-ADE135F96C6C}" dt="2022-03-07T08:25:01.456" v="221" actId="478"/>
          <ac:spMkLst>
            <pc:docMk/>
            <pc:sldMk cId="3360171974" sldId="265"/>
            <ac:spMk id="207" creationId="{CB56A1F8-6EAB-4E0B-8B87-14E51BB4C68F}"/>
          </ac:spMkLst>
        </pc:spChg>
        <pc:spChg chg="mod">
          <ac:chgData name="유세희(Sammy)" userId="c309e5cc-64ff-444f-8b61-2a552b0828c7" providerId="ADAL" clId="{120C0EAA-C894-4F16-8DB4-ADE135F96C6C}" dt="2022-03-07T08:51:44.972" v="358" actId="20577"/>
          <ac:spMkLst>
            <pc:docMk/>
            <pc:sldMk cId="3360171974" sldId="265"/>
            <ac:spMk id="208" creationId="{DCF98807-0DF0-4E4B-8DAD-98D2C4333580}"/>
          </ac:spMkLst>
        </pc:spChg>
        <pc:spChg chg="mod">
          <ac:chgData name="유세희(Sammy)" userId="c309e5cc-64ff-444f-8b61-2a552b0828c7" providerId="ADAL" clId="{120C0EAA-C894-4F16-8DB4-ADE135F96C6C}" dt="2022-03-07T08:51:52.429" v="365" actId="20577"/>
          <ac:spMkLst>
            <pc:docMk/>
            <pc:sldMk cId="3360171974" sldId="265"/>
            <ac:spMk id="210" creationId="{54C0C00F-5843-468C-9BFF-5A6C21D2269A}"/>
          </ac:spMkLst>
        </pc:spChg>
        <pc:spChg chg="mod">
          <ac:chgData name="유세희(Sammy)" userId="c309e5cc-64ff-444f-8b61-2a552b0828c7" providerId="ADAL" clId="{120C0EAA-C894-4F16-8DB4-ADE135F96C6C}" dt="2022-03-07T08:58:29.352" v="397" actId="20577"/>
          <ac:spMkLst>
            <pc:docMk/>
            <pc:sldMk cId="3360171974" sldId="265"/>
            <ac:spMk id="211" creationId="{6F99AD44-9D14-401A-B4A6-E477859887B8}"/>
          </ac:spMkLst>
        </pc:spChg>
        <pc:spChg chg="mod">
          <ac:chgData name="유세희(Sammy)" userId="c309e5cc-64ff-444f-8b61-2a552b0828c7" providerId="ADAL" clId="{120C0EAA-C894-4F16-8DB4-ADE135F96C6C}" dt="2022-03-07T08:45:42.528" v="333" actId="14100"/>
          <ac:spMkLst>
            <pc:docMk/>
            <pc:sldMk cId="3360171974" sldId="265"/>
            <ac:spMk id="212" creationId="{ACB9257C-B198-483B-B67C-B56835A37EBB}"/>
          </ac:spMkLst>
        </pc:spChg>
        <pc:spChg chg="del">
          <ac:chgData name="유세희(Sammy)" userId="c309e5cc-64ff-444f-8b61-2a552b0828c7" providerId="ADAL" clId="{120C0EAA-C894-4F16-8DB4-ADE135F96C6C}" dt="2022-03-07T08:25:01.456" v="221" actId="478"/>
          <ac:spMkLst>
            <pc:docMk/>
            <pc:sldMk cId="3360171974" sldId="265"/>
            <ac:spMk id="222" creationId="{D114A949-49CE-4680-97F1-F668E45B0B11}"/>
          </ac:spMkLst>
        </pc:spChg>
        <pc:spChg chg="del">
          <ac:chgData name="유세희(Sammy)" userId="c309e5cc-64ff-444f-8b61-2a552b0828c7" providerId="ADAL" clId="{120C0EAA-C894-4F16-8DB4-ADE135F96C6C}" dt="2022-03-07T08:25:01.456" v="221" actId="478"/>
          <ac:spMkLst>
            <pc:docMk/>
            <pc:sldMk cId="3360171974" sldId="265"/>
            <ac:spMk id="223" creationId="{1BB858FC-EEDF-442A-9CFE-4A0CE5453CCA}"/>
          </ac:spMkLst>
        </pc:spChg>
        <pc:spChg chg="mod">
          <ac:chgData name="유세희(Sammy)" userId="c309e5cc-64ff-444f-8b61-2a552b0828c7" providerId="ADAL" clId="{120C0EAA-C894-4F16-8DB4-ADE135F96C6C}" dt="2022-03-07T08:51:57.125" v="370" actId="20577"/>
          <ac:spMkLst>
            <pc:docMk/>
            <pc:sldMk cId="3360171974" sldId="265"/>
            <ac:spMk id="228" creationId="{5D0B5611-535A-4B8D-A7A6-6E34F203907C}"/>
          </ac:spMkLst>
        </pc:spChg>
        <pc:spChg chg="mod">
          <ac:chgData name="유세희(Sammy)" userId="c309e5cc-64ff-444f-8b61-2a552b0828c7" providerId="ADAL" clId="{120C0EAA-C894-4F16-8DB4-ADE135F96C6C}" dt="2022-03-07T08:24:50.533" v="220" actId="20577"/>
          <ac:spMkLst>
            <pc:docMk/>
            <pc:sldMk cId="3360171974" sldId="265"/>
            <ac:spMk id="231" creationId="{3B67DB4F-B4FD-428B-A7B0-648B81B7535D}"/>
          </ac:spMkLst>
        </pc:spChg>
        <pc:spChg chg="del">
          <ac:chgData name="유세희(Sammy)" userId="c309e5cc-64ff-444f-8b61-2a552b0828c7" providerId="ADAL" clId="{120C0EAA-C894-4F16-8DB4-ADE135F96C6C}" dt="2022-03-07T08:25:01.456" v="221" actId="478"/>
          <ac:spMkLst>
            <pc:docMk/>
            <pc:sldMk cId="3360171974" sldId="265"/>
            <ac:spMk id="232" creationId="{C398900B-DE27-4AAE-9774-D404FC40C817}"/>
          </ac:spMkLst>
        </pc:spChg>
        <pc:spChg chg="del">
          <ac:chgData name="유세희(Sammy)" userId="c309e5cc-64ff-444f-8b61-2a552b0828c7" providerId="ADAL" clId="{120C0EAA-C894-4F16-8DB4-ADE135F96C6C}" dt="2022-03-07T08:25:01.456" v="221" actId="478"/>
          <ac:spMkLst>
            <pc:docMk/>
            <pc:sldMk cId="3360171974" sldId="265"/>
            <ac:spMk id="235" creationId="{498AF7C2-6FFF-4088-99CD-44D4A3E17033}"/>
          </ac:spMkLst>
        </pc:spChg>
        <pc:spChg chg="mod">
          <ac:chgData name="유세희(Sammy)" userId="c309e5cc-64ff-444f-8b61-2a552b0828c7" providerId="ADAL" clId="{120C0EAA-C894-4F16-8DB4-ADE135F96C6C}" dt="2022-03-07T08:44:27.097" v="326" actId="20577"/>
          <ac:spMkLst>
            <pc:docMk/>
            <pc:sldMk cId="3360171974" sldId="265"/>
            <ac:spMk id="251" creationId="{F61423F3-E3B6-4CCF-9E2B-F17CD7553825}"/>
          </ac:spMkLst>
        </pc:spChg>
        <pc:spChg chg="mod">
          <ac:chgData name="유세희(Sammy)" userId="c309e5cc-64ff-444f-8b61-2a552b0828c7" providerId="ADAL" clId="{120C0EAA-C894-4F16-8DB4-ADE135F96C6C}" dt="2022-03-07T08:44:22.820" v="323" actId="20577"/>
          <ac:spMkLst>
            <pc:docMk/>
            <pc:sldMk cId="3360171974" sldId="265"/>
            <ac:spMk id="294" creationId="{E37124C3-09CF-4E35-9B7D-F2619D5D8548}"/>
          </ac:spMkLst>
        </pc:spChg>
        <pc:spChg chg="mod">
          <ac:chgData name="유세희(Sammy)" userId="c309e5cc-64ff-444f-8b61-2a552b0828c7" providerId="ADAL" clId="{120C0EAA-C894-4F16-8DB4-ADE135F96C6C}" dt="2022-03-07T08:44:23.911" v="324" actId="20577"/>
          <ac:spMkLst>
            <pc:docMk/>
            <pc:sldMk cId="3360171974" sldId="265"/>
            <ac:spMk id="301" creationId="{A060DA6F-88A9-4BFC-A98B-7650DBAA2413}"/>
          </ac:spMkLst>
        </pc:spChg>
        <pc:spChg chg="mod">
          <ac:chgData name="유세희(Sammy)" userId="c309e5cc-64ff-444f-8b61-2a552b0828c7" providerId="ADAL" clId="{120C0EAA-C894-4F16-8DB4-ADE135F96C6C}" dt="2022-03-07T08:44:25.711" v="325" actId="20577"/>
          <ac:spMkLst>
            <pc:docMk/>
            <pc:sldMk cId="3360171974" sldId="265"/>
            <ac:spMk id="316" creationId="{8A95AA8E-54A6-4558-9392-334E77979BB8}"/>
          </ac:spMkLst>
        </pc:spChg>
        <pc:spChg chg="mod">
          <ac:chgData name="유세희(Sammy)" userId="c309e5cc-64ff-444f-8b61-2a552b0828c7" providerId="ADAL" clId="{120C0EAA-C894-4F16-8DB4-ADE135F96C6C}" dt="2022-03-07T08:44:29.612" v="327" actId="20577"/>
          <ac:spMkLst>
            <pc:docMk/>
            <pc:sldMk cId="3360171974" sldId="265"/>
            <ac:spMk id="322" creationId="{7EC37B92-E5A6-41BC-B2BC-6EFB734DE152}"/>
          </ac:spMkLst>
        </pc:spChg>
        <pc:spChg chg="mod">
          <ac:chgData name="유세희(Sammy)" userId="c309e5cc-64ff-444f-8b61-2a552b0828c7" providerId="ADAL" clId="{120C0EAA-C894-4F16-8DB4-ADE135F96C6C}" dt="2022-03-07T08:44:36.995" v="330" actId="20577"/>
          <ac:spMkLst>
            <pc:docMk/>
            <pc:sldMk cId="3360171974" sldId="265"/>
            <ac:spMk id="323" creationId="{A4FE86B2-1321-4DC8-AE60-558F6C035C00}"/>
          </ac:spMkLst>
        </pc:spChg>
        <pc:spChg chg="mod">
          <ac:chgData name="유세희(Sammy)" userId="c309e5cc-64ff-444f-8b61-2a552b0828c7" providerId="ADAL" clId="{120C0EAA-C894-4F16-8DB4-ADE135F96C6C}" dt="2022-03-07T08:40:13.337" v="262" actId="20577"/>
          <ac:spMkLst>
            <pc:docMk/>
            <pc:sldMk cId="3360171974" sldId="265"/>
            <ac:spMk id="333" creationId="{4A82AEC9-F94C-4ABC-ABF3-B87ADDA64BCE}"/>
          </ac:spMkLst>
        </pc:spChg>
        <pc:spChg chg="mod">
          <ac:chgData name="유세희(Sammy)" userId="c309e5cc-64ff-444f-8b61-2a552b0828c7" providerId="ADAL" clId="{120C0EAA-C894-4F16-8DB4-ADE135F96C6C}" dt="2022-03-07T08:40:27.009" v="268" actId="20577"/>
          <ac:spMkLst>
            <pc:docMk/>
            <pc:sldMk cId="3360171974" sldId="265"/>
            <ac:spMk id="334" creationId="{AB8BFD17-50A0-4508-89CD-F35223C943AD}"/>
          </ac:spMkLst>
        </pc:spChg>
        <pc:spChg chg="mod">
          <ac:chgData name="유세희(Sammy)" userId="c309e5cc-64ff-444f-8b61-2a552b0828c7" providerId="ADAL" clId="{120C0EAA-C894-4F16-8DB4-ADE135F96C6C}" dt="2022-03-07T08:40:19.206" v="265" actId="20577"/>
          <ac:spMkLst>
            <pc:docMk/>
            <pc:sldMk cId="3360171974" sldId="265"/>
            <ac:spMk id="335" creationId="{155987D2-F8DD-40ED-8BEE-4800756148B8}"/>
          </ac:spMkLst>
        </pc:spChg>
        <pc:spChg chg="mod">
          <ac:chgData name="유세희(Sammy)" userId="c309e5cc-64ff-444f-8b61-2a552b0828c7" providerId="ADAL" clId="{120C0EAA-C894-4F16-8DB4-ADE135F96C6C}" dt="2022-03-07T08:40:35.577" v="271" actId="20577"/>
          <ac:spMkLst>
            <pc:docMk/>
            <pc:sldMk cId="3360171974" sldId="265"/>
            <ac:spMk id="336" creationId="{90766A57-F800-4F0C-8FFE-00FF8AC32D26}"/>
          </ac:spMkLst>
        </pc:spChg>
        <pc:spChg chg="mod">
          <ac:chgData name="유세희(Sammy)" userId="c309e5cc-64ff-444f-8b61-2a552b0828c7" providerId="ADAL" clId="{120C0EAA-C894-4F16-8DB4-ADE135F96C6C}" dt="2022-03-07T08:46:28.175" v="337" actId="6549"/>
          <ac:spMkLst>
            <pc:docMk/>
            <pc:sldMk cId="3360171974" sldId="265"/>
            <ac:spMk id="337" creationId="{EAB5E9C0-2E56-4830-A753-4C467E14F2DC}"/>
          </ac:spMkLst>
        </pc:spChg>
        <pc:spChg chg="mod">
          <ac:chgData name="유세희(Sammy)" userId="c309e5cc-64ff-444f-8b61-2a552b0828c7" providerId="ADAL" clId="{120C0EAA-C894-4F16-8DB4-ADE135F96C6C}" dt="2022-03-07T08:41:18.007" v="277"/>
          <ac:spMkLst>
            <pc:docMk/>
            <pc:sldMk cId="3360171974" sldId="265"/>
            <ac:spMk id="338" creationId="{29AD25D9-66B9-46ED-8F1B-C2492518915E}"/>
          </ac:spMkLst>
        </pc:spChg>
        <pc:spChg chg="mod">
          <ac:chgData name="유세희(Sammy)" userId="c309e5cc-64ff-444f-8b61-2a552b0828c7" providerId="ADAL" clId="{120C0EAA-C894-4F16-8DB4-ADE135F96C6C}" dt="2022-03-07T08:41:23.587" v="280" actId="20577"/>
          <ac:spMkLst>
            <pc:docMk/>
            <pc:sldMk cId="3360171974" sldId="265"/>
            <ac:spMk id="339" creationId="{A4E863DE-29E7-4347-A6BA-D53E961C4B25}"/>
          </ac:spMkLst>
        </pc:spChg>
        <pc:spChg chg="mod">
          <ac:chgData name="유세희(Sammy)" userId="c309e5cc-64ff-444f-8b61-2a552b0828c7" providerId="ADAL" clId="{120C0EAA-C894-4F16-8DB4-ADE135F96C6C}" dt="2022-03-07T08:41:33.077" v="286" actId="20577"/>
          <ac:spMkLst>
            <pc:docMk/>
            <pc:sldMk cId="3360171974" sldId="265"/>
            <ac:spMk id="340" creationId="{D5219BFB-D75B-4110-BF9A-509AED0B734C}"/>
          </ac:spMkLst>
        </pc:spChg>
        <pc:spChg chg="mod">
          <ac:chgData name="유세희(Sammy)" userId="c309e5cc-64ff-444f-8b61-2a552b0828c7" providerId="ADAL" clId="{120C0EAA-C894-4F16-8DB4-ADE135F96C6C}" dt="2022-03-07T08:46:32.186" v="339" actId="20577"/>
          <ac:spMkLst>
            <pc:docMk/>
            <pc:sldMk cId="3360171974" sldId="265"/>
            <ac:spMk id="341" creationId="{1ED387D2-0F09-4FE4-97A0-1BEA0DAA05C7}"/>
          </ac:spMkLst>
        </pc:spChg>
        <pc:spChg chg="mod">
          <ac:chgData name="유세희(Sammy)" userId="c309e5cc-64ff-444f-8b61-2a552b0828c7" providerId="ADAL" clId="{120C0EAA-C894-4F16-8DB4-ADE135F96C6C}" dt="2022-03-07T08:46:35.907" v="341" actId="20577"/>
          <ac:spMkLst>
            <pc:docMk/>
            <pc:sldMk cId="3360171974" sldId="265"/>
            <ac:spMk id="342" creationId="{7E2DAF68-2D57-4515-BB80-FA4CB09C7608}"/>
          </ac:spMkLst>
        </pc:spChg>
        <pc:spChg chg="mod">
          <ac:chgData name="유세희(Sammy)" userId="c309e5cc-64ff-444f-8b61-2a552b0828c7" providerId="ADAL" clId="{120C0EAA-C894-4F16-8DB4-ADE135F96C6C}" dt="2022-03-07T08:44:33.903" v="329" actId="20577"/>
          <ac:spMkLst>
            <pc:docMk/>
            <pc:sldMk cId="3360171974" sldId="265"/>
            <ac:spMk id="343" creationId="{78D39556-FB7E-443A-B361-223257888783}"/>
          </ac:spMkLst>
        </pc:spChg>
        <pc:spChg chg="mod">
          <ac:chgData name="유세희(Sammy)" userId="c309e5cc-64ff-444f-8b61-2a552b0828c7" providerId="ADAL" clId="{120C0EAA-C894-4F16-8DB4-ADE135F96C6C}" dt="2022-03-07T08:46:41.741" v="345" actId="20577"/>
          <ac:spMkLst>
            <pc:docMk/>
            <pc:sldMk cId="3360171974" sldId="265"/>
            <ac:spMk id="344" creationId="{60969B2F-9A76-4CFE-AE63-1A2391D11486}"/>
          </ac:spMkLst>
        </pc:spChg>
        <pc:spChg chg="mod">
          <ac:chgData name="유세희(Sammy)" userId="c309e5cc-64ff-444f-8b61-2a552b0828c7" providerId="ADAL" clId="{120C0EAA-C894-4F16-8DB4-ADE135F96C6C}" dt="2022-03-07T08:46:47.618" v="349" actId="20577"/>
          <ac:spMkLst>
            <pc:docMk/>
            <pc:sldMk cId="3360171974" sldId="265"/>
            <ac:spMk id="345" creationId="{4748FDA4-916D-4E20-B545-D5EBEE4B7AC8}"/>
          </ac:spMkLst>
        </pc:spChg>
        <pc:spChg chg="mod">
          <ac:chgData name="유세희(Sammy)" userId="c309e5cc-64ff-444f-8b61-2a552b0828c7" providerId="ADAL" clId="{120C0EAA-C894-4F16-8DB4-ADE135F96C6C}" dt="2022-03-07T08:46:52.163" v="353" actId="20577"/>
          <ac:spMkLst>
            <pc:docMk/>
            <pc:sldMk cId="3360171974" sldId="265"/>
            <ac:spMk id="346" creationId="{6FF02549-FE3E-46F5-8087-8DBACB166C06}"/>
          </ac:spMkLst>
        </pc:spChg>
        <pc:spChg chg="mod">
          <ac:chgData name="유세희(Sammy)" userId="c309e5cc-64ff-444f-8b61-2a552b0828c7" providerId="ADAL" clId="{120C0EAA-C894-4F16-8DB4-ADE135F96C6C}" dt="2022-03-07T08:41:37.337" v="289" actId="20577"/>
          <ac:spMkLst>
            <pc:docMk/>
            <pc:sldMk cId="3360171974" sldId="265"/>
            <ac:spMk id="350" creationId="{EB2D4A48-F5C5-48FB-8386-9BE744F11F88}"/>
          </ac:spMkLst>
        </pc:spChg>
        <pc:spChg chg="mod">
          <ac:chgData name="유세희(Sammy)" userId="c309e5cc-64ff-444f-8b61-2a552b0828c7" providerId="ADAL" clId="{120C0EAA-C894-4F16-8DB4-ADE135F96C6C}" dt="2022-03-07T08:40:40.505" v="276" actId="20577"/>
          <ac:spMkLst>
            <pc:docMk/>
            <pc:sldMk cId="3360171974" sldId="265"/>
            <ac:spMk id="351" creationId="{FC3845C3-F04F-40A0-9B4D-04300CF3ADFE}"/>
          </ac:spMkLst>
        </pc:spChg>
        <pc:spChg chg="mod">
          <ac:chgData name="유세희(Sammy)" userId="c309e5cc-64ff-444f-8b61-2a552b0828c7" providerId="ADAL" clId="{120C0EAA-C894-4F16-8DB4-ADE135F96C6C}" dt="2022-03-07T08:44:21.053" v="322" actId="20577"/>
          <ac:spMkLst>
            <pc:docMk/>
            <pc:sldMk cId="3360171974" sldId="265"/>
            <ac:spMk id="384" creationId="{3D52F578-51B8-40D3-9F32-706847D3C83E}"/>
          </ac:spMkLst>
        </pc:spChg>
      </pc:sldChg>
      <pc:sldChg chg="addSp delSp modSp new mod">
        <pc:chgData name="유세희(Sammy)" userId="c309e5cc-64ff-444f-8b61-2a552b0828c7" providerId="ADAL" clId="{120C0EAA-C894-4F16-8DB4-ADE135F96C6C}" dt="2022-03-07T07:27:48.935" v="7" actId="20577"/>
        <pc:sldMkLst>
          <pc:docMk/>
          <pc:sldMk cId="1331278006" sldId="266"/>
        </pc:sldMkLst>
        <pc:spChg chg="del">
          <ac:chgData name="유세희(Sammy)" userId="c309e5cc-64ff-444f-8b61-2a552b0828c7" providerId="ADAL" clId="{120C0EAA-C894-4F16-8DB4-ADE135F96C6C}" dt="2022-03-07T07:27:42.431" v="4" actId="478"/>
          <ac:spMkLst>
            <pc:docMk/>
            <pc:sldMk cId="1331278006" sldId="266"/>
            <ac:spMk id="2" creationId="{C520B894-EC76-4FE5-8F3E-853EC2F3B83B}"/>
          </ac:spMkLst>
        </pc:spChg>
        <pc:spChg chg="del">
          <ac:chgData name="유세희(Sammy)" userId="c309e5cc-64ff-444f-8b61-2a552b0828c7" providerId="ADAL" clId="{120C0EAA-C894-4F16-8DB4-ADE135F96C6C}" dt="2022-03-07T07:27:42.431" v="4" actId="478"/>
          <ac:spMkLst>
            <pc:docMk/>
            <pc:sldMk cId="1331278006" sldId="266"/>
            <ac:spMk id="3" creationId="{61F93CEE-9AFC-47C4-BF48-6BBD80897E09}"/>
          </ac:spMkLst>
        </pc:spChg>
        <pc:spChg chg="add mod">
          <ac:chgData name="유세희(Sammy)" userId="c309e5cc-64ff-444f-8b61-2a552b0828c7" providerId="ADAL" clId="{120C0EAA-C894-4F16-8DB4-ADE135F96C6C}" dt="2022-03-07T07:27:48.935" v="7" actId="20577"/>
          <ac:spMkLst>
            <pc:docMk/>
            <pc:sldMk cId="1331278006" sldId="266"/>
            <ac:spMk id="4" creationId="{8FA01043-EEC2-445F-BEBB-34776D1259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A3F3-0B22-4900-81FE-35FB7BF7401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3CC1-B598-4D57-A9D8-D75F1538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03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A3F3-0B22-4900-81FE-35FB7BF7401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3CC1-B598-4D57-A9D8-D75F1538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7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A3F3-0B22-4900-81FE-35FB7BF7401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3CC1-B598-4D57-A9D8-D75F1538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50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A3F3-0B22-4900-81FE-35FB7BF7401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3CC1-B598-4D57-A9D8-D75F1538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89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A3F3-0B22-4900-81FE-35FB7BF7401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3CC1-B598-4D57-A9D8-D75F1538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29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A3F3-0B22-4900-81FE-35FB7BF7401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3CC1-B598-4D57-A9D8-D75F1538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40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A3F3-0B22-4900-81FE-35FB7BF7401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3CC1-B598-4D57-A9D8-D75F1538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18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A3F3-0B22-4900-81FE-35FB7BF7401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3CC1-B598-4D57-A9D8-D75F1538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2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A3F3-0B22-4900-81FE-35FB7BF7401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3CC1-B598-4D57-A9D8-D75F1538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93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A3F3-0B22-4900-81FE-35FB7BF7401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3CC1-B598-4D57-A9D8-D75F1538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51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A3F3-0B22-4900-81FE-35FB7BF7401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3CC1-B598-4D57-A9D8-D75F1538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10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4A3F3-0B22-4900-81FE-35FB7BF7401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C3CC1-B598-4D57-A9D8-D75F1538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8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ABB650-2D00-4E97-8F9E-434E665D7FBD}"/>
              </a:ext>
            </a:extLst>
          </p:cNvPr>
          <p:cNvSpPr txBox="1"/>
          <p:nvPr/>
        </p:nvSpPr>
        <p:spPr>
          <a:xfrm>
            <a:off x="4137391" y="2855977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Quick Finder</a:t>
            </a:r>
            <a:r>
              <a:rPr lang="ko-KR" altLang="en-US" b="1" dirty="0"/>
              <a:t> 세탁기</a:t>
            </a:r>
            <a:r>
              <a:rPr lang="en-US" altLang="ko-KR" b="1" dirty="0"/>
              <a:t>, </a:t>
            </a:r>
            <a:r>
              <a:rPr lang="ko-KR" altLang="en-US" b="1" dirty="0"/>
              <a:t>냉장고 시나리오 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0F46B-F55D-4435-897F-7456DAF7B8F8}"/>
              </a:ext>
            </a:extLst>
          </p:cNvPr>
          <p:cNvSpPr txBox="1"/>
          <p:nvPr/>
        </p:nvSpPr>
        <p:spPr>
          <a:xfrm>
            <a:off x="5958403" y="3633911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2022-03-02</a:t>
            </a:r>
            <a:endParaRPr lang="ko-KR" altLang="en-US" sz="10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B5CAC4-AD38-4EBA-97D0-29F41EE00D3C}"/>
              </a:ext>
            </a:extLst>
          </p:cNvPr>
          <p:cNvCxnSpPr/>
          <p:nvPr/>
        </p:nvCxnSpPr>
        <p:spPr>
          <a:xfrm>
            <a:off x="1628503" y="3361509"/>
            <a:ext cx="919625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34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E41184-30FA-44FE-AA4F-2861804246BC}"/>
              </a:ext>
            </a:extLst>
          </p:cNvPr>
          <p:cNvSpPr txBox="1"/>
          <p:nvPr/>
        </p:nvSpPr>
        <p:spPr>
          <a:xfrm>
            <a:off x="3048778" y="32443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err="1"/>
              <a:t>퀵</a:t>
            </a:r>
            <a:r>
              <a:rPr lang="ko-KR" altLang="en-US" b="1" dirty="0" err="1"/>
              <a:t>파인더</a:t>
            </a:r>
            <a:r>
              <a:rPr lang="ko-KR" altLang="en-US" sz="1800" b="1" dirty="0"/>
              <a:t> 시나리오</a:t>
            </a:r>
            <a:r>
              <a:rPr lang="en-US" altLang="ko-KR" sz="1800" b="1" dirty="0"/>
              <a:t>_</a:t>
            </a:r>
            <a:r>
              <a:rPr lang="ko-KR" altLang="en-US" sz="1800" b="1" dirty="0"/>
              <a:t>공통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06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B77DAD-5D23-4E91-8AB7-CF4964ECE8B1}"/>
              </a:ext>
            </a:extLst>
          </p:cNvPr>
          <p:cNvSpPr txBox="1"/>
          <p:nvPr/>
        </p:nvSpPr>
        <p:spPr>
          <a:xfrm>
            <a:off x="55963" y="65391"/>
            <a:ext cx="2694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Arial Narrow" panose="020B0606020202030204" pitchFamily="34" charset="0"/>
              </a:rPr>
              <a:t>[ Quick Finder </a:t>
            </a:r>
            <a:r>
              <a:rPr lang="ko-KR" altLang="en-US" sz="1200" b="1" dirty="0">
                <a:latin typeface="Arial Narrow" panose="020B0606020202030204" pitchFamily="34" charset="0"/>
              </a:rPr>
              <a:t>냉장고 시나리오</a:t>
            </a:r>
            <a:r>
              <a:rPr lang="en-US" altLang="ko-KR" sz="1200" b="1" dirty="0">
                <a:latin typeface="Arial Narrow" panose="020B0606020202030204" pitchFamily="34" charset="0"/>
              </a:rPr>
              <a:t>_</a:t>
            </a:r>
            <a:r>
              <a:rPr lang="ko-KR" altLang="en-US" sz="1200" b="1" dirty="0">
                <a:latin typeface="Arial Narrow" panose="020B0606020202030204" pitchFamily="34" charset="0"/>
              </a:rPr>
              <a:t>공통 </a:t>
            </a:r>
            <a:r>
              <a:rPr lang="en-US" altLang="ko-KR" sz="1200" b="1" dirty="0">
                <a:latin typeface="Arial Narrow" panose="020B0606020202030204" pitchFamily="34" charset="0"/>
              </a:rPr>
              <a:t>]</a:t>
            </a:r>
            <a:endParaRPr lang="ko-KR" altLang="en-US" sz="1200" b="1" dirty="0">
              <a:latin typeface="Arial Narrow" panose="020B0606020202030204" pitchFamily="34" charset="0"/>
            </a:endParaRPr>
          </a:p>
        </p:txBody>
      </p:sp>
      <p:cxnSp>
        <p:nvCxnSpPr>
          <p:cNvPr id="506" name="직선 연결선 505">
            <a:extLst>
              <a:ext uri="{FF2B5EF4-FFF2-40B4-BE49-F238E27FC236}">
                <a16:creationId xmlns:a16="http://schemas.microsoft.com/office/drawing/2014/main" id="{E320D077-0248-42A5-A4F7-828187F134AC}"/>
              </a:ext>
            </a:extLst>
          </p:cNvPr>
          <p:cNvCxnSpPr>
            <a:cxnSpLocks/>
          </p:cNvCxnSpPr>
          <p:nvPr/>
        </p:nvCxnSpPr>
        <p:spPr>
          <a:xfrm flipH="1">
            <a:off x="3712522" y="4850013"/>
            <a:ext cx="27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CE96026F-A605-4CCE-BE99-B2F58AADFBFD}"/>
              </a:ext>
            </a:extLst>
          </p:cNvPr>
          <p:cNvGrpSpPr/>
          <p:nvPr/>
        </p:nvGrpSpPr>
        <p:grpSpPr>
          <a:xfrm>
            <a:off x="3249368" y="948868"/>
            <a:ext cx="5818370" cy="201921"/>
            <a:chOff x="-5159206" y="-241365"/>
            <a:chExt cx="15287201" cy="530286"/>
          </a:xfrm>
        </p:grpSpPr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22DAA3E0-C48C-40F6-AA82-B9A3EFC330DC}"/>
                </a:ext>
              </a:extLst>
            </p:cNvPr>
            <p:cNvCxnSpPr/>
            <p:nvPr/>
          </p:nvCxnSpPr>
          <p:spPr>
            <a:xfrm>
              <a:off x="2625385" y="-241365"/>
              <a:ext cx="0" cy="2451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EEF842A3-D458-4ED7-B0C5-F7A1F2DD73E1}"/>
                </a:ext>
              </a:extLst>
            </p:cNvPr>
            <p:cNvCxnSpPr>
              <a:cxnSpLocks/>
              <a:endCxn id="151" idx="0"/>
            </p:cNvCxnSpPr>
            <p:nvPr/>
          </p:nvCxnSpPr>
          <p:spPr>
            <a:xfrm flipH="1">
              <a:off x="-5159206" y="3770"/>
              <a:ext cx="3996" cy="1808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D742DA6B-431E-48CD-B974-7B045011C402}"/>
                </a:ext>
              </a:extLst>
            </p:cNvPr>
            <p:cNvCxnSpPr>
              <a:cxnSpLocks/>
            </p:cNvCxnSpPr>
            <p:nvPr/>
          </p:nvCxnSpPr>
          <p:spPr>
            <a:xfrm>
              <a:off x="2623400" y="6764"/>
              <a:ext cx="0" cy="28215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C00E773B-E6FD-4618-8B59-51691A8A1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155210" y="4093"/>
              <a:ext cx="152805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직선 연결선 592">
              <a:extLst>
                <a:ext uri="{FF2B5EF4-FFF2-40B4-BE49-F238E27FC236}">
                  <a16:creationId xmlns:a16="http://schemas.microsoft.com/office/drawing/2014/main" id="{E48EF015-FC68-4FCB-8660-4066D8E91A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25344" y="6764"/>
              <a:ext cx="2651" cy="18768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E6087DBE-D250-4EAA-BEC9-811867E139D9}"/>
                </a:ext>
              </a:extLst>
            </p:cNvPr>
            <p:cNvCxnSpPr>
              <a:cxnSpLocks/>
            </p:cNvCxnSpPr>
            <p:nvPr/>
          </p:nvCxnSpPr>
          <p:spPr>
            <a:xfrm>
              <a:off x="-1211815" y="6764"/>
              <a:ext cx="0" cy="28215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46B10982-9CCC-4D71-8E63-53483CC6C7F8}"/>
                </a:ext>
              </a:extLst>
            </p:cNvPr>
            <p:cNvCxnSpPr>
              <a:cxnSpLocks/>
            </p:cNvCxnSpPr>
            <p:nvPr/>
          </p:nvCxnSpPr>
          <p:spPr>
            <a:xfrm>
              <a:off x="6647359" y="6764"/>
              <a:ext cx="0" cy="28215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D48FDE6-22AE-49CE-B107-430142B90898}"/>
              </a:ext>
            </a:extLst>
          </p:cNvPr>
          <p:cNvSpPr/>
          <p:nvPr/>
        </p:nvSpPr>
        <p:spPr>
          <a:xfrm>
            <a:off x="2732840" y="1111079"/>
            <a:ext cx="1033055" cy="4665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French Door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  <a:latin typeface="Arial Narrow" panose="020B0606020202030204" pitchFamily="34" charset="0"/>
              </a:rPr>
              <a:t>Underneath a twin-door setup that opens from the middle is a freezer drawer or two. Usually spacious, they are also called ‘multi-door’ fridges and are ideal for bigger families.</a:t>
            </a:r>
            <a:endParaRPr lang="ko-KR" altLang="en-US" sz="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3F6AD617-F9C9-4FF6-AB37-4B9EAFBBB70A}"/>
              </a:ext>
            </a:extLst>
          </p:cNvPr>
          <p:cNvSpPr/>
          <p:nvPr/>
        </p:nvSpPr>
        <p:spPr>
          <a:xfrm>
            <a:off x="5658310" y="1092246"/>
            <a:ext cx="1059207" cy="34587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Top Freezer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  <a:latin typeface="Arial Narrow" panose="020B0606020202030204" pitchFamily="34" charset="0"/>
              </a:rPr>
              <a:t>A classic style that tends to be more compact, with the freezer on top and handles aligned on one side.</a:t>
            </a:r>
            <a:endParaRPr lang="ko-KR" altLang="en-US" sz="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8A5BAAEA-729B-4CD6-8D9E-42784FB0D633}"/>
              </a:ext>
            </a:extLst>
          </p:cNvPr>
          <p:cNvGrpSpPr/>
          <p:nvPr/>
        </p:nvGrpSpPr>
        <p:grpSpPr>
          <a:xfrm>
            <a:off x="4987716" y="20686"/>
            <a:ext cx="2774535" cy="939606"/>
            <a:chOff x="2714676" y="-208708"/>
            <a:chExt cx="7341153" cy="2717369"/>
          </a:xfrm>
        </p:grpSpPr>
        <p:sp>
          <p:nvSpPr>
            <p:cNvPr id="224" name="사각형: 둥근 모서리 223">
              <a:extLst>
                <a:ext uri="{FF2B5EF4-FFF2-40B4-BE49-F238E27FC236}">
                  <a16:creationId xmlns:a16="http://schemas.microsoft.com/office/drawing/2014/main" id="{C3634583-2815-4220-BB26-BB9F7DC54D19}"/>
                </a:ext>
              </a:extLst>
            </p:cNvPr>
            <p:cNvSpPr/>
            <p:nvPr/>
          </p:nvSpPr>
          <p:spPr>
            <a:xfrm>
              <a:off x="4105373" y="-208708"/>
              <a:ext cx="3785918" cy="8847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Purpose of purchase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Why are you looking for a new fridge?</a:t>
              </a:r>
              <a:endParaRPr lang="ko-KR" altLang="en-US" sz="500" dirty="0">
                <a:latin typeface="Arial Narrow" panose="020B0606020202030204" pitchFamily="34" charset="0"/>
              </a:endParaRPr>
            </a:p>
          </p:txBody>
        </p:sp>
        <p:sp>
          <p:nvSpPr>
            <p:cNvPr id="225" name="사각형: 둥근 모서리 224">
              <a:extLst>
                <a:ext uri="{FF2B5EF4-FFF2-40B4-BE49-F238E27FC236}">
                  <a16:creationId xmlns:a16="http://schemas.microsoft.com/office/drawing/2014/main" id="{9E49F58D-835C-4087-8AA7-E6E9DE347E4B}"/>
                </a:ext>
              </a:extLst>
            </p:cNvPr>
            <p:cNvSpPr/>
            <p:nvPr/>
          </p:nvSpPr>
          <p:spPr>
            <a:xfrm>
              <a:off x="3770992" y="1821655"/>
              <a:ext cx="4344956" cy="68700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Product type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700" b="0" i="0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What type of fridge are you looking for</a:t>
              </a:r>
              <a:r>
                <a:rPr kumimoji="1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?</a:t>
              </a:r>
              <a:endPara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26" name="TextBox 55">
              <a:extLst>
                <a:ext uri="{FF2B5EF4-FFF2-40B4-BE49-F238E27FC236}">
                  <a16:creationId xmlns:a16="http://schemas.microsoft.com/office/drawing/2014/main" id="{98F522B8-DB09-4A9D-9D09-E77930991AB1}"/>
                </a:ext>
              </a:extLst>
            </p:cNvPr>
            <p:cNvSpPr txBox="1"/>
            <p:nvPr/>
          </p:nvSpPr>
          <p:spPr>
            <a:xfrm>
              <a:off x="5906898" y="649580"/>
              <a:ext cx="4148931" cy="40054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3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* </a:t>
              </a:r>
              <a:r>
                <a:rPr lang="ko-KR" altLang="en-US" sz="3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내부 데이터 확보를 위한 문항으로 </a:t>
              </a:r>
              <a:r>
                <a:rPr lang="en-US" altLang="ko-KR" sz="3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Quick Finder </a:t>
              </a:r>
              <a:r>
                <a:rPr lang="ko-KR" altLang="en-US" sz="3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상에서는 옵션 별 시나리오는 동일</a:t>
              </a:r>
            </a:p>
          </p:txBody>
        </p: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DBEAA68A-7E08-43D0-AD2C-4336EBDE15A5}"/>
                </a:ext>
              </a:extLst>
            </p:cNvPr>
            <p:cNvGrpSpPr/>
            <p:nvPr/>
          </p:nvGrpSpPr>
          <p:grpSpPr>
            <a:xfrm>
              <a:off x="3735571" y="693718"/>
              <a:ext cx="4589937" cy="546028"/>
              <a:chOff x="3735571" y="693718"/>
              <a:chExt cx="4558614" cy="536977"/>
            </a:xfrm>
          </p:grpSpPr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66D6F88F-D4B3-42FF-8424-5886687C5E63}"/>
                  </a:ext>
                </a:extLst>
              </p:cNvPr>
              <p:cNvCxnSpPr/>
              <p:nvPr/>
            </p:nvCxnSpPr>
            <p:spPr>
              <a:xfrm>
                <a:off x="5954371" y="693718"/>
                <a:ext cx="0" cy="2451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88CA7A89-62A7-4AF4-9B75-412D1F7BEFC9}"/>
                  </a:ext>
                </a:extLst>
              </p:cNvPr>
              <p:cNvCxnSpPr/>
              <p:nvPr/>
            </p:nvCxnSpPr>
            <p:spPr>
              <a:xfrm>
                <a:off x="3740831" y="953009"/>
                <a:ext cx="0" cy="277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FD30CF6B-D399-4655-91D3-90DE0FF94ECA}"/>
                  </a:ext>
                </a:extLst>
              </p:cNvPr>
              <p:cNvCxnSpPr/>
              <p:nvPr/>
            </p:nvCxnSpPr>
            <p:spPr>
              <a:xfrm>
                <a:off x="5953640" y="949199"/>
                <a:ext cx="0" cy="2814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3B2A8195-9276-4A77-8D31-413053694E93}"/>
                  </a:ext>
                </a:extLst>
              </p:cNvPr>
              <p:cNvCxnSpPr/>
              <p:nvPr/>
            </p:nvCxnSpPr>
            <p:spPr>
              <a:xfrm>
                <a:off x="8290480" y="949199"/>
                <a:ext cx="0" cy="281496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903CA08A-B4E2-4D1C-B71B-213A2865B481}"/>
                  </a:ext>
                </a:extLst>
              </p:cNvPr>
              <p:cNvCxnSpPr/>
              <p:nvPr/>
            </p:nvCxnSpPr>
            <p:spPr>
              <a:xfrm flipH="1">
                <a:off x="3735571" y="945511"/>
                <a:ext cx="455861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id="{29D547BC-0DBE-4A29-8A2E-8048AA29A2D3}"/>
                </a:ext>
              </a:extLst>
            </p:cNvPr>
            <p:cNvCxnSpPr/>
            <p:nvPr/>
          </p:nvCxnSpPr>
          <p:spPr>
            <a:xfrm flipV="1">
              <a:off x="5974628" y="1647721"/>
              <a:ext cx="0" cy="1297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사각형: 둥근 모서리 228">
              <a:extLst>
                <a:ext uri="{FF2B5EF4-FFF2-40B4-BE49-F238E27FC236}">
                  <a16:creationId xmlns:a16="http://schemas.microsoft.com/office/drawing/2014/main" id="{FC52E7D0-01BE-4576-A477-6E0BA0C74BF6}"/>
                </a:ext>
              </a:extLst>
            </p:cNvPr>
            <p:cNvSpPr/>
            <p:nvPr/>
          </p:nvSpPr>
          <p:spPr>
            <a:xfrm>
              <a:off x="2714676" y="1057195"/>
              <a:ext cx="1970578" cy="6077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b="1" i="0" u="none" strike="noStrike" dirty="0"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New Setup</a:t>
              </a:r>
            </a:p>
            <a:p>
              <a:pPr algn="ctr"/>
              <a:r>
                <a:rPr lang="en-US" altLang="ko-KR" sz="400" b="0" i="0" u="none" strike="noStrike" dirty="0"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Moving in? </a:t>
              </a:r>
            </a:p>
            <a:p>
              <a:pPr algn="ctr"/>
              <a:r>
                <a:rPr lang="en-US" altLang="ko-KR" sz="400" b="0" i="0" u="none" strike="noStrike" dirty="0"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Furnish your new home.</a:t>
              </a:r>
            </a:p>
          </p:txBody>
        </p:sp>
        <p:sp>
          <p:nvSpPr>
            <p:cNvPr id="230" name="사각형: 둥근 모서리 229">
              <a:extLst>
                <a:ext uri="{FF2B5EF4-FFF2-40B4-BE49-F238E27FC236}">
                  <a16:creationId xmlns:a16="http://schemas.microsoft.com/office/drawing/2014/main" id="{9AF6850C-FFE2-4381-95A7-BC3C3837EA98}"/>
                </a:ext>
              </a:extLst>
            </p:cNvPr>
            <p:cNvSpPr/>
            <p:nvPr/>
          </p:nvSpPr>
          <p:spPr>
            <a:xfrm>
              <a:off x="5026747" y="1047336"/>
              <a:ext cx="1969480" cy="6077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b="1" i="0" u="none" strike="noStrike" dirty="0"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Replacement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Replace a defunct machine.</a:t>
              </a:r>
              <a:endParaRPr lang="ko-KR" altLang="en-US" sz="4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31" name="사각형: 둥근 모서리 230">
              <a:extLst>
                <a:ext uri="{FF2B5EF4-FFF2-40B4-BE49-F238E27FC236}">
                  <a16:creationId xmlns:a16="http://schemas.microsoft.com/office/drawing/2014/main" id="{46F680B7-0221-4794-AA0D-0B161F5286F6}"/>
                </a:ext>
              </a:extLst>
            </p:cNvPr>
            <p:cNvSpPr/>
            <p:nvPr/>
          </p:nvSpPr>
          <p:spPr>
            <a:xfrm>
              <a:off x="7224588" y="1027182"/>
              <a:ext cx="1978574" cy="6077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b="1" i="0" u="none" strike="noStrike" dirty="0"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Upgrade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Switch to a more functional or better designed machine.</a:t>
              </a:r>
              <a:endParaRPr lang="ko-KR" altLang="en-US" sz="4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  <a:p>
              <a:pPr algn="ctr"/>
              <a:endParaRPr lang="ko-KR" altLang="en-US" sz="2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59" name="사각형: 둥근 모서리 258">
            <a:extLst>
              <a:ext uri="{FF2B5EF4-FFF2-40B4-BE49-F238E27FC236}">
                <a16:creationId xmlns:a16="http://schemas.microsoft.com/office/drawing/2014/main" id="{7216D1EB-21C3-48C6-B1BD-D9207A35076C}"/>
              </a:ext>
            </a:extLst>
          </p:cNvPr>
          <p:cNvSpPr/>
          <p:nvPr/>
        </p:nvSpPr>
        <p:spPr>
          <a:xfrm>
            <a:off x="4230155" y="1110026"/>
            <a:ext cx="1059207" cy="47941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Side-by-side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  <a:latin typeface="Arial Narrow" panose="020B0606020202030204" pitchFamily="34" charset="0"/>
              </a:rPr>
              <a:t>Also known as ‘American-style’, these feature double doors that open from the middle. They tend to come with larger capacity than traditional single-hinged fridges.</a:t>
            </a:r>
            <a:endParaRPr lang="ko-KR" altLang="en-US" sz="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0" name="사각형: 둥근 모서리 259">
            <a:extLst>
              <a:ext uri="{FF2B5EF4-FFF2-40B4-BE49-F238E27FC236}">
                <a16:creationId xmlns:a16="http://schemas.microsoft.com/office/drawing/2014/main" id="{B49312D0-BC25-4CCA-88DD-B665959B1C5E}"/>
              </a:ext>
            </a:extLst>
          </p:cNvPr>
          <p:cNvSpPr/>
          <p:nvPr/>
        </p:nvSpPr>
        <p:spPr>
          <a:xfrm>
            <a:off x="7197324" y="1108741"/>
            <a:ext cx="1059207" cy="34587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Bottom Freezer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  <a:latin typeface="Arial Narrow" panose="020B0606020202030204" pitchFamily="34" charset="0"/>
              </a:rPr>
              <a:t>Also called ‘combi freezers,’ this classic style that tends to be compact, with the freezer at the bottom and handles aligned on one side.</a:t>
            </a:r>
            <a:endParaRPr lang="ko-KR" altLang="en-US" sz="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372" name="그룹 371">
            <a:extLst>
              <a:ext uri="{FF2B5EF4-FFF2-40B4-BE49-F238E27FC236}">
                <a16:creationId xmlns:a16="http://schemas.microsoft.com/office/drawing/2014/main" id="{57EE8B81-C221-4174-8D98-9ACEEFE0A2B9}"/>
              </a:ext>
            </a:extLst>
          </p:cNvPr>
          <p:cNvGrpSpPr/>
          <p:nvPr/>
        </p:nvGrpSpPr>
        <p:grpSpPr>
          <a:xfrm>
            <a:off x="4792399" y="4940867"/>
            <a:ext cx="5153017" cy="287388"/>
            <a:chOff x="-13434936" y="-485530"/>
            <a:chExt cx="35782363" cy="773344"/>
          </a:xfrm>
        </p:grpSpPr>
        <p:cxnSp>
          <p:nvCxnSpPr>
            <p:cNvPr id="377" name="직선 연결선 376">
              <a:extLst>
                <a:ext uri="{FF2B5EF4-FFF2-40B4-BE49-F238E27FC236}">
                  <a16:creationId xmlns:a16="http://schemas.microsoft.com/office/drawing/2014/main" id="{C73BC84F-6765-43A7-8BF9-798E9FB90AEF}"/>
                </a:ext>
              </a:extLst>
            </p:cNvPr>
            <p:cNvCxnSpPr>
              <a:cxnSpLocks/>
            </p:cNvCxnSpPr>
            <p:nvPr/>
          </p:nvCxnSpPr>
          <p:spPr>
            <a:xfrm>
              <a:off x="2625384" y="-485530"/>
              <a:ext cx="0" cy="4892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직선 연결선 383">
              <a:extLst>
                <a:ext uri="{FF2B5EF4-FFF2-40B4-BE49-F238E27FC236}">
                  <a16:creationId xmlns:a16="http://schemas.microsoft.com/office/drawing/2014/main" id="{D4B27AB9-FD92-47EF-89BA-A1310BD75FE2}"/>
                </a:ext>
              </a:extLst>
            </p:cNvPr>
            <p:cNvCxnSpPr>
              <a:cxnSpLocks/>
            </p:cNvCxnSpPr>
            <p:nvPr/>
          </p:nvCxnSpPr>
          <p:spPr>
            <a:xfrm>
              <a:off x="6808371" y="6764"/>
              <a:ext cx="0" cy="281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5" name="직선 연결선 384">
              <a:extLst>
                <a:ext uri="{FF2B5EF4-FFF2-40B4-BE49-F238E27FC236}">
                  <a16:creationId xmlns:a16="http://schemas.microsoft.com/office/drawing/2014/main" id="{D1B10D47-CF84-42C1-8960-82887A618B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3434936" y="1024"/>
              <a:ext cx="357823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직선 연결선 385">
              <a:extLst>
                <a:ext uri="{FF2B5EF4-FFF2-40B4-BE49-F238E27FC236}">
                  <a16:creationId xmlns:a16="http://schemas.microsoft.com/office/drawing/2014/main" id="{18D35BBA-1050-48AE-9756-AE16B63488BA}"/>
                </a:ext>
              </a:extLst>
            </p:cNvPr>
            <p:cNvCxnSpPr>
              <a:cxnSpLocks/>
            </p:cNvCxnSpPr>
            <p:nvPr/>
          </p:nvCxnSpPr>
          <p:spPr>
            <a:xfrm>
              <a:off x="12160077" y="6764"/>
              <a:ext cx="0" cy="281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직선 연결선 387">
              <a:extLst>
                <a:ext uri="{FF2B5EF4-FFF2-40B4-BE49-F238E27FC236}">
                  <a16:creationId xmlns:a16="http://schemas.microsoft.com/office/drawing/2014/main" id="{5CDC816E-C97A-4586-B5DE-857FD88E6577}"/>
                </a:ext>
              </a:extLst>
            </p:cNvPr>
            <p:cNvCxnSpPr>
              <a:cxnSpLocks/>
            </p:cNvCxnSpPr>
            <p:nvPr/>
          </p:nvCxnSpPr>
          <p:spPr>
            <a:xfrm>
              <a:off x="17208984" y="6764"/>
              <a:ext cx="0" cy="281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직선 연결선 390">
              <a:extLst>
                <a:ext uri="{FF2B5EF4-FFF2-40B4-BE49-F238E27FC236}">
                  <a16:creationId xmlns:a16="http://schemas.microsoft.com/office/drawing/2014/main" id="{001C3DEB-8101-4857-821C-E2435EFA6195}"/>
                </a:ext>
              </a:extLst>
            </p:cNvPr>
            <p:cNvCxnSpPr>
              <a:cxnSpLocks/>
            </p:cNvCxnSpPr>
            <p:nvPr/>
          </p:nvCxnSpPr>
          <p:spPr>
            <a:xfrm>
              <a:off x="940110" y="-26870"/>
              <a:ext cx="0" cy="2772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>
              <a:extLst>
                <a:ext uri="{FF2B5EF4-FFF2-40B4-BE49-F238E27FC236}">
                  <a16:creationId xmlns:a16="http://schemas.microsoft.com/office/drawing/2014/main" id="{A691E174-CEA6-4568-9509-562706DD41D2}"/>
                </a:ext>
              </a:extLst>
            </p:cNvPr>
            <p:cNvCxnSpPr>
              <a:cxnSpLocks/>
            </p:cNvCxnSpPr>
            <p:nvPr/>
          </p:nvCxnSpPr>
          <p:spPr>
            <a:xfrm>
              <a:off x="-8968697" y="10572"/>
              <a:ext cx="0" cy="2772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87CF417D-41EB-4FBC-BDAD-9ECD3DE16774}"/>
                </a:ext>
              </a:extLst>
            </p:cNvPr>
            <p:cNvCxnSpPr>
              <a:cxnSpLocks/>
            </p:cNvCxnSpPr>
            <p:nvPr/>
          </p:nvCxnSpPr>
          <p:spPr>
            <a:xfrm>
              <a:off x="22347427" y="6764"/>
              <a:ext cx="0" cy="281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4D3AA9A8-7AB2-4F22-B85C-F729B8E6113C}"/>
                </a:ext>
              </a:extLst>
            </p:cNvPr>
            <p:cNvCxnSpPr>
              <a:cxnSpLocks/>
            </p:cNvCxnSpPr>
            <p:nvPr/>
          </p:nvCxnSpPr>
          <p:spPr>
            <a:xfrm>
              <a:off x="-4477063" y="10572"/>
              <a:ext cx="0" cy="2772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2B8C7098-F5EA-4AB1-9ABF-6E3A097FEC43}"/>
                </a:ext>
              </a:extLst>
            </p:cNvPr>
            <p:cNvCxnSpPr>
              <a:cxnSpLocks/>
            </p:cNvCxnSpPr>
            <p:nvPr/>
          </p:nvCxnSpPr>
          <p:spPr>
            <a:xfrm>
              <a:off x="-13434936" y="10572"/>
              <a:ext cx="0" cy="2772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8" name="사각형: 둥근 모서리 397">
            <a:extLst>
              <a:ext uri="{FF2B5EF4-FFF2-40B4-BE49-F238E27FC236}">
                <a16:creationId xmlns:a16="http://schemas.microsoft.com/office/drawing/2014/main" id="{D5AF3848-2BF1-4F5A-AADD-1BDE963FF480}"/>
              </a:ext>
            </a:extLst>
          </p:cNvPr>
          <p:cNvSpPr/>
          <p:nvPr/>
        </p:nvSpPr>
        <p:spPr>
          <a:xfrm>
            <a:off x="5636139" y="4787302"/>
            <a:ext cx="2480652" cy="236262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Main function 1)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Which features are most important to you (when choosing a fridge)?</a:t>
            </a:r>
            <a:endParaRPr kumimoji="1" lang="ko-KR" altLang="en-US" sz="700" b="0" i="0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99" name="사각형: 둥근 모서리 398">
            <a:extLst>
              <a:ext uri="{FF2B5EF4-FFF2-40B4-BE49-F238E27FC236}">
                <a16:creationId xmlns:a16="http://schemas.microsoft.com/office/drawing/2014/main" id="{9EC4A6D2-52A1-48BC-900C-6E04A87B5EB3}"/>
              </a:ext>
            </a:extLst>
          </p:cNvPr>
          <p:cNvSpPr/>
          <p:nvPr/>
        </p:nvSpPr>
        <p:spPr>
          <a:xfrm>
            <a:off x="5796383" y="5175205"/>
            <a:ext cx="572078" cy="6040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Ventilation </a:t>
            </a:r>
            <a:endParaRPr kumimoji="1" lang="ko-KR" altLang="en-US" sz="6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Pure N Fresh</a:t>
            </a:r>
            <a:r>
              <a:rPr kumimoji="1" 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™ carbon air filtration reduces fridge odors.</a:t>
            </a:r>
          </a:p>
        </p:txBody>
      </p:sp>
      <p:sp>
        <p:nvSpPr>
          <p:cNvPr id="403" name="사각형: 둥근 모서리 402">
            <a:extLst>
              <a:ext uri="{FF2B5EF4-FFF2-40B4-BE49-F238E27FC236}">
                <a16:creationId xmlns:a16="http://schemas.microsoft.com/office/drawing/2014/main" id="{2043B781-1371-4F21-B156-A64EF9035FC3}"/>
              </a:ext>
            </a:extLst>
          </p:cNvPr>
          <p:cNvSpPr/>
          <p:nvPr/>
        </p:nvSpPr>
        <p:spPr>
          <a:xfrm>
            <a:off x="8041048" y="5175205"/>
            <a:ext cx="778263" cy="4979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Smart/AI features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kumimoji="1" lang="en-US" altLang="ko-KR" sz="6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ThinQ</a:t>
            </a: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kumimoji="1" lang="ko-KR" altLang="en-US" sz="6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 smart assistance will ensure nothing falls through the crack.</a:t>
            </a:r>
          </a:p>
        </p:txBody>
      </p:sp>
      <p:sp>
        <p:nvSpPr>
          <p:cNvPr id="296" name="사각형: 둥근 모서리 295">
            <a:extLst>
              <a:ext uri="{FF2B5EF4-FFF2-40B4-BE49-F238E27FC236}">
                <a16:creationId xmlns:a16="http://schemas.microsoft.com/office/drawing/2014/main" id="{334DA123-CE51-4E63-98F1-1AA9167F67CB}"/>
              </a:ext>
            </a:extLst>
          </p:cNvPr>
          <p:cNvSpPr/>
          <p:nvPr/>
        </p:nvSpPr>
        <p:spPr>
          <a:xfrm>
            <a:off x="4451193" y="5175205"/>
            <a:ext cx="631331" cy="7250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GB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Long-lasting Freshness</a:t>
            </a:r>
            <a:endParaRPr kumimoji="1" lang="ko-KR" altLang="en-US" sz="6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Keep food fresh and crisp whatever part of the fridge it’s stored in, with Linear Cooling, Door Cooling+ and more.</a:t>
            </a:r>
          </a:p>
        </p:txBody>
      </p:sp>
      <p:sp>
        <p:nvSpPr>
          <p:cNvPr id="195" name="사각형: 둥근 모서리 194">
            <a:extLst>
              <a:ext uri="{FF2B5EF4-FFF2-40B4-BE49-F238E27FC236}">
                <a16:creationId xmlns:a16="http://schemas.microsoft.com/office/drawing/2014/main" id="{0C5D61AB-3B46-4001-8CC6-D9109A39AE67}"/>
              </a:ext>
            </a:extLst>
          </p:cNvPr>
          <p:cNvSpPr/>
          <p:nvPr/>
        </p:nvSpPr>
        <p:spPr>
          <a:xfrm>
            <a:off x="8878396" y="5175205"/>
            <a:ext cx="661071" cy="5815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Design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From premium to customizable lineups, LG has a wide array of traits you can choose from.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 </a:t>
            </a:r>
            <a:r>
              <a:rPr kumimoji="1" lang="en-US" altLang="ko-KR" sz="4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Objet</a:t>
            </a: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collection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 Metallic decoration</a:t>
            </a:r>
            <a:endParaRPr kumimoji="1" lang="ko-KR" altLang="en-US" sz="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3CCBF669-97AC-42B6-ADA1-15AA791A922A}"/>
              </a:ext>
            </a:extLst>
          </p:cNvPr>
          <p:cNvSpPr/>
          <p:nvPr/>
        </p:nvSpPr>
        <p:spPr>
          <a:xfrm>
            <a:off x="9598554" y="5175204"/>
            <a:ext cx="701832" cy="4151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Ice &amp; Water dispenser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Enjoy fresh ice and water without opening the fridge.</a:t>
            </a:r>
            <a:endParaRPr kumimoji="1" lang="ko-KR" altLang="en-US" sz="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01" name="사각형: 둥근 모서리 400">
            <a:extLst>
              <a:ext uri="{FF2B5EF4-FFF2-40B4-BE49-F238E27FC236}">
                <a16:creationId xmlns:a16="http://schemas.microsoft.com/office/drawing/2014/main" id="{5DBF00E5-BB8B-420F-8CF6-0462B8E34B14}"/>
              </a:ext>
            </a:extLst>
          </p:cNvPr>
          <p:cNvSpPr/>
          <p:nvPr/>
        </p:nvSpPr>
        <p:spPr>
          <a:xfrm>
            <a:off x="6427546" y="5183261"/>
            <a:ext cx="892341" cy="5514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 or better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Energy Ratings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On less energy and less bills, maintain all your food in optimal condition with LG’s Inverter Linear Compressor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and Smart Inverter. </a:t>
            </a:r>
            <a:endParaRPr kumimoji="1" lang="ko-KR" altLang="en-US" sz="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404" name="그룹 403">
            <a:extLst>
              <a:ext uri="{FF2B5EF4-FFF2-40B4-BE49-F238E27FC236}">
                <a16:creationId xmlns:a16="http://schemas.microsoft.com/office/drawing/2014/main" id="{7CD595EB-F364-4859-BB0E-0AB19DFC72AC}"/>
              </a:ext>
            </a:extLst>
          </p:cNvPr>
          <p:cNvGrpSpPr/>
          <p:nvPr/>
        </p:nvGrpSpPr>
        <p:grpSpPr>
          <a:xfrm>
            <a:off x="5183121" y="5959236"/>
            <a:ext cx="2603364" cy="287388"/>
            <a:chOff x="-2322204" y="-485530"/>
            <a:chExt cx="21220563" cy="773344"/>
          </a:xfrm>
        </p:grpSpPr>
        <p:cxnSp>
          <p:nvCxnSpPr>
            <p:cNvPr id="405" name="직선 연결선 404">
              <a:extLst>
                <a:ext uri="{FF2B5EF4-FFF2-40B4-BE49-F238E27FC236}">
                  <a16:creationId xmlns:a16="http://schemas.microsoft.com/office/drawing/2014/main" id="{032A549A-538A-4224-94BE-620FEB53C54D}"/>
                </a:ext>
              </a:extLst>
            </p:cNvPr>
            <p:cNvCxnSpPr>
              <a:cxnSpLocks/>
            </p:cNvCxnSpPr>
            <p:nvPr/>
          </p:nvCxnSpPr>
          <p:spPr>
            <a:xfrm>
              <a:off x="18223292" y="-485530"/>
              <a:ext cx="0" cy="4892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 406">
              <a:extLst>
                <a:ext uri="{FF2B5EF4-FFF2-40B4-BE49-F238E27FC236}">
                  <a16:creationId xmlns:a16="http://schemas.microsoft.com/office/drawing/2014/main" id="{F2025B04-DC81-48D0-86F4-611F95A220A8}"/>
                </a:ext>
              </a:extLst>
            </p:cNvPr>
            <p:cNvCxnSpPr>
              <a:cxnSpLocks/>
            </p:cNvCxnSpPr>
            <p:nvPr/>
          </p:nvCxnSpPr>
          <p:spPr>
            <a:xfrm>
              <a:off x="4307557" y="10572"/>
              <a:ext cx="0" cy="2772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 407">
              <a:extLst>
                <a:ext uri="{FF2B5EF4-FFF2-40B4-BE49-F238E27FC236}">
                  <a16:creationId xmlns:a16="http://schemas.microsoft.com/office/drawing/2014/main" id="{D40DAD71-0E3B-4428-ADEC-19D36BFEC9FD}"/>
                </a:ext>
              </a:extLst>
            </p:cNvPr>
            <p:cNvCxnSpPr>
              <a:cxnSpLocks/>
            </p:cNvCxnSpPr>
            <p:nvPr/>
          </p:nvCxnSpPr>
          <p:spPr>
            <a:xfrm>
              <a:off x="11123459" y="6764"/>
              <a:ext cx="0" cy="2810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9" name="직선 연결선 408">
              <a:extLst>
                <a:ext uri="{FF2B5EF4-FFF2-40B4-BE49-F238E27FC236}">
                  <a16:creationId xmlns:a16="http://schemas.microsoft.com/office/drawing/2014/main" id="{1346A45A-CA3C-4365-8A3F-DACEA753D7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322204" y="-1"/>
              <a:ext cx="212205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>
              <a:extLst>
                <a:ext uri="{FF2B5EF4-FFF2-40B4-BE49-F238E27FC236}">
                  <a16:creationId xmlns:a16="http://schemas.microsoft.com/office/drawing/2014/main" id="{036A1056-2ED3-48A4-A6FA-8C596EC57D2A}"/>
                </a:ext>
              </a:extLst>
            </p:cNvPr>
            <p:cNvCxnSpPr>
              <a:cxnSpLocks/>
            </p:cNvCxnSpPr>
            <p:nvPr/>
          </p:nvCxnSpPr>
          <p:spPr>
            <a:xfrm>
              <a:off x="-2320956" y="10573"/>
              <a:ext cx="0" cy="277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직선 연결선 438">
              <a:extLst>
                <a:ext uri="{FF2B5EF4-FFF2-40B4-BE49-F238E27FC236}">
                  <a16:creationId xmlns:a16="http://schemas.microsoft.com/office/drawing/2014/main" id="{C7492EB0-8254-41F4-A043-DB36B5650A45}"/>
                </a:ext>
              </a:extLst>
            </p:cNvPr>
            <p:cNvCxnSpPr>
              <a:cxnSpLocks/>
            </p:cNvCxnSpPr>
            <p:nvPr/>
          </p:nvCxnSpPr>
          <p:spPr>
            <a:xfrm>
              <a:off x="18898359" y="6764"/>
              <a:ext cx="0" cy="2810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7" name="사각형: 둥근 모서리 416">
            <a:extLst>
              <a:ext uri="{FF2B5EF4-FFF2-40B4-BE49-F238E27FC236}">
                <a16:creationId xmlns:a16="http://schemas.microsoft.com/office/drawing/2014/main" id="{4444A560-4FCA-4A2E-B850-1BD309A836F2}"/>
              </a:ext>
            </a:extLst>
          </p:cNvPr>
          <p:cNvSpPr/>
          <p:nvPr/>
        </p:nvSpPr>
        <p:spPr>
          <a:xfrm>
            <a:off x="6410227" y="6185851"/>
            <a:ext cx="840925" cy="5090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Extra Storage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kumimoji="1" lang="ko-KR" altLang="en-US" sz="6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Smart</a:t>
            </a:r>
            <a:r>
              <a:rPr kumimoji="1" lang="ko-KR" altLang="en-US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ko-KR" altLang="en-US" sz="6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Storage</a:t>
            </a:r>
            <a:r>
              <a:rPr kumimoji="1" lang="ko-KR" altLang="en-US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ko-KR" altLang="en-US" sz="6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system</a:t>
            </a: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Utility Box)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Convertible components let you assemble and detach compartments according to your needs.</a:t>
            </a:r>
          </a:p>
        </p:txBody>
      </p:sp>
      <p:sp>
        <p:nvSpPr>
          <p:cNvPr id="422" name="사각형: 둥근 모서리 421">
            <a:extLst>
              <a:ext uri="{FF2B5EF4-FFF2-40B4-BE49-F238E27FC236}">
                <a16:creationId xmlns:a16="http://schemas.microsoft.com/office/drawing/2014/main" id="{AB4D2C35-E9BE-4618-A309-D10AB1359B99}"/>
              </a:ext>
            </a:extLst>
          </p:cNvPr>
          <p:cNvSpPr/>
          <p:nvPr/>
        </p:nvSpPr>
        <p:spPr>
          <a:xfrm>
            <a:off x="6218995" y="5807701"/>
            <a:ext cx="1784833" cy="2320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Main function 2)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Which features do you need the most?</a:t>
            </a:r>
            <a:endParaRPr lang="ko-KR" altLang="en-US" sz="400" dirty="0">
              <a:latin typeface="Arial Narrow" panose="020B0606020202030204" pitchFamily="34" charset="0"/>
            </a:endParaRPr>
          </a:p>
        </p:txBody>
      </p:sp>
      <p:sp>
        <p:nvSpPr>
          <p:cNvPr id="423" name="TextBox 76">
            <a:extLst>
              <a:ext uri="{FF2B5EF4-FFF2-40B4-BE49-F238E27FC236}">
                <a16:creationId xmlns:a16="http://schemas.microsoft.com/office/drawing/2014/main" id="{026273FA-E9B0-4B43-9839-0952895820A0}"/>
              </a:ext>
            </a:extLst>
          </p:cNvPr>
          <p:cNvSpPr txBox="1"/>
          <p:nvPr/>
        </p:nvSpPr>
        <p:spPr>
          <a:xfrm>
            <a:off x="8119956" y="4866798"/>
            <a:ext cx="914033" cy="18466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" dirty="0">
                <a:solidFill>
                  <a:srgbClr val="00B050"/>
                </a:solidFill>
                <a:latin typeface="Arial Narrow" panose="020B0606020202030204" pitchFamily="34" charset="0"/>
              </a:rPr>
              <a:t>* </a:t>
            </a:r>
            <a:r>
              <a:rPr lang="ko-KR" altLang="en-US" sz="300" dirty="0">
                <a:solidFill>
                  <a:srgbClr val="00B050"/>
                </a:solidFill>
                <a:latin typeface="Arial Narrow" panose="020B0606020202030204" pitchFamily="34" charset="0"/>
              </a:rPr>
              <a:t>하단 </a:t>
            </a:r>
            <a:r>
              <a:rPr lang="en-US" altLang="ko-KR" sz="300" dirty="0">
                <a:solidFill>
                  <a:srgbClr val="00B050"/>
                </a:solidFill>
                <a:latin typeface="Arial Narrow" panose="020B0606020202030204" pitchFamily="34" charset="0"/>
              </a:rPr>
              <a:t>USP </a:t>
            </a:r>
            <a:r>
              <a:rPr lang="ko-KR" altLang="en-US" sz="300" dirty="0">
                <a:solidFill>
                  <a:srgbClr val="00B050"/>
                </a:solidFill>
                <a:latin typeface="Arial Narrow" panose="020B0606020202030204" pitchFamily="34" charset="0"/>
              </a:rPr>
              <a:t>중 한 개라도 해당 되는 제품 추천</a:t>
            </a:r>
            <a:endParaRPr lang="en-US" altLang="ko-KR" sz="300" dirty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r>
              <a:rPr lang="en-US" altLang="ko-KR" sz="300" dirty="0">
                <a:solidFill>
                  <a:srgbClr val="00B050"/>
                </a:solidFill>
                <a:latin typeface="Arial Narrow" panose="020B0606020202030204" pitchFamily="34" charset="0"/>
              </a:rPr>
              <a:t>* </a:t>
            </a:r>
            <a:r>
              <a:rPr lang="ko-KR" altLang="en-US" sz="300" dirty="0">
                <a:solidFill>
                  <a:srgbClr val="00B050"/>
                </a:solidFill>
                <a:latin typeface="Arial Narrow" panose="020B0606020202030204" pitchFamily="34" charset="0"/>
              </a:rPr>
              <a:t>중복 선택 가능</a:t>
            </a:r>
          </a:p>
        </p:txBody>
      </p:sp>
      <p:sp>
        <p:nvSpPr>
          <p:cNvPr id="425" name="사각형: 둥근 모서리 424">
            <a:extLst>
              <a:ext uri="{FF2B5EF4-FFF2-40B4-BE49-F238E27FC236}">
                <a16:creationId xmlns:a16="http://schemas.microsoft.com/office/drawing/2014/main" id="{A3B0209E-2C9A-41B4-8324-8793FCF2EC18}"/>
              </a:ext>
            </a:extLst>
          </p:cNvPr>
          <p:cNvSpPr/>
          <p:nvPr/>
        </p:nvSpPr>
        <p:spPr>
          <a:xfrm>
            <a:off x="7295336" y="6185851"/>
            <a:ext cx="944461" cy="4939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Contains other convenient features, i.e.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 Wine rack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 Folding shelf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 Easy handle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 Reversible door </a:t>
            </a:r>
          </a:p>
        </p:txBody>
      </p:sp>
      <p:sp>
        <p:nvSpPr>
          <p:cNvPr id="431" name="사각형: 둥근 모서리 430">
            <a:extLst>
              <a:ext uri="{FF2B5EF4-FFF2-40B4-BE49-F238E27FC236}">
                <a16:creationId xmlns:a16="http://schemas.microsoft.com/office/drawing/2014/main" id="{25FE50D0-D39E-4D01-9A92-EBA080710FC3}"/>
              </a:ext>
            </a:extLst>
          </p:cNvPr>
          <p:cNvSpPr/>
          <p:nvPr/>
        </p:nvSpPr>
        <p:spPr>
          <a:xfrm>
            <a:off x="4792400" y="6197659"/>
            <a:ext cx="770217" cy="4260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InstaView</a:t>
            </a:r>
            <a:r>
              <a:rPr kumimoji="1" lang="en-US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™</a:t>
            </a:r>
            <a:endParaRPr kumimoji="1" lang="en-US" altLang="ko-KR" sz="6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Easily see what’s inside without opening the fridge.</a:t>
            </a:r>
            <a:endParaRPr kumimoji="1" lang="ko-KR" altLang="en-US" sz="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32" name="사각형: 둥근 모서리 431">
            <a:extLst>
              <a:ext uri="{FF2B5EF4-FFF2-40B4-BE49-F238E27FC236}">
                <a16:creationId xmlns:a16="http://schemas.microsoft.com/office/drawing/2014/main" id="{199A4A0C-0A78-46C3-9599-949AC9078126}"/>
              </a:ext>
            </a:extLst>
          </p:cNvPr>
          <p:cNvSpPr/>
          <p:nvPr/>
        </p:nvSpPr>
        <p:spPr>
          <a:xfrm>
            <a:off x="5606801" y="6177740"/>
            <a:ext cx="759242" cy="5048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Door-in-Door</a:t>
            </a:r>
            <a:r>
              <a:rPr kumimoji="1" lang="en-US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®</a:t>
            </a:r>
            <a:endParaRPr kumimoji="1" lang="en-US" altLang="ko-KR" sz="6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Easily access parts of the fridge without having to open the fridge itself.</a:t>
            </a:r>
            <a:endParaRPr kumimoji="1" lang="ko-KR" altLang="en-US" sz="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442" name="직선 연결선 441">
            <a:extLst>
              <a:ext uri="{FF2B5EF4-FFF2-40B4-BE49-F238E27FC236}">
                <a16:creationId xmlns:a16="http://schemas.microsoft.com/office/drawing/2014/main" id="{660BE8DE-E8D3-49E7-BFDF-7F50C67C1769}"/>
              </a:ext>
            </a:extLst>
          </p:cNvPr>
          <p:cNvCxnSpPr>
            <a:cxnSpLocks/>
          </p:cNvCxnSpPr>
          <p:nvPr/>
        </p:nvCxnSpPr>
        <p:spPr>
          <a:xfrm>
            <a:off x="7697195" y="5489711"/>
            <a:ext cx="0" cy="317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CA4FB688-8F8E-4A87-AAD9-53719F275554}"/>
              </a:ext>
            </a:extLst>
          </p:cNvPr>
          <p:cNvGrpSpPr/>
          <p:nvPr/>
        </p:nvGrpSpPr>
        <p:grpSpPr>
          <a:xfrm>
            <a:off x="4546673" y="1475113"/>
            <a:ext cx="3398452" cy="576040"/>
            <a:chOff x="4551690" y="1444330"/>
            <a:chExt cx="3398452" cy="576040"/>
          </a:xfrm>
        </p:grpSpPr>
        <p:grpSp>
          <p:nvGrpSpPr>
            <p:cNvPr id="444" name="그룹 443">
              <a:extLst>
                <a:ext uri="{FF2B5EF4-FFF2-40B4-BE49-F238E27FC236}">
                  <a16:creationId xmlns:a16="http://schemas.microsoft.com/office/drawing/2014/main" id="{63C10D03-13C9-4000-A5DD-934FAC8A3625}"/>
                </a:ext>
              </a:extLst>
            </p:cNvPr>
            <p:cNvGrpSpPr/>
            <p:nvPr/>
          </p:nvGrpSpPr>
          <p:grpSpPr>
            <a:xfrm>
              <a:off x="5065689" y="1618183"/>
              <a:ext cx="2393917" cy="229849"/>
              <a:chOff x="-2815736" y="-300334"/>
              <a:chExt cx="11860535" cy="514350"/>
            </a:xfrm>
          </p:grpSpPr>
          <p:cxnSp>
            <p:nvCxnSpPr>
              <p:cNvPr id="445" name="직선 연결선 444">
                <a:extLst>
                  <a:ext uri="{FF2B5EF4-FFF2-40B4-BE49-F238E27FC236}">
                    <a16:creationId xmlns:a16="http://schemas.microsoft.com/office/drawing/2014/main" id="{544E7F13-3EA7-4AAC-86E7-690419D9D708}"/>
                  </a:ext>
                </a:extLst>
              </p:cNvPr>
              <p:cNvCxnSpPr/>
              <p:nvPr/>
            </p:nvCxnSpPr>
            <p:spPr>
              <a:xfrm flipV="1">
                <a:off x="3110593" y="-300334"/>
                <a:ext cx="0" cy="3067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6" name="그룹 445">
                <a:extLst>
                  <a:ext uri="{FF2B5EF4-FFF2-40B4-BE49-F238E27FC236}">
                    <a16:creationId xmlns:a16="http://schemas.microsoft.com/office/drawing/2014/main" id="{8F57B885-C70B-4070-B4D2-C0503E966CFA}"/>
                  </a:ext>
                </a:extLst>
              </p:cNvPr>
              <p:cNvGrpSpPr/>
              <p:nvPr/>
            </p:nvGrpSpPr>
            <p:grpSpPr>
              <a:xfrm>
                <a:off x="-2815736" y="0"/>
                <a:ext cx="11860535" cy="214016"/>
                <a:chOff x="-1327417" y="0"/>
                <a:chExt cx="5591389" cy="281103"/>
              </a:xfrm>
            </p:grpSpPr>
            <p:cxnSp>
              <p:nvCxnSpPr>
                <p:cNvPr id="456" name="직선 연결선 455">
                  <a:extLst>
                    <a:ext uri="{FF2B5EF4-FFF2-40B4-BE49-F238E27FC236}">
                      <a16:creationId xmlns:a16="http://schemas.microsoft.com/office/drawing/2014/main" id="{75DD5006-1B1B-40C3-AF82-F180E73455C8}"/>
                    </a:ext>
                  </a:extLst>
                </p:cNvPr>
                <p:cNvCxnSpPr/>
                <p:nvPr/>
              </p:nvCxnSpPr>
              <p:spPr>
                <a:xfrm>
                  <a:off x="-1327417" y="3418"/>
                  <a:ext cx="0" cy="27768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직선 연결선 456">
                  <a:extLst>
                    <a:ext uri="{FF2B5EF4-FFF2-40B4-BE49-F238E27FC236}">
                      <a16:creationId xmlns:a16="http://schemas.microsoft.com/office/drawing/2014/main" id="{AA308E07-A9A5-436B-8A6A-5FDC2B12B2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1327417" y="0"/>
                  <a:ext cx="557722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직선 연결선 457">
                  <a:extLst>
                    <a:ext uri="{FF2B5EF4-FFF2-40B4-BE49-F238E27FC236}">
                      <a16:creationId xmlns:a16="http://schemas.microsoft.com/office/drawing/2014/main" id="{AA9814CA-FD06-46D3-9032-4AB2AB329D2F}"/>
                    </a:ext>
                  </a:extLst>
                </p:cNvPr>
                <p:cNvCxnSpPr/>
                <p:nvPr/>
              </p:nvCxnSpPr>
              <p:spPr>
                <a:xfrm>
                  <a:off x="4263972" y="3418"/>
                  <a:ext cx="0" cy="27768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직선 연결선 166">
                  <a:extLst>
                    <a:ext uri="{FF2B5EF4-FFF2-40B4-BE49-F238E27FC236}">
                      <a16:creationId xmlns:a16="http://schemas.microsoft.com/office/drawing/2014/main" id="{EA62C86C-5A65-4C55-8453-8E3A9C577D8A}"/>
                    </a:ext>
                  </a:extLst>
                </p:cNvPr>
                <p:cNvCxnSpPr/>
                <p:nvPr/>
              </p:nvCxnSpPr>
              <p:spPr>
                <a:xfrm>
                  <a:off x="1466419" y="3418"/>
                  <a:ext cx="0" cy="27768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0" name="사각형: 둥근 모서리 329">
              <a:extLst>
                <a:ext uri="{FF2B5EF4-FFF2-40B4-BE49-F238E27FC236}">
                  <a16:creationId xmlns:a16="http://schemas.microsoft.com/office/drawing/2014/main" id="{001BB1F7-3A5B-4C27-8BE6-0EF45AFC0375}"/>
                </a:ext>
              </a:extLst>
            </p:cNvPr>
            <p:cNvSpPr/>
            <p:nvPr/>
          </p:nvSpPr>
          <p:spPr>
            <a:xfrm>
              <a:off x="5386943" y="1444330"/>
              <a:ext cx="1642144" cy="23755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Product size</a:t>
              </a:r>
              <a:endParaRPr kumimoji="1" lang="ko-KR" altLang="en-US" sz="7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What depth best suits your needs?</a:t>
              </a:r>
              <a:endParaRPr lang="ko-KR" altLang="en-US" sz="500" dirty="0">
                <a:latin typeface="Arial Narrow" panose="020B0606020202030204" pitchFamily="34" charset="0"/>
              </a:endParaRPr>
            </a:p>
          </p:txBody>
        </p:sp>
        <p:sp>
          <p:nvSpPr>
            <p:cNvPr id="331" name="사각형: 둥근 모서리 330">
              <a:extLst>
                <a:ext uri="{FF2B5EF4-FFF2-40B4-BE49-F238E27FC236}">
                  <a16:creationId xmlns:a16="http://schemas.microsoft.com/office/drawing/2014/main" id="{FF018044-01DF-4949-93E5-9039EEA241EA}"/>
                </a:ext>
              </a:extLst>
            </p:cNvPr>
            <p:cNvSpPr/>
            <p:nvPr/>
          </p:nvSpPr>
          <p:spPr>
            <a:xfrm>
              <a:off x="5738250" y="1775296"/>
              <a:ext cx="1022903" cy="23709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b="1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Standard Depth</a:t>
              </a:r>
            </a:p>
            <a:p>
              <a:pPr algn="ctr"/>
              <a:r>
                <a:rPr lang="en-US" altLang="ko-KR" sz="6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30”</a:t>
              </a:r>
              <a:r>
                <a:rPr lang="en-US" altLang="ko-KR" sz="600" b="0" i="0" dirty="0">
                  <a:solidFill>
                    <a:srgbClr val="4D5156"/>
                  </a:solidFill>
                  <a:effectLst/>
                  <a:latin typeface="arial" panose="020B0604020202020204" pitchFamily="34" charset="0"/>
                </a:rPr>
                <a:t> – </a:t>
              </a:r>
              <a:r>
                <a:rPr lang="en-US" altLang="ko-KR" sz="6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34”</a:t>
              </a:r>
            </a:p>
            <a:p>
              <a:pPr algn="ctr"/>
              <a:r>
                <a:rPr lang="en-US" altLang="ko-KR" sz="6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760mm~870mm</a:t>
              </a:r>
              <a:endParaRPr lang="ko-KR" altLang="en-US" sz="6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40" name="사각형: 둥근 모서리 339">
              <a:extLst>
                <a:ext uri="{FF2B5EF4-FFF2-40B4-BE49-F238E27FC236}">
                  <a16:creationId xmlns:a16="http://schemas.microsoft.com/office/drawing/2014/main" id="{082F40E6-F87F-4E3F-81E5-B958900A3F2D}"/>
                </a:ext>
              </a:extLst>
            </p:cNvPr>
            <p:cNvSpPr/>
            <p:nvPr/>
          </p:nvSpPr>
          <p:spPr>
            <a:xfrm>
              <a:off x="4551690" y="1781958"/>
              <a:ext cx="1036098" cy="2384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b="1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Counter Depth</a:t>
              </a:r>
            </a:p>
            <a:p>
              <a:pPr algn="ctr"/>
              <a:r>
                <a:rPr lang="en-US" altLang="ko-KR" sz="6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23”</a:t>
              </a:r>
              <a:r>
                <a:rPr lang="en-US" altLang="ko-KR" sz="600" b="0" i="0" dirty="0">
                  <a:solidFill>
                    <a:srgbClr val="4D5156"/>
                  </a:solidFill>
                  <a:effectLst/>
                  <a:latin typeface="arial" panose="020B0604020202020204" pitchFamily="34" charset="0"/>
                </a:rPr>
                <a:t> – </a:t>
              </a:r>
              <a:r>
                <a:rPr lang="en-US" altLang="ko-KR" sz="6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27”</a:t>
              </a:r>
            </a:p>
            <a:p>
              <a:pPr algn="ctr"/>
              <a:r>
                <a:rPr lang="en-US" altLang="ko-KR" sz="6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580mm~690mm</a:t>
              </a:r>
              <a:endParaRPr lang="ko-KR" altLang="en-US" sz="6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24678319-3443-4134-9FC0-94D71A2D8D33}"/>
                </a:ext>
              </a:extLst>
            </p:cNvPr>
            <p:cNvSpPr/>
            <p:nvPr/>
          </p:nvSpPr>
          <p:spPr>
            <a:xfrm>
              <a:off x="6927239" y="1775296"/>
              <a:ext cx="1022903" cy="23709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Built-in</a:t>
              </a:r>
              <a:endParaRPr lang="ko-KR" altLang="en-US" sz="6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61125E6-7C29-4FDE-80ED-550B2464796E}"/>
              </a:ext>
            </a:extLst>
          </p:cNvPr>
          <p:cNvGrpSpPr/>
          <p:nvPr/>
        </p:nvGrpSpPr>
        <p:grpSpPr>
          <a:xfrm>
            <a:off x="3679526" y="2073307"/>
            <a:ext cx="5161012" cy="664345"/>
            <a:chOff x="3691761" y="2182825"/>
            <a:chExt cx="5008493" cy="72121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4283791-E711-4CAF-9407-70A4146AD887}"/>
                </a:ext>
              </a:extLst>
            </p:cNvPr>
            <p:cNvGrpSpPr/>
            <p:nvPr/>
          </p:nvGrpSpPr>
          <p:grpSpPr>
            <a:xfrm>
              <a:off x="4241600" y="2182825"/>
              <a:ext cx="3945638" cy="458786"/>
              <a:chOff x="4241600" y="2182825"/>
              <a:chExt cx="3945638" cy="458786"/>
            </a:xfrm>
          </p:grpSpPr>
          <p:grpSp>
            <p:nvGrpSpPr>
              <p:cNvPr id="493" name="그룹 492">
                <a:extLst>
                  <a:ext uri="{FF2B5EF4-FFF2-40B4-BE49-F238E27FC236}">
                    <a16:creationId xmlns:a16="http://schemas.microsoft.com/office/drawing/2014/main" id="{B5394EB2-63A8-43E5-9EFF-C0D4BC967AAA}"/>
                  </a:ext>
                </a:extLst>
              </p:cNvPr>
              <p:cNvGrpSpPr/>
              <p:nvPr/>
            </p:nvGrpSpPr>
            <p:grpSpPr>
              <a:xfrm>
                <a:off x="4241600" y="2377958"/>
                <a:ext cx="3945638" cy="263653"/>
                <a:chOff x="-4839774" y="-300334"/>
                <a:chExt cx="21219074" cy="1006616"/>
              </a:xfrm>
            </p:grpSpPr>
            <p:cxnSp>
              <p:nvCxnSpPr>
                <p:cNvPr id="494" name="직선 연결선 493">
                  <a:extLst>
                    <a:ext uri="{FF2B5EF4-FFF2-40B4-BE49-F238E27FC236}">
                      <a16:creationId xmlns:a16="http://schemas.microsoft.com/office/drawing/2014/main" id="{FEB2C393-3D5D-4D86-9C14-1BB09EF18E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24850" y="-300334"/>
                  <a:ext cx="0" cy="3516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5" name="그룹 494">
                  <a:extLst>
                    <a:ext uri="{FF2B5EF4-FFF2-40B4-BE49-F238E27FC236}">
                      <a16:creationId xmlns:a16="http://schemas.microsoft.com/office/drawing/2014/main" id="{B26ED5DF-830E-47BC-8949-B9C4B0389E55}"/>
                    </a:ext>
                  </a:extLst>
                </p:cNvPr>
                <p:cNvGrpSpPr/>
                <p:nvPr/>
              </p:nvGrpSpPr>
              <p:grpSpPr>
                <a:xfrm>
                  <a:off x="-4839774" y="32196"/>
                  <a:ext cx="21219074" cy="674086"/>
                  <a:chOff x="-2281605" y="42286"/>
                  <a:chExt cx="10003266" cy="885393"/>
                </a:xfrm>
              </p:grpSpPr>
              <p:cxnSp>
                <p:nvCxnSpPr>
                  <p:cNvPr id="496" name="직선 연결선 495">
                    <a:extLst>
                      <a:ext uri="{FF2B5EF4-FFF2-40B4-BE49-F238E27FC236}">
                        <a16:creationId xmlns:a16="http://schemas.microsoft.com/office/drawing/2014/main" id="{BE9FE054-706D-4791-8C08-434B1B8DB0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29450" y="42286"/>
                    <a:ext cx="0" cy="88538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직선 연결선 496">
                    <a:extLst>
                      <a:ext uri="{FF2B5EF4-FFF2-40B4-BE49-F238E27FC236}">
                        <a16:creationId xmlns:a16="http://schemas.microsoft.com/office/drawing/2014/main" id="{0192632D-1CF0-4489-8493-3BBDDF4BFC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-2281605" y="67416"/>
                    <a:ext cx="10003266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직선 연결선 497">
                    <a:extLst>
                      <a:ext uri="{FF2B5EF4-FFF2-40B4-BE49-F238E27FC236}">
                        <a16:creationId xmlns:a16="http://schemas.microsoft.com/office/drawing/2014/main" id="{BADD5FC4-AA98-41C7-A43E-86535E9739C0}"/>
                      </a:ext>
                    </a:extLst>
                  </p:cNvPr>
                  <p:cNvCxnSpPr/>
                  <p:nvPr/>
                </p:nvCxnSpPr>
                <p:spPr>
                  <a:xfrm>
                    <a:off x="7721661" y="42297"/>
                    <a:ext cx="0" cy="88538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직선 연결선 169">
                    <a:extLst>
                      <a:ext uri="{FF2B5EF4-FFF2-40B4-BE49-F238E27FC236}">
                        <a16:creationId xmlns:a16="http://schemas.microsoft.com/office/drawing/2014/main" id="{F29AE2D1-728D-441F-9175-4FA2FDF3B4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281605" y="42286"/>
                    <a:ext cx="0" cy="88538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직선 연결선 170">
                    <a:extLst>
                      <a:ext uri="{FF2B5EF4-FFF2-40B4-BE49-F238E27FC236}">
                        <a16:creationId xmlns:a16="http://schemas.microsoft.com/office/drawing/2014/main" id="{6280120E-9FF5-4E8B-9267-088A71534F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2707" y="42286"/>
                    <a:ext cx="0" cy="88538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42" name="사각형: 둥근 모서리 341">
                <a:extLst>
                  <a:ext uri="{FF2B5EF4-FFF2-40B4-BE49-F238E27FC236}">
                    <a16:creationId xmlns:a16="http://schemas.microsoft.com/office/drawing/2014/main" id="{40A79523-31AD-471B-9F8D-CCF3945F8484}"/>
                  </a:ext>
                </a:extLst>
              </p:cNvPr>
              <p:cNvSpPr/>
              <p:nvPr/>
            </p:nvSpPr>
            <p:spPr>
              <a:xfrm>
                <a:off x="5449190" y="2182825"/>
                <a:ext cx="1642144" cy="23755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7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Product capacity</a:t>
                </a:r>
                <a:endParaRPr kumimoji="1" lang="ko-KR" altLang="en-US" sz="7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700" b="0" i="0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What capacity do you need?</a:t>
                </a:r>
                <a:endParaRPr kumimoji="1" lang="ko-KR" altLang="en-US" sz="700" b="0" i="0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</p:grpSp>
        <p:sp>
          <p:nvSpPr>
            <p:cNvPr id="343" name="사각형: 둥근 모서리 342">
              <a:extLst>
                <a:ext uri="{FF2B5EF4-FFF2-40B4-BE49-F238E27FC236}">
                  <a16:creationId xmlns:a16="http://schemas.microsoft.com/office/drawing/2014/main" id="{DFE47505-A0BD-46F8-B55A-8A9B813F89CA}"/>
                </a:ext>
              </a:extLst>
            </p:cNvPr>
            <p:cNvSpPr/>
            <p:nvPr/>
          </p:nvSpPr>
          <p:spPr>
            <a:xfrm>
              <a:off x="7677351" y="2514015"/>
              <a:ext cx="1022903" cy="3900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b="1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&gt; 800 L</a:t>
              </a:r>
            </a:p>
            <a:p>
              <a:pPr algn="ctr"/>
              <a:r>
                <a:rPr lang="en-US" altLang="ko-KR" sz="600" b="1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Larger than 29 cu. ft.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Very large groups, or frequent occasions to host guests.</a:t>
              </a:r>
            </a:p>
          </p:txBody>
        </p:sp>
        <p:sp>
          <p:nvSpPr>
            <p:cNvPr id="349" name="사각형: 둥근 모서리 348">
              <a:extLst>
                <a:ext uri="{FF2B5EF4-FFF2-40B4-BE49-F238E27FC236}">
                  <a16:creationId xmlns:a16="http://schemas.microsoft.com/office/drawing/2014/main" id="{445A778D-7003-4C2C-A926-27166574E799}"/>
                </a:ext>
              </a:extLst>
            </p:cNvPr>
            <p:cNvSpPr/>
            <p:nvPr/>
          </p:nvSpPr>
          <p:spPr>
            <a:xfrm>
              <a:off x="6321925" y="2527265"/>
              <a:ext cx="1166007" cy="3752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b="1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600 L–800 L </a:t>
              </a:r>
            </a:p>
            <a:p>
              <a:pPr algn="ctr"/>
              <a:r>
                <a:rPr lang="en-US" altLang="ko-KR" sz="600" b="1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22–28cu. ft.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Suitable for large families or groups.</a:t>
              </a:r>
            </a:p>
          </p:txBody>
        </p:sp>
        <p:sp>
          <p:nvSpPr>
            <p:cNvPr id="353" name="사각형: 둥근 모서리 352">
              <a:extLst>
                <a:ext uri="{FF2B5EF4-FFF2-40B4-BE49-F238E27FC236}">
                  <a16:creationId xmlns:a16="http://schemas.microsoft.com/office/drawing/2014/main" id="{2A76F19F-BEFD-4E97-B536-618265A33C28}"/>
                </a:ext>
              </a:extLst>
            </p:cNvPr>
            <p:cNvSpPr/>
            <p:nvPr/>
          </p:nvSpPr>
          <p:spPr>
            <a:xfrm>
              <a:off x="4955763" y="2548667"/>
              <a:ext cx="1189435" cy="32945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b="1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400 L–600 L </a:t>
              </a:r>
            </a:p>
            <a:p>
              <a:pPr algn="ctr"/>
              <a:r>
                <a:rPr lang="en-US" altLang="ko-KR" sz="600" b="1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14–21 cu. ft.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Suitable for a household of 3–5.</a:t>
              </a:r>
            </a:p>
            <a:p>
              <a:pPr algn="ctr"/>
              <a:r>
                <a:rPr lang="en-US" altLang="ko-KR" sz="400" dirty="0" err="1">
                  <a:solidFill>
                    <a:schemeClr val="tx1"/>
                  </a:solidFill>
                  <a:latin typeface="Arial Narrow" panose="020B0606020202030204" pitchFamily="34" charset="0"/>
                </a:rPr>
                <a:t>Spavious</a:t>
              </a:r>
              <a:endParaRPr lang="en-US" altLang="ko-KR" sz="4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9" name="사각형: 둥근 모서리 168">
              <a:extLst>
                <a:ext uri="{FF2B5EF4-FFF2-40B4-BE49-F238E27FC236}">
                  <a16:creationId xmlns:a16="http://schemas.microsoft.com/office/drawing/2014/main" id="{D2374406-3EDC-4B89-8B9D-739AC9800731}"/>
                </a:ext>
              </a:extLst>
            </p:cNvPr>
            <p:cNvSpPr/>
            <p:nvPr/>
          </p:nvSpPr>
          <p:spPr>
            <a:xfrm>
              <a:off x="3691761" y="2545577"/>
              <a:ext cx="1087274" cy="3213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b="1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&lt; 400 L</a:t>
              </a:r>
            </a:p>
            <a:p>
              <a:pPr algn="ctr"/>
              <a:r>
                <a:rPr lang="en-US" altLang="ko-KR" sz="600" b="1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Under 14 cu. ft.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Suitable for a household of 1–2. Compact-sized. </a:t>
              </a:r>
              <a:endParaRPr lang="ko-KR" altLang="en-US" sz="4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333" name="그룹 332">
            <a:extLst>
              <a:ext uri="{FF2B5EF4-FFF2-40B4-BE49-F238E27FC236}">
                <a16:creationId xmlns:a16="http://schemas.microsoft.com/office/drawing/2014/main" id="{33F11E67-2EF3-46A7-BA27-6D5236C40273}"/>
              </a:ext>
            </a:extLst>
          </p:cNvPr>
          <p:cNvGrpSpPr/>
          <p:nvPr/>
        </p:nvGrpSpPr>
        <p:grpSpPr>
          <a:xfrm>
            <a:off x="5250158" y="3645504"/>
            <a:ext cx="1836826" cy="291320"/>
            <a:chOff x="-7153401" y="-300334"/>
            <a:chExt cx="18082049" cy="514350"/>
          </a:xfrm>
        </p:grpSpPr>
        <p:cxnSp>
          <p:nvCxnSpPr>
            <p:cNvPr id="350" name="직선 연결선 349">
              <a:extLst>
                <a:ext uri="{FF2B5EF4-FFF2-40B4-BE49-F238E27FC236}">
                  <a16:creationId xmlns:a16="http://schemas.microsoft.com/office/drawing/2014/main" id="{EC72D415-39A2-4894-83FC-251D53E52DDA}"/>
                </a:ext>
              </a:extLst>
            </p:cNvPr>
            <p:cNvCxnSpPr/>
            <p:nvPr/>
          </p:nvCxnSpPr>
          <p:spPr>
            <a:xfrm flipV="1">
              <a:off x="2139851" y="-300334"/>
              <a:ext cx="0" cy="3067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1" name="그룹 350">
              <a:extLst>
                <a:ext uri="{FF2B5EF4-FFF2-40B4-BE49-F238E27FC236}">
                  <a16:creationId xmlns:a16="http://schemas.microsoft.com/office/drawing/2014/main" id="{5C8E283B-57C0-4705-BC08-CCD3F113C87F}"/>
                </a:ext>
              </a:extLst>
            </p:cNvPr>
            <p:cNvGrpSpPr/>
            <p:nvPr/>
          </p:nvGrpSpPr>
          <p:grpSpPr>
            <a:xfrm>
              <a:off x="-7153401" y="0"/>
              <a:ext cx="18082049" cy="214016"/>
              <a:chOff x="-3372314" y="0"/>
              <a:chExt cx="8524385" cy="281103"/>
            </a:xfrm>
          </p:grpSpPr>
          <p:cxnSp>
            <p:nvCxnSpPr>
              <p:cNvPr id="358" name="직선 연결선 357">
                <a:extLst>
                  <a:ext uri="{FF2B5EF4-FFF2-40B4-BE49-F238E27FC236}">
                    <a16:creationId xmlns:a16="http://schemas.microsoft.com/office/drawing/2014/main" id="{062DFED1-EC03-479B-B37B-43C8E7C73B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372314" y="0"/>
                <a:ext cx="852438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직선 연결선 499">
                <a:extLst>
                  <a:ext uri="{FF2B5EF4-FFF2-40B4-BE49-F238E27FC236}">
                    <a16:creationId xmlns:a16="http://schemas.microsoft.com/office/drawing/2014/main" id="{0CE45F61-92EB-47C5-9869-26A4688680D4}"/>
                  </a:ext>
                </a:extLst>
              </p:cNvPr>
              <p:cNvCxnSpPr/>
              <p:nvPr/>
            </p:nvCxnSpPr>
            <p:spPr>
              <a:xfrm>
                <a:off x="-3372314" y="3418"/>
                <a:ext cx="0" cy="2776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직선 연결선 501">
                <a:extLst>
                  <a:ext uri="{FF2B5EF4-FFF2-40B4-BE49-F238E27FC236}">
                    <a16:creationId xmlns:a16="http://schemas.microsoft.com/office/drawing/2014/main" id="{58343901-6BB4-464D-8EB6-2F963581A212}"/>
                  </a:ext>
                </a:extLst>
              </p:cNvPr>
              <p:cNvCxnSpPr/>
              <p:nvPr/>
            </p:nvCxnSpPr>
            <p:spPr>
              <a:xfrm>
                <a:off x="5152071" y="3418"/>
                <a:ext cx="0" cy="2776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5" name="사각형: 둥근 모서리 334">
            <a:extLst>
              <a:ext uri="{FF2B5EF4-FFF2-40B4-BE49-F238E27FC236}">
                <a16:creationId xmlns:a16="http://schemas.microsoft.com/office/drawing/2014/main" id="{4352C8CE-6DAB-4D8A-8D9B-2D905CB013E9}"/>
              </a:ext>
            </a:extLst>
          </p:cNvPr>
          <p:cNvSpPr/>
          <p:nvPr/>
        </p:nvSpPr>
        <p:spPr>
          <a:xfrm>
            <a:off x="5390910" y="3531800"/>
            <a:ext cx="1637166" cy="250729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u="sng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Product texture</a:t>
            </a:r>
            <a:endParaRPr kumimoji="1" lang="en-US" altLang="ko-KR" sz="7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/>
                <a:ea typeface="LG스마트체 Regular" panose="020B0600000101010101" pitchFamily="50" charset="-127"/>
              </a:rPr>
              <a:t>Which material do you prefer?</a:t>
            </a:r>
            <a:endParaRPr lang="ko-KR" altLang="en-US" sz="500" dirty="0">
              <a:solidFill>
                <a:schemeClr val="bg1"/>
              </a:solidFill>
              <a:latin typeface="Arial Narrow"/>
              <a:ea typeface="맑은 고딕"/>
            </a:endParaRPr>
          </a:p>
        </p:txBody>
      </p:sp>
      <p:sp>
        <p:nvSpPr>
          <p:cNvPr id="434" name="TextBox 107">
            <a:extLst>
              <a:ext uri="{FF2B5EF4-FFF2-40B4-BE49-F238E27FC236}">
                <a16:creationId xmlns:a16="http://schemas.microsoft.com/office/drawing/2014/main" id="{6BA85394-194A-42AB-8B4D-D834EA70753D}"/>
              </a:ext>
            </a:extLst>
          </p:cNvPr>
          <p:cNvSpPr txBox="1"/>
          <p:nvPr/>
        </p:nvSpPr>
        <p:spPr>
          <a:xfrm>
            <a:off x="6978222" y="818986"/>
            <a:ext cx="1223412" cy="1538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" dirty="0">
                <a:solidFill>
                  <a:srgbClr val="00B050"/>
                </a:solidFill>
                <a:latin typeface="Arial Narrow" panose="020B0606020202030204" pitchFamily="34" charset="0"/>
              </a:rPr>
              <a:t>* </a:t>
            </a:r>
            <a:r>
              <a:rPr lang="ko-KR" altLang="en-US" sz="400" dirty="0">
                <a:solidFill>
                  <a:srgbClr val="00B050"/>
                </a:solidFill>
                <a:latin typeface="Arial Narrow" panose="020B0606020202030204" pitchFamily="34" charset="0"/>
              </a:rPr>
              <a:t>해당 법인 제품 리스트에 따라 옵션 수정 필요</a:t>
            </a:r>
          </a:p>
        </p:txBody>
      </p:sp>
      <p:sp>
        <p:nvSpPr>
          <p:cNvPr id="435" name="사각형: 둥근 모서리 434">
            <a:extLst>
              <a:ext uri="{FF2B5EF4-FFF2-40B4-BE49-F238E27FC236}">
                <a16:creationId xmlns:a16="http://schemas.microsoft.com/office/drawing/2014/main" id="{36FE24DF-021A-4FC5-AEFA-B74B18E77A3A}"/>
              </a:ext>
            </a:extLst>
          </p:cNvPr>
          <p:cNvSpPr/>
          <p:nvPr/>
        </p:nvSpPr>
        <p:spPr>
          <a:xfrm>
            <a:off x="8556287" y="1104784"/>
            <a:ext cx="1150444" cy="4715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Others</a:t>
            </a:r>
          </a:p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(Larder-style, single door, specialty)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  <a:latin typeface="Arial Narrow" panose="020B0606020202030204" pitchFamily="34" charset="0"/>
              </a:rPr>
              <a:t>One-door refrigerators, Larder &amp; Freezers, or other larder-style fridges are suitable for those looking for an economic use of their space.</a:t>
            </a:r>
          </a:p>
        </p:txBody>
      </p:sp>
      <p:sp>
        <p:nvSpPr>
          <p:cNvPr id="504" name="사각형: 둥근 모서리 503">
            <a:extLst>
              <a:ext uri="{FF2B5EF4-FFF2-40B4-BE49-F238E27FC236}">
                <a16:creationId xmlns:a16="http://schemas.microsoft.com/office/drawing/2014/main" id="{1E065EE8-A696-4A07-A821-018E6ACC0FBC}"/>
              </a:ext>
            </a:extLst>
          </p:cNvPr>
          <p:cNvSpPr/>
          <p:nvPr/>
        </p:nvSpPr>
        <p:spPr>
          <a:xfrm>
            <a:off x="4792399" y="6740624"/>
            <a:ext cx="7394811" cy="10279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u="none" dirty="0">
                <a:latin typeface="Arial Narrow" panose="020B0606020202030204" pitchFamily="34" charset="0"/>
              </a:rPr>
              <a:t>선택한 </a:t>
            </a:r>
            <a:r>
              <a:rPr lang="ko-KR" altLang="en-US" sz="700" u="none">
                <a:latin typeface="Arial Narrow" panose="020B0606020202030204" pitchFamily="34" charset="0"/>
              </a:rPr>
              <a:t>옵션에 맞는</a:t>
            </a:r>
            <a:r>
              <a:rPr lang="ko-KR" altLang="en-US" sz="700">
                <a:latin typeface="Arial Narrow" panose="020B0606020202030204" pitchFamily="34" charset="0"/>
              </a:rPr>
              <a:t> 제품 추천</a:t>
            </a:r>
            <a:endParaRPr lang="en-US" altLang="ko-KR" sz="700" u="none" dirty="0">
              <a:latin typeface="Arial Narrow" panose="020B0606020202030204" pitchFamily="34" charset="0"/>
            </a:endParaRPr>
          </a:p>
        </p:txBody>
      </p:sp>
      <p:cxnSp>
        <p:nvCxnSpPr>
          <p:cNvPr id="507" name="직선 연결선 506">
            <a:extLst>
              <a:ext uri="{FF2B5EF4-FFF2-40B4-BE49-F238E27FC236}">
                <a16:creationId xmlns:a16="http://schemas.microsoft.com/office/drawing/2014/main" id="{CF90C5B0-5228-476F-9A48-9DE45476B7B6}"/>
              </a:ext>
            </a:extLst>
          </p:cNvPr>
          <p:cNvCxnSpPr>
            <a:cxnSpLocks/>
          </p:cNvCxnSpPr>
          <p:nvPr/>
        </p:nvCxnSpPr>
        <p:spPr>
          <a:xfrm>
            <a:off x="7060834" y="4667157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0" name="그룹 509">
            <a:extLst>
              <a:ext uri="{FF2B5EF4-FFF2-40B4-BE49-F238E27FC236}">
                <a16:creationId xmlns:a16="http://schemas.microsoft.com/office/drawing/2014/main" id="{09D4846F-3DE3-4176-98AC-56B6B9869AEE}"/>
              </a:ext>
            </a:extLst>
          </p:cNvPr>
          <p:cNvGrpSpPr/>
          <p:nvPr/>
        </p:nvGrpSpPr>
        <p:grpSpPr>
          <a:xfrm>
            <a:off x="5485092" y="2931393"/>
            <a:ext cx="1555087" cy="354791"/>
            <a:chOff x="1335470" y="3615965"/>
            <a:chExt cx="3025733" cy="540786"/>
          </a:xfrm>
        </p:grpSpPr>
        <p:cxnSp>
          <p:nvCxnSpPr>
            <p:cNvPr id="525" name="직선 연결선 524">
              <a:extLst>
                <a:ext uri="{FF2B5EF4-FFF2-40B4-BE49-F238E27FC236}">
                  <a16:creationId xmlns:a16="http://schemas.microsoft.com/office/drawing/2014/main" id="{130CBCF3-D034-4206-A56C-65A0310E0D53}"/>
                </a:ext>
              </a:extLst>
            </p:cNvPr>
            <p:cNvCxnSpPr/>
            <p:nvPr/>
          </p:nvCxnSpPr>
          <p:spPr>
            <a:xfrm>
              <a:off x="2810424" y="3615965"/>
              <a:ext cx="0" cy="260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직선 연결선 525">
              <a:extLst>
                <a:ext uri="{FF2B5EF4-FFF2-40B4-BE49-F238E27FC236}">
                  <a16:creationId xmlns:a16="http://schemas.microsoft.com/office/drawing/2014/main" id="{BCD789A6-815E-401F-BB20-B9596E1390FF}"/>
                </a:ext>
              </a:extLst>
            </p:cNvPr>
            <p:cNvCxnSpPr/>
            <p:nvPr/>
          </p:nvCxnSpPr>
          <p:spPr>
            <a:xfrm>
              <a:off x="2809524" y="3871446"/>
              <a:ext cx="0" cy="2853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직선 연결선 526">
              <a:extLst>
                <a:ext uri="{FF2B5EF4-FFF2-40B4-BE49-F238E27FC236}">
                  <a16:creationId xmlns:a16="http://schemas.microsoft.com/office/drawing/2014/main" id="{A4648282-EC62-4AC0-B2D3-A7F20A7CD1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5470" y="3871839"/>
              <a:ext cx="30257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직선 연결선 527">
              <a:extLst>
                <a:ext uri="{FF2B5EF4-FFF2-40B4-BE49-F238E27FC236}">
                  <a16:creationId xmlns:a16="http://schemas.microsoft.com/office/drawing/2014/main" id="{84FCF902-3B9F-4FEC-8690-33C1CB4F9FF2}"/>
                </a:ext>
              </a:extLst>
            </p:cNvPr>
            <p:cNvCxnSpPr/>
            <p:nvPr/>
          </p:nvCxnSpPr>
          <p:spPr>
            <a:xfrm>
              <a:off x="1335470" y="3875256"/>
              <a:ext cx="0" cy="277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직선 연결선 528">
              <a:extLst>
                <a:ext uri="{FF2B5EF4-FFF2-40B4-BE49-F238E27FC236}">
                  <a16:creationId xmlns:a16="http://schemas.microsoft.com/office/drawing/2014/main" id="{43055173-4C94-4F88-88AE-5741F7587B48}"/>
                </a:ext>
              </a:extLst>
            </p:cNvPr>
            <p:cNvCxnSpPr/>
            <p:nvPr/>
          </p:nvCxnSpPr>
          <p:spPr>
            <a:xfrm>
              <a:off x="4361203" y="3871446"/>
              <a:ext cx="0" cy="2853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1" name="사각형: 둥근 모서리 510">
            <a:extLst>
              <a:ext uri="{FF2B5EF4-FFF2-40B4-BE49-F238E27FC236}">
                <a16:creationId xmlns:a16="http://schemas.microsoft.com/office/drawing/2014/main" id="{8AC859C2-B273-4811-B3BB-4217A99234CA}"/>
              </a:ext>
            </a:extLst>
          </p:cNvPr>
          <p:cNvSpPr/>
          <p:nvPr/>
        </p:nvSpPr>
        <p:spPr>
          <a:xfrm>
            <a:off x="5313464" y="2742348"/>
            <a:ext cx="1865877" cy="335690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Product size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700" dirty="0">
                <a:solidFill>
                  <a:schemeClr val="bg1"/>
                </a:solidFill>
                <a:latin typeface="Arial Narrow"/>
                <a:ea typeface="LG스마트체 Regular"/>
              </a:rPr>
              <a:t>How much space</a:t>
            </a:r>
            <a:r>
              <a:rPr kumimoji="1" lang="en-US" altLang="ko-KR" sz="700" b="0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/>
                <a:ea typeface="LG스마트체 Regular"/>
              </a:rPr>
              <a:t> do you have for </a:t>
            </a:r>
            <a:r>
              <a:rPr kumimoji="1" lang="en-US" altLang="ko-KR" sz="700" dirty="0">
                <a:solidFill>
                  <a:schemeClr val="bg1"/>
                </a:solidFill>
                <a:latin typeface="Arial Narrow"/>
                <a:ea typeface="LG스마트체 Regular"/>
              </a:rPr>
              <a:t>your fridge</a:t>
            </a:r>
            <a:r>
              <a:rPr kumimoji="1" lang="en-US" altLang="ko-KR" sz="700" b="0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/>
                <a:ea typeface="LG스마트체 Regular"/>
              </a:rPr>
              <a:t>?</a:t>
            </a:r>
            <a:endParaRPr lang="ko-KR" altLang="en-US" sz="700" b="0" i="0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arrow"/>
              <a:ea typeface="LG스마트체 Regular"/>
            </a:endParaRPr>
          </a:p>
        </p:txBody>
      </p:sp>
      <p:sp>
        <p:nvSpPr>
          <p:cNvPr id="512" name="사각형: 둥근 모서리 511">
            <a:extLst>
              <a:ext uri="{FF2B5EF4-FFF2-40B4-BE49-F238E27FC236}">
                <a16:creationId xmlns:a16="http://schemas.microsoft.com/office/drawing/2014/main" id="{051BE7C9-1B5C-4BFC-AB54-7A5897AC63A1}"/>
              </a:ext>
            </a:extLst>
          </p:cNvPr>
          <p:cNvSpPr/>
          <p:nvPr/>
        </p:nvSpPr>
        <p:spPr>
          <a:xfrm>
            <a:off x="5172966" y="3134442"/>
            <a:ext cx="670618" cy="1768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00" b="0" i="0" u="none" strike="noStrike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Under 24”</a:t>
            </a:r>
          </a:p>
          <a:p>
            <a:pPr algn="ctr"/>
            <a:r>
              <a:rPr lang="en-US" altLang="ko-KR" sz="500" b="0" i="0" u="none" strike="noStrike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600 mm</a:t>
            </a:r>
          </a:p>
        </p:txBody>
      </p:sp>
      <p:sp>
        <p:nvSpPr>
          <p:cNvPr id="513" name="TextBox 107">
            <a:extLst>
              <a:ext uri="{FF2B5EF4-FFF2-40B4-BE49-F238E27FC236}">
                <a16:creationId xmlns:a16="http://schemas.microsoft.com/office/drawing/2014/main" id="{D90339CB-070B-42BF-B563-C7DD9C886FE0}"/>
              </a:ext>
            </a:extLst>
          </p:cNvPr>
          <p:cNvSpPr txBox="1"/>
          <p:nvPr/>
        </p:nvSpPr>
        <p:spPr>
          <a:xfrm>
            <a:off x="7118863" y="2854574"/>
            <a:ext cx="1035861" cy="215444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" dirty="0">
                <a:solidFill>
                  <a:srgbClr val="00B050"/>
                </a:solidFill>
                <a:latin typeface="Arial Narrow" panose="020B0606020202030204" pitchFamily="34" charset="0"/>
              </a:rPr>
              <a:t>* </a:t>
            </a:r>
            <a:r>
              <a:rPr lang="ko-KR" altLang="en-US" sz="400" dirty="0">
                <a:solidFill>
                  <a:srgbClr val="00B050"/>
                </a:solidFill>
                <a:latin typeface="Arial Narrow" panose="020B0606020202030204" pitchFamily="34" charset="0"/>
              </a:rPr>
              <a:t>중복 선택 가능</a:t>
            </a:r>
            <a:endParaRPr lang="en-US" altLang="ko-KR" sz="400" dirty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r>
              <a:rPr lang="en-US" altLang="ko-KR" sz="400" dirty="0">
                <a:solidFill>
                  <a:srgbClr val="00B050"/>
                </a:solidFill>
                <a:latin typeface="Arial Narrow" panose="020B0606020202030204" pitchFamily="34" charset="0"/>
              </a:rPr>
              <a:t>* </a:t>
            </a:r>
            <a:r>
              <a:rPr lang="ko-KR" altLang="en-US" sz="400" dirty="0">
                <a:solidFill>
                  <a:srgbClr val="00B050"/>
                </a:solidFill>
                <a:latin typeface="Arial Narrow" panose="020B0606020202030204" pitchFamily="34" charset="0"/>
              </a:rPr>
              <a:t>매칭되는 제품 사이즈 버튼만 활성화</a:t>
            </a:r>
          </a:p>
        </p:txBody>
      </p:sp>
      <p:sp>
        <p:nvSpPr>
          <p:cNvPr id="514" name="사각형: 둥근 모서리 513">
            <a:extLst>
              <a:ext uri="{FF2B5EF4-FFF2-40B4-BE49-F238E27FC236}">
                <a16:creationId xmlns:a16="http://schemas.microsoft.com/office/drawing/2014/main" id="{B8FA71A5-B6D1-4987-9B8F-D63159DC9E19}"/>
              </a:ext>
            </a:extLst>
          </p:cNvPr>
          <p:cNvSpPr/>
          <p:nvPr/>
        </p:nvSpPr>
        <p:spPr>
          <a:xfrm>
            <a:off x="5901077" y="3134367"/>
            <a:ext cx="689296" cy="1769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00" b="0" i="0" u="none" strike="noStrike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24”</a:t>
            </a:r>
            <a:r>
              <a:rPr lang="en-US" altLang="ko-KR" sz="5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–</a:t>
            </a:r>
            <a:r>
              <a:rPr lang="en-US" altLang="ko-KR" sz="500" b="0" i="0" u="none" strike="noStrike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34”</a:t>
            </a:r>
          </a:p>
          <a:p>
            <a:pPr algn="ctr"/>
            <a:r>
              <a:rPr lang="en-US" altLang="ko-KR" sz="500" b="0" i="0" u="none" strike="noStrike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600</a:t>
            </a:r>
            <a:r>
              <a:rPr lang="en-US" altLang="ko-KR" sz="5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–</a:t>
            </a:r>
            <a:r>
              <a:rPr lang="en-US" altLang="ko-KR" sz="500" b="0" i="0" u="none" strike="noStrike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850 mm</a:t>
            </a:r>
          </a:p>
        </p:txBody>
      </p:sp>
      <p:sp>
        <p:nvSpPr>
          <p:cNvPr id="515" name="사각형: 둥근 모서리 514">
            <a:extLst>
              <a:ext uri="{FF2B5EF4-FFF2-40B4-BE49-F238E27FC236}">
                <a16:creationId xmlns:a16="http://schemas.microsoft.com/office/drawing/2014/main" id="{705E4112-477B-4475-B015-69006B1E2873}"/>
              </a:ext>
            </a:extLst>
          </p:cNvPr>
          <p:cNvSpPr/>
          <p:nvPr/>
        </p:nvSpPr>
        <p:spPr>
          <a:xfrm>
            <a:off x="6631955" y="3134367"/>
            <a:ext cx="689296" cy="1769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00" b="0" i="0" u="none" strike="noStrike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34” or more</a:t>
            </a:r>
          </a:p>
          <a:p>
            <a:pPr algn="ctr"/>
            <a:r>
              <a:rPr lang="en-US" altLang="ko-KR" sz="500" b="0" i="0" u="none" strike="noStrike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850 mm or more</a:t>
            </a:r>
          </a:p>
        </p:txBody>
      </p:sp>
      <p:sp>
        <p:nvSpPr>
          <p:cNvPr id="516" name="사각형: 둥근 모서리 515">
            <a:extLst>
              <a:ext uri="{FF2B5EF4-FFF2-40B4-BE49-F238E27FC236}">
                <a16:creationId xmlns:a16="http://schemas.microsoft.com/office/drawing/2014/main" id="{9C68B9F8-AE1B-4CE9-940B-E926B05FF492}"/>
              </a:ext>
            </a:extLst>
          </p:cNvPr>
          <p:cNvSpPr/>
          <p:nvPr/>
        </p:nvSpPr>
        <p:spPr>
          <a:xfrm>
            <a:off x="4714825" y="3134442"/>
            <a:ext cx="422714" cy="1768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00" dirty="0">
                <a:solidFill>
                  <a:schemeClr val="bg1"/>
                </a:solidFill>
                <a:latin typeface="Arial Narrow" panose="020B0606020202030204" pitchFamily="34" charset="0"/>
              </a:rPr>
              <a:t>Width</a:t>
            </a:r>
            <a:endParaRPr lang="ko-KR" altLang="en-US" sz="5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21" name="사각형: 둥근 모서리 520">
            <a:extLst>
              <a:ext uri="{FF2B5EF4-FFF2-40B4-BE49-F238E27FC236}">
                <a16:creationId xmlns:a16="http://schemas.microsoft.com/office/drawing/2014/main" id="{E9BDCD8F-1C78-450E-8AE3-3D651567972D}"/>
              </a:ext>
            </a:extLst>
          </p:cNvPr>
          <p:cNvSpPr/>
          <p:nvPr/>
        </p:nvSpPr>
        <p:spPr>
          <a:xfrm>
            <a:off x="4714825" y="3330698"/>
            <a:ext cx="422714" cy="1768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00" dirty="0">
                <a:solidFill>
                  <a:schemeClr val="bg1"/>
                </a:solidFill>
                <a:latin typeface="Arial Narrow" panose="020B0606020202030204" pitchFamily="34" charset="0"/>
              </a:rPr>
              <a:t>Height</a:t>
            </a:r>
            <a:endParaRPr lang="ko-KR" altLang="en-US" sz="5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22" name="사각형: 둥근 모서리 521">
            <a:extLst>
              <a:ext uri="{FF2B5EF4-FFF2-40B4-BE49-F238E27FC236}">
                <a16:creationId xmlns:a16="http://schemas.microsoft.com/office/drawing/2014/main" id="{EA61C35A-4550-456F-806A-81554E0EE8B8}"/>
              </a:ext>
            </a:extLst>
          </p:cNvPr>
          <p:cNvSpPr/>
          <p:nvPr/>
        </p:nvSpPr>
        <p:spPr>
          <a:xfrm>
            <a:off x="5172966" y="3334546"/>
            <a:ext cx="670618" cy="1768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00" b="0" i="0" u="none" strike="noStrike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Under 67”</a:t>
            </a:r>
          </a:p>
          <a:p>
            <a:pPr algn="ctr"/>
            <a:r>
              <a:rPr lang="en-US" altLang="ko-KR" sz="500" b="0" i="0" u="none" strike="noStrike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1700 mm</a:t>
            </a:r>
            <a:endParaRPr lang="ko-KR" altLang="en-US" sz="5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23" name="사각형: 둥근 모서리 522">
            <a:extLst>
              <a:ext uri="{FF2B5EF4-FFF2-40B4-BE49-F238E27FC236}">
                <a16:creationId xmlns:a16="http://schemas.microsoft.com/office/drawing/2014/main" id="{D38EF802-3195-42DB-A7FB-B40C563AA4F7}"/>
              </a:ext>
            </a:extLst>
          </p:cNvPr>
          <p:cNvSpPr/>
          <p:nvPr/>
        </p:nvSpPr>
        <p:spPr>
          <a:xfrm>
            <a:off x="5901077" y="3334471"/>
            <a:ext cx="689296" cy="1769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00" dirty="0">
                <a:solidFill>
                  <a:schemeClr val="tx1"/>
                </a:solidFill>
                <a:latin typeface="Arial Narrow" panose="020B0606020202030204" pitchFamily="34" charset="0"/>
              </a:rPr>
              <a:t>67”</a:t>
            </a:r>
            <a:r>
              <a:rPr lang="en-US" altLang="ko-KR" sz="5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–</a:t>
            </a:r>
            <a:r>
              <a:rPr lang="en-US" altLang="ko-KR" sz="500" dirty="0">
                <a:solidFill>
                  <a:schemeClr val="tx1"/>
                </a:solidFill>
                <a:latin typeface="Arial Narrow" panose="020B0606020202030204" pitchFamily="34" charset="0"/>
              </a:rPr>
              <a:t>70”/</a:t>
            </a:r>
          </a:p>
          <a:p>
            <a:pPr algn="ctr"/>
            <a:r>
              <a:rPr lang="en-US" altLang="ko-KR" sz="500" dirty="0">
                <a:solidFill>
                  <a:schemeClr val="tx1"/>
                </a:solidFill>
                <a:latin typeface="Arial Narrow" panose="020B0606020202030204" pitchFamily="34" charset="0"/>
              </a:rPr>
              <a:t>1700</a:t>
            </a:r>
            <a:r>
              <a:rPr lang="en-US" altLang="ko-KR" sz="5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–</a:t>
            </a:r>
            <a:r>
              <a:rPr lang="en-US" altLang="ko-KR" sz="500" dirty="0">
                <a:solidFill>
                  <a:schemeClr val="tx1"/>
                </a:solidFill>
                <a:latin typeface="Arial Narrow" panose="020B0606020202030204" pitchFamily="34" charset="0"/>
              </a:rPr>
              <a:t>1800 mm</a:t>
            </a:r>
          </a:p>
        </p:txBody>
      </p:sp>
      <p:sp>
        <p:nvSpPr>
          <p:cNvPr id="524" name="사각형: 둥근 모서리 523">
            <a:extLst>
              <a:ext uri="{FF2B5EF4-FFF2-40B4-BE49-F238E27FC236}">
                <a16:creationId xmlns:a16="http://schemas.microsoft.com/office/drawing/2014/main" id="{4CF313A1-98CD-4FD8-81F4-2FBEB2AF37B7}"/>
              </a:ext>
            </a:extLst>
          </p:cNvPr>
          <p:cNvSpPr/>
          <p:nvPr/>
        </p:nvSpPr>
        <p:spPr>
          <a:xfrm>
            <a:off x="6631955" y="3334471"/>
            <a:ext cx="689296" cy="1769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00" dirty="0">
                <a:solidFill>
                  <a:schemeClr val="tx1"/>
                </a:solidFill>
                <a:latin typeface="Arial Narrow" panose="020B0606020202030204" pitchFamily="34" charset="0"/>
              </a:rPr>
              <a:t>70” or more</a:t>
            </a:r>
          </a:p>
          <a:p>
            <a:pPr algn="ctr"/>
            <a:r>
              <a:rPr lang="en-US" altLang="ko-KR" sz="500" dirty="0">
                <a:solidFill>
                  <a:schemeClr val="tx1"/>
                </a:solidFill>
                <a:latin typeface="Arial Narrow" panose="020B0606020202030204" pitchFamily="34" charset="0"/>
              </a:rPr>
              <a:t>1800 mm or more</a:t>
            </a:r>
            <a:endParaRPr lang="ko-KR" altLang="en-US" sz="5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1F5CD0-FB6F-41C3-B6C6-7F58C2DA817C}"/>
              </a:ext>
            </a:extLst>
          </p:cNvPr>
          <p:cNvGrpSpPr/>
          <p:nvPr/>
        </p:nvGrpSpPr>
        <p:grpSpPr>
          <a:xfrm>
            <a:off x="2158999" y="4212186"/>
            <a:ext cx="6152993" cy="964441"/>
            <a:chOff x="1879847" y="4197377"/>
            <a:chExt cx="6432146" cy="979245"/>
          </a:xfrm>
        </p:grpSpPr>
        <p:grpSp>
          <p:nvGrpSpPr>
            <p:cNvPr id="376" name="그룹 375">
              <a:extLst>
                <a:ext uri="{FF2B5EF4-FFF2-40B4-BE49-F238E27FC236}">
                  <a16:creationId xmlns:a16="http://schemas.microsoft.com/office/drawing/2014/main" id="{98A49901-AF17-4A8A-839E-BB1F10CB9C00}"/>
                </a:ext>
              </a:extLst>
            </p:cNvPr>
            <p:cNvGrpSpPr/>
            <p:nvPr/>
          </p:nvGrpSpPr>
          <p:grpSpPr>
            <a:xfrm>
              <a:off x="1959429" y="4197377"/>
              <a:ext cx="6352564" cy="835414"/>
              <a:chOff x="-1259041" y="3195811"/>
              <a:chExt cx="10502858" cy="1381209"/>
            </a:xfrm>
          </p:grpSpPr>
          <p:grpSp>
            <p:nvGrpSpPr>
              <p:cNvPr id="378" name="그룹 377">
                <a:extLst>
                  <a:ext uri="{FF2B5EF4-FFF2-40B4-BE49-F238E27FC236}">
                    <a16:creationId xmlns:a16="http://schemas.microsoft.com/office/drawing/2014/main" id="{10B8C4D5-DCF9-4625-9D8D-474F67F0F5A8}"/>
                  </a:ext>
                </a:extLst>
              </p:cNvPr>
              <p:cNvGrpSpPr/>
              <p:nvPr/>
            </p:nvGrpSpPr>
            <p:grpSpPr>
              <a:xfrm>
                <a:off x="2672854" y="3195811"/>
                <a:ext cx="6570963" cy="799451"/>
                <a:chOff x="2672854" y="3195811"/>
                <a:chExt cx="6570963" cy="799451"/>
              </a:xfrm>
            </p:grpSpPr>
            <p:grpSp>
              <p:nvGrpSpPr>
                <p:cNvPr id="406" name="그룹 405">
                  <a:extLst>
                    <a:ext uri="{FF2B5EF4-FFF2-40B4-BE49-F238E27FC236}">
                      <a16:creationId xmlns:a16="http://schemas.microsoft.com/office/drawing/2014/main" id="{B33D553B-91A4-447D-9419-C24381C3AFC3}"/>
                    </a:ext>
                  </a:extLst>
                </p:cNvPr>
                <p:cNvGrpSpPr/>
                <p:nvPr/>
              </p:nvGrpSpPr>
              <p:grpSpPr>
                <a:xfrm>
                  <a:off x="5139193" y="3333609"/>
                  <a:ext cx="1316640" cy="465769"/>
                  <a:chOff x="5139193" y="3333609"/>
                  <a:chExt cx="1316640" cy="465769"/>
                </a:xfrm>
              </p:grpSpPr>
              <p:grpSp>
                <p:nvGrpSpPr>
                  <p:cNvPr id="426" name="그룹 425">
                    <a:extLst>
                      <a:ext uri="{FF2B5EF4-FFF2-40B4-BE49-F238E27FC236}">
                        <a16:creationId xmlns:a16="http://schemas.microsoft.com/office/drawing/2014/main" id="{00E595B9-A981-4174-BA63-04C55355312D}"/>
                      </a:ext>
                    </a:extLst>
                  </p:cNvPr>
                  <p:cNvGrpSpPr/>
                  <p:nvPr/>
                </p:nvGrpSpPr>
                <p:grpSpPr>
                  <a:xfrm>
                    <a:off x="5139193" y="3612199"/>
                    <a:ext cx="1316640" cy="187179"/>
                    <a:chOff x="5139193" y="3612199"/>
                    <a:chExt cx="1502474" cy="187179"/>
                  </a:xfrm>
                </p:grpSpPr>
                <p:cxnSp>
                  <p:nvCxnSpPr>
                    <p:cNvPr id="428" name="직선 연결선 427">
                      <a:extLst>
                        <a:ext uri="{FF2B5EF4-FFF2-40B4-BE49-F238E27FC236}">
                          <a16:creationId xmlns:a16="http://schemas.microsoft.com/office/drawing/2014/main" id="{4F3EA83D-2402-4481-B61D-7473E45AAD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139193" y="3612457"/>
                      <a:ext cx="1502474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9" name="직선 연결선 428">
                      <a:extLst>
                        <a:ext uri="{FF2B5EF4-FFF2-40B4-BE49-F238E27FC236}">
                          <a16:creationId xmlns:a16="http://schemas.microsoft.com/office/drawing/2014/main" id="{C8533CF8-1069-4436-8C52-641D34F563D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139193" y="3614699"/>
                      <a:ext cx="0" cy="18218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0" name="직선 연결선 429">
                      <a:extLst>
                        <a:ext uri="{FF2B5EF4-FFF2-40B4-BE49-F238E27FC236}">
                          <a16:creationId xmlns:a16="http://schemas.microsoft.com/office/drawing/2014/main" id="{04A3FC8D-5115-42AF-9FB3-ADC405E79A1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641667" y="3612199"/>
                      <a:ext cx="0" cy="18717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27" name="직선 연결선 426">
                    <a:extLst>
                      <a:ext uri="{FF2B5EF4-FFF2-40B4-BE49-F238E27FC236}">
                        <a16:creationId xmlns:a16="http://schemas.microsoft.com/office/drawing/2014/main" id="{3BB4E897-241B-4BDD-B963-828DC572570C}"/>
                      </a:ext>
                    </a:extLst>
                  </p:cNvPr>
                  <p:cNvCxnSpPr/>
                  <p:nvPr/>
                </p:nvCxnSpPr>
                <p:spPr>
                  <a:xfrm>
                    <a:off x="5811710" y="3333609"/>
                    <a:ext cx="0" cy="27971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0" name="사각형: 둥근 모서리 409">
                  <a:extLst>
                    <a:ext uri="{FF2B5EF4-FFF2-40B4-BE49-F238E27FC236}">
                      <a16:creationId xmlns:a16="http://schemas.microsoft.com/office/drawing/2014/main" id="{0BC89D5F-25DF-4AD2-9059-07D0D5820191}"/>
                    </a:ext>
                  </a:extLst>
                </p:cNvPr>
                <p:cNvSpPr/>
                <p:nvPr/>
              </p:nvSpPr>
              <p:spPr>
                <a:xfrm>
                  <a:off x="2672854" y="3660987"/>
                  <a:ext cx="3102995" cy="334275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6020202030204" pitchFamily="34" charset="0"/>
                      <a:ea typeface="LG스마트체 Regular" panose="020B0600000101010101" pitchFamily="50" charset="-127"/>
                    </a:rPr>
                    <a:t>Price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5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6020202030204" pitchFamily="34" charset="0"/>
                      <a:ea typeface="LG스마트체 Regular" panose="020B0600000101010101" pitchFamily="50" charset="-127"/>
                    </a:rPr>
                    <a:t>I'm looking for </a:t>
                  </a:r>
                  <a:r>
                    <a:rPr kumimoji="1" lang="en-US" altLang="ko-KR" sz="500" dirty="0">
                      <a:solidFill>
                        <a:srgbClr val="000000"/>
                      </a:solidFill>
                      <a:latin typeface="Arial Narrow" panose="020B0606020202030204" pitchFamily="34" charset="0"/>
                      <a:ea typeface="LG스마트체 Regular" panose="020B0600000101010101" pitchFamily="50" charset="-127"/>
                    </a:rPr>
                    <a:t>something affordable.</a:t>
                  </a:r>
                  <a:endParaRPr lang="ko-KR" altLang="en-US" sz="300" dirty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420" name="사각형: 둥근 모서리 419">
                  <a:extLst>
                    <a:ext uri="{FF2B5EF4-FFF2-40B4-BE49-F238E27FC236}">
                      <a16:creationId xmlns:a16="http://schemas.microsoft.com/office/drawing/2014/main" id="{D96C97AC-5880-4145-8246-86D9D0F27647}"/>
                    </a:ext>
                  </a:extLst>
                </p:cNvPr>
                <p:cNvSpPr/>
                <p:nvPr/>
              </p:nvSpPr>
              <p:spPr>
                <a:xfrm>
                  <a:off x="5907870" y="3660838"/>
                  <a:ext cx="3335947" cy="315052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6020202030204" pitchFamily="34" charset="0"/>
                      <a:ea typeface="LG스마트체 Regular" panose="020B0600000101010101" pitchFamily="50" charset="-127"/>
                    </a:rPr>
                    <a:t>Features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5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6020202030204" pitchFamily="34" charset="0"/>
                      <a:ea typeface="LG스마트체 Regular" panose="020B0600000101010101" pitchFamily="50" charset="-127"/>
                    </a:rPr>
                    <a:t>I'm looking for a convenient product with the latest features.</a:t>
                  </a:r>
                </a:p>
              </p:txBody>
            </p:sp>
            <p:sp>
              <p:nvSpPr>
                <p:cNvPr id="424" name="사각형: 둥근 모서리 423">
                  <a:extLst>
                    <a:ext uri="{FF2B5EF4-FFF2-40B4-BE49-F238E27FC236}">
                      <a16:creationId xmlns:a16="http://schemas.microsoft.com/office/drawing/2014/main" id="{676BD6FF-2EFD-45C3-85F4-37CA1DE3D48B}"/>
                    </a:ext>
                  </a:extLst>
                </p:cNvPr>
                <p:cNvSpPr/>
                <p:nvPr/>
              </p:nvSpPr>
              <p:spPr>
                <a:xfrm>
                  <a:off x="3540712" y="3195811"/>
                  <a:ext cx="4354694" cy="3650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700" b="0" i="0" u="sng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 Narrow" panose="020B0606020202030204" pitchFamily="34" charset="0"/>
                      <a:ea typeface="LG스마트체 Regular" panose="020B0600000101010101" pitchFamily="50" charset="-127"/>
                    </a:rPr>
                    <a:t>Purchasing intent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700" b="0" i="0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 Narrow" panose="020B0606020202030204" pitchFamily="34" charset="0"/>
                      <a:ea typeface="LG스마트체 Regular" panose="020B0600000101010101" pitchFamily="50" charset="-127"/>
                    </a:rPr>
                    <a:t>What’s more important to you (when buying a new fridge)?</a:t>
                  </a:r>
                  <a:endParaRPr lang="ko-KR" altLang="en-US" sz="500" dirty="0">
                    <a:solidFill>
                      <a:schemeClr val="bg1"/>
                    </a:solidFill>
                    <a:latin typeface="Arial Narrow" panose="020B0606020202030204" pitchFamily="34" charset="0"/>
                  </a:endParaRPr>
                </a:p>
              </p:txBody>
            </p:sp>
          </p:grpSp>
          <p:sp>
            <p:nvSpPr>
              <p:cNvPr id="392" name="사각형: 둥근 모서리 391">
                <a:extLst>
                  <a:ext uri="{FF2B5EF4-FFF2-40B4-BE49-F238E27FC236}">
                    <a16:creationId xmlns:a16="http://schemas.microsoft.com/office/drawing/2014/main" id="{3A0CF403-D3DA-4128-9498-BFA681E53A81}"/>
                  </a:ext>
                </a:extLst>
              </p:cNvPr>
              <p:cNvSpPr/>
              <p:nvPr/>
            </p:nvSpPr>
            <p:spPr>
              <a:xfrm>
                <a:off x="-1259041" y="3597785"/>
                <a:ext cx="2991708" cy="5171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600" u="none" dirty="0">
                    <a:latin typeface="Arial Narrow" panose="020B0606020202030204" pitchFamily="34" charset="0"/>
                  </a:rPr>
                  <a:t>제품 타입</a:t>
                </a:r>
                <a:r>
                  <a:rPr lang="en-US" altLang="ko-KR" sz="600" u="none" dirty="0">
                    <a:latin typeface="Arial Narrow" panose="020B0606020202030204" pitchFamily="34" charset="0"/>
                  </a:rPr>
                  <a:t>, </a:t>
                </a:r>
                <a:r>
                  <a:rPr lang="ko-KR" altLang="en-US" sz="600" u="none" dirty="0">
                    <a:latin typeface="Arial Narrow" panose="020B0606020202030204" pitchFamily="34" charset="0"/>
                  </a:rPr>
                  <a:t>사이즈</a:t>
                </a:r>
                <a:r>
                  <a:rPr lang="en-US" altLang="ko-KR" sz="600" u="none" dirty="0">
                    <a:latin typeface="Arial Narrow" panose="020B0606020202030204" pitchFamily="34" charset="0"/>
                  </a:rPr>
                  <a:t>, </a:t>
                </a:r>
                <a:r>
                  <a:rPr lang="ko-KR" altLang="en-US" sz="600" u="none" dirty="0">
                    <a:latin typeface="Arial Narrow" panose="020B0606020202030204" pitchFamily="34" charset="0"/>
                  </a:rPr>
                  <a:t>용량</a:t>
                </a:r>
                <a:r>
                  <a:rPr lang="en-US" altLang="ko-KR" sz="600" u="none" dirty="0">
                    <a:latin typeface="Arial Narrow" panose="020B0606020202030204" pitchFamily="34" charset="0"/>
                  </a:rPr>
                  <a:t>, </a:t>
                </a:r>
                <a:r>
                  <a:rPr lang="ko-KR" altLang="en-US" sz="600" u="none" dirty="0">
                    <a:latin typeface="Arial Narrow" panose="020B0606020202030204" pitchFamily="34" charset="0"/>
                  </a:rPr>
                  <a:t>컬러에 해당하는 제품</a:t>
                </a:r>
                <a:endParaRPr lang="en-US" altLang="ko-KR" sz="600" u="none" dirty="0">
                  <a:latin typeface="Arial Narrow" panose="020B0606020202030204" pitchFamily="34" charset="0"/>
                </a:endParaRPr>
              </a:p>
              <a:p>
                <a:pPr algn="ctr"/>
                <a:r>
                  <a:rPr lang="ko-KR" altLang="en-US" sz="600" dirty="0">
                    <a:latin typeface="Arial Narrow" panose="020B0606020202030204" pitchFamily="34" charset="0"/>
                  </a:rPr>
                  <a:t>가격순으로 추천</a:t>
                </a:r>
                <a:r>
                  <a:rPr lang="en-US" altLang="ko-KR" sz="600" u="none" dirty="0">
                    <a:latin typeface="Arial Narrow" panose="020B0606020202030204" pitchFamily="34" charset="0"/>
                  </a:rPr>
                  <a:t> </a:t>
                </a:r>
                <a:endParaRPr lang="ko-KR" altLang="en-US" sz="600" u="none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397" name="자유형: 도형 396">
                <a:extLst>
                  <a:ext uri="{FF2B5EF4-FFF2-40B4-BE49-F238E27FC236}">
                    <a16:creationId xmlns:a16="http://schemas.microsoft.com/office/drawing/2014/main" id="{FBFB5763-89C5-4F3E-A57E-0033B48A4C58}"/>
                  </a:ext>
                </a:extLst>
              </p:cNvPr>
              <p:cNvSpPr/>
              <p:nvPr/>
            </p:nvSpPr>
            <p:spPr>
              <a:xfrm>
                <a:off x="1732666" y="4000498"/>
                <a:ext cx="2884032" cy="92677"/>
              </a:xfrm>
              <a:custGeom>
                <a:avLst/>
                <a:gdLst>
                  <a:gd name="connsiteX0" fmla="*/ 1691640 w 1691640"/>
                  <a:gd name="connsiteY0" fmla="*/ 0 h 68580"/>
                  <a:gd name="connsiteX1" fmla="*/ 1691640 w 1691640"/>
                  <a:gd name="connsiteY1" fmla="*/ 68580 h 68580"/>
                  <a:gd name="connsiteX2" fmla="*/ 0 w 1691640"/>
                  <a:gd name="connsiteY2" fmla="*/ 68580 h 68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91640" h="68580">
                    <a:moveTo>
                      <a:pt x="1691640" y="0"/>
                    </a:moveTo>
                    <a:lnTo>
                      <a:pt x="1691640" y="68580"/>
                    </a:lnTo>
                    <a:lnTo>
                      <a:pt x="0" y="68580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05" name="사각형: 둥근 모서리 504">
                <a:extLst>
                  <a:ext uri="{FF2B5EF4-FFF2-40B4-BE49-F238E27FC236}">
                    <a16:creationId xmlns:a16="http://schemas.microsoft.com/office/drawing/2014/main" id="{D5C35F40-4491-4EA2-823B-BB8538693902}"/>
                  </a:ext>
                </a:extLst>
              </p:cNvPr>
              <p:cNvSpPr/>
              <p:nvPr/>
            </p:nvSpPr>
            <p:spPr>
              <a:xfrm>
                <a:off x="-1259041" y="4194147"/>
                <a:ext cx="2991708" cy="38287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600" dirty="0">
                    <a:latin typeface="Arial Narrow" panose="020B0606020202030204" pitchFamily="34" charset="0"/>
                  </a:rPr>
                  <a:t>I'm looking for a convenient product with the latest features.</a:t>
                </a:r>
              </a:p>
            </p:txBody>
          </p:sp>
        </p:grpSp>
        <p:sp>
          <p:nvSpPr>
            <p:cNvPr id="165" name="TextBox 107">
              <a:extLst>
                <a:ext uri="{FF2B5EF4-FFF2-40B4-BE49-F238E27FC236}">
                  <a16:creationId xmlns:a16="http://schemas.microsoft.com/office/drawing/2014/main" id="{126AAB18-0515-4AE1-95E6-D159D2C2122C}"/>
                </a:ext>
              </a:extLst>
            </p:cNvPr>
            <p:cNvSpPr txBox="1"/>
            <p:nvPr/>
          </p:nvSpPr>
          <p:spPr>
            <a:xfrm>
              <a:off x="1879847" y="5022734"/>
              <a:ext cx="1712419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4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* </a:t>
              </a:r>
              <a:r>
                <a:rPr lang="ko-KR" altLang="en-US" sz="4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제품 타입 별 기능 </a:t>
              </a:r>
              <a:r>
                <a:rPr lang="en-US" altLang="ko-KR" sz="4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1) </a:t>
              </a:r>
              <a:r>
                <a:rPr lang="ko-KR" altLang="en-US" sz="4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항목으로 이동</a:t>
              </a:r>
            </a:p>
          </p:txBody>
        </p:sp>
      </p:grp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5FADB5A4-3FA0-4F5E-B6EB-8DD2B1692C4E}"/>
              </a:ext>
            </a:extLst>
          </p:cNvPr>
          <p:cNvSpPr/>
          <p:nvPr/>
        </p:nvSpPr>
        <p:spPr>
          <a:xfrm>
            <a:off x="4270864" y="3835299"/>
            <a:ext cx="1307989" cy="1668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Metal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  <a:latin typeface="Arial Narrow" panose="020B0606020202030204" pitchFamily="34" charset="0"/>
              </a:rPr>
              <a:t>A bold and classic touch to any kitchen space.</a:t>
            </a:r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5BAEAD6E-1CB6-492C-A904-06FD2E293849}"/>
              </a:ext>
            </a:extLst>
          </p:cNvPr>
          <p:cNvGrpSpPr/>
          <p:nvPr/>
        </p:nvGrpSpPr>
        <p:grpSpPr>
          <a:xfrm>
            <a:off x="6997473" y="4015978"/>
            <a:ext cx="538199" cy="112652"/>
            <a:chOff x="-3591550" y="-118617"/>
            <a:chExt cx="3707562" cy="332634"/>
          </a:xfrm>
        </p:grpSpPr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C6FD6FBF-E3A5-4DD8-97E7-F4F8F7F017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711304" y="-118617"/>
              <a:ext cx="0" cy="1249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54878481-1779-49FB-BD0A-AAA5816F6841}"/>
                </a:ext>
              </a:extLst>
            </p:cNvPr>
            <p:cNvGrpSpPr/>
            <p:nvPr/>
          </p:nvGrpSpPr>
          <p:grpSpPr>
            <a:xfrm>
              <a:off x="-3591550" y="0"/>
              <a:ext cx="3707562" cy="214017"/>
              <a:chOff x="-3591551" y="0"/>
              <a:chExt cx="3707562" cy="281104"/>
            </a:xfrm>
          </p:grpSpPr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079533B0-B984-4F32-9ACA-DC8B74A218AA}"/>
                  </a:ext>
                </a:extLst>
              </p:cNvPr>
              <p:cNvCxnSpPr/>
              <p:nvPr/>
            </p:nvCxnSpPr>
            <p:spPr>
              <a:xfrm>
                <a:off x="116011" y="3418"/>
                <a:ext cx="0" cy="277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>
                <a:extLst>
                  <a:ext uri="{FF2B5EF4-FFF2-40B4-BE49-F238E27FC236}">
                    <a16:creationId xmlns:a16="http://schemas.microsoft.com/office/drawing/2014/main" id="{D59E1453-CF7F-489F-822D-A65CA6E629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591551" y="0"/>
                <a:ext cx="370756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>
                <a:extLst>
                  <a:ext uri="{FF2B5EF4-FFF2-40B4-BE49-F238E27FC236}">
                    <a16:creationId xmlns:a16="http://schemas.microsoft.com/office/drawing/2014/main" id="{FD8865C6-8910-47D6-81B2-2CFAE1F89BA0}"/>
                  </a:ext>
                </a:extLst>
              </p:cNvPr>
              <p:cNvCxnSpPr/>
              <p:nvPr/>
            </p:nvCxnSpPr>
            <p:spPr>
              <a:xfrm>
                <a:off x="-3591551" y="3418"/>
                <a:ext cx="0" cy="277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0" name="사각형: 둥근 모서리 369">
            <a:extLst>
              <a:ext uri="{FF2B5EF4-FFF2-40B4-BE49-F238E27FC236}">
                <a16:creationId xmlns:a16="http://schemas.microsoft.com/office/drawing/2014/main" id="{5378F94C-E419-4AC1-ACFE-C23ED1BF4761}"/>
              </a:ext>
            </a:extLst>
          </p:cNvPr>
          <p:cNvSpPr/>
          <p:nvPr/>
        </p:nvSpPr>
        <p:spPr>
          <a:xfrm>
            <a:off x="7357849" y="4086477"/>
            <a:ext cx="678693" cy="791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00" dirty="0">
                <a:solidFill>
                  <a:schemeClr val="tx1"/>
                </a:solidFill>
                <a:latin typeface="Arial Narrow" panose="020B0606020202030204" pitchFamily="34" charset="0"/>
              </a:rPr>
              <a:t>Colored</a:t>
            </a:r>
            <a:endParaRPr lang="ko-KR" altLang="en-US" sz="5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56" name="사각형: 둥근 모서리 355">
            <a:extLst>
              <a:ext uri="{FF2B5EF4-FFF2-40B4-BE49-F238E27FC236}">
                <a16:creationId xmlns:a16="http://schemas.microsoft.com/office/drawing/2014/main" id="{8302FABC-CB4A-491B-BB0F-E321EA2CDCC4}"/>
              </a:ext>
            </a:extLst>
          </p:cNvPr>
          <p:cNvSpPr/>
          <p:nvPr/>
        </p:nvSpPr>
        <p:spPr>
          <a:xfrm>
            <a:off x="6578670" y="4091625"/>
            <a:ext cx="672482" cy="7657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00" dirty="0">
                <a:solidFill>
                  <a:schemeClr val="tx1"/>
                </a:solidFill>
                <a:latin typeface="Arial Narrow" panose="020B0606020202030204" pitchFamily="34" charset="0"/>
              </a:rPr>
              <a:t>White</a:t>
            </a:r>
            <a:endParaRPr lang="ko-KR" altLang="en-US" sz="5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424821B0-C1DF-4BED-862D-654AEFAC3BDE}"/>
              </a:ext>
            </a:extLst>
          </p:cNvPr>
          <p:cNvSpPr/>
          <p:nvPr/>
        </p:nvSpPr>
        <p:spPr>
          <a:xfrm>
            <a:off x="6620324" y="3843055"/>
            <a:ext cx="1307989" cy="177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Glass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  <a:latin typeface="Arial Narrow" panose="020B0606020202030204" pitchFamily="34" charset="0"/>
              </a:rPr>
              <a:t>A soft yet stylish finish that adds a unique touch to your interior.</a:t>
            </a:r>
          </a:p>
        </p:txBody>
      </p: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E46FF3FA-592B-4D72-8DBC-3ED7790008C3}"/>
              </a:ext>
            </a:extLst>
          </p:cNvPr>
          <p:cNvSpPr/>
          <p:nvPr/>
        </p:nvSpPr>
        <p:spPr>
          <a:xfrm>
            <a:off x="8382000" y="5808141"/>
            <a:ext cx="1964991" cy="2320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Main function 2)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Which features do you need the most?</a:t>
            </a:r>
            <a:endParaRPr lang="ko-KR" altLang="en-US" sz="400" dirty="0">
              <a:latin typeface="Arial Narrow" panose="020B0606020202030204" pitchFamily="34" charset="0"/>
            </a:endParaRPr>
          </a:p>
        </p:txBody>
      </p: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8162B4BE-96A5-4FBF-8C08-FB12D7D8E54F}"/>
              </a:ext>
            </a:extLst>
          </p:cNvPr>
          <p:cNvGrpSpPr/>
          <p:nvPr/>
        </p:nvGrpSpPr>
        <p:grpSpPr>
          <a:xfrm>
            <a:off x="8833888" y="5912453"/>
            <a:ext cx="2977416" cy="287388"/>
            <a:chOff x="-7060526" y="-485530"/>
            <a:chExt cx="24269538" cy="773344"/>
          </a:xfrm>
        </p:grpSpPr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C1694B72-429C-4E74-A386-D8D733D0D94B}"/>
                </a:ext>
              </a:extLst>
            </p:cNvPr>
            <p:cNvCxnSpPr>
              <a:cxnSpLocks/>
            </p:cNvCxnSpPr>
            <p:nvPr/>
          </p:nvCxnSpPr>
          <p:spPr>
            <a:xfrm>
              <a:off x="-3236460" y="-485530"/>
              <a:ext cx="0" cy="4892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F8734D76-0E42-4D52-87CD-9DBE7AF15A50}"/>
                </a:ext>
              </a:extLst>
            </p:cNvPr>
            <p:cNvCxnSpPr>
              <a:cxnSpLocks/>
            </p:cNvCxnSpPr>
            <p:nvPr/>
          </p:nvCxnSpPr>
          <p:spPr>
            <a:xfrm>
              <a:off x="3114831" y="10572"/>
              <a:ext cx="0" cy="2772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>
              <a:extLst>
                <a:ext uri="{FF2B5EF4-FFF2-40B4-BE49-F238E27FC236}">
                  <a16:creationId xmlns:a16="http://schemas.microsoft.com/office/drawing/2014/main" id="{7F3609A9-BAED-4255-B0B8-CB30B1C70700}"/>
                </a:ext>
              </a:extLst>
            </p:cNvPr>
            <p:cNvCxnSpPr>
              <a:cxnSpLocks/>
            </p:cNvCxnSpPr>
            <p:nvPr/>
          </p:nvCxnSpPr>
          <p:spPr>
            <a:xfrm>
              <a:off x="10679348" y="6764"/>
              <a:ext cx="0" cy="2810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DFDAB37D-EF22-49EF-B369-D7046A5BEB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060526" y="-1"/>
              <a:ext cx="242695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C6DDDAFC-3ADE-4ACB-B257-CEC35D83FD7E}"/>
                </a:ext>
              </a:extLst>
            </p:cNvPr>
            <p:cNvCxnSpPr>
              <a:cxnSpLocks/>
            </p:cNvCxnSpPr>
            <p:nvPr/>
          </p:nvCxnSpPr>
          <p:spPr>
            <a:xfrm>
              <a:off x="17209012" y="6764"/>
              <a:ext cx="0" cy="2810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C3A0F161-722A-4A0D-BE7D-65978BB429CF}"/>
                </a:ext>
              </a:extLst>
            </p:cNvPr>
            <p:cNvCxnSpPr>
              <a:cxnSpLocks/>
            </p:cNvCxnSpPr>
            <p:nvPr/>
          </p:nvCxnSpPr>
          <p:spPr>
            <a:xfrm>
              <a:off x="-7006320" y="10572"/>
              <a:ext cx="0" cy="2772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17F82A4B-00D1-4BDC-92E0-E4AAD141FD58}"/>
              </a:ext>
            </a:extLst>
          </p:cNvPr>
          <p:cNvSpPr/>
          <p:nvPr/>
        </p:nvSpPr>
        <p:spPr>
          <a:xfrm>
            <a:off x="9585478" y="6181954"/>
            <a:ext cx="989974" cy="4903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SpacePlus</a:t>
            </a:r>
            <a:r>
              <a:rPr kumimoji="1" lang="en-US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®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 Ice System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 built-in icemaker designed to yield maximal door shelf space for other things.</a:t>
            </a:r>
          </a:p>
        </p:txBody>
      </p: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9F38205A-9FA4-4758-90E4-0EC680B39941}"/>
              </a:ext>
            </a:extLst>
          </p:cNvPr>
          <p:cNvSpPr/>
          <p:nvPr/>
        </p:nvSpPr>
        <p:spPr>
          <a:xfrm>
            <a:off x="10648615" y="6173579"/>
            <a:ext cx="755237" cy="50191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Craft Ice™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From rounded craft ice to ice cubes and crushed ice, a fridge that provides ice in all forms.</a:t>
            </a:r>
            <a:endParaRPr kumimoji="1" lang="en-US" altLang="ko-KR" sz="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6D0FE81A-41D0-438C-85D1-D062D31B34D9}"/>
              </a:ext>
            </a:extLst>
          </p:cNvPr>
          <p:cNvSpPr/>
          <p:nvPr/>
        </p:nvSpPr>
        <p:spPr>
          <a:xfrm>
            <a:off x="8490206" y="6173579"/>
            <a:ext cx="944460" cy="5090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Plumbing /</a:t>
            </a:r>
            <a:endParaRPr kumimoji="1" lang="en-US" sz="6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Non Plumbing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Plumbed fridges can be a convenient source of water and ice if you can position your fridge near a water supply. </a:t>
            </a:r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209C97CB-A125-4ACC-B641-E5445D2846EE}"/>
              </a:ext>
            </a:extLst>
          </p:cNvPr>
          <p:cNvSpPr/>
          <p:nvPr/>
        </p:nvSpPr>
        <p:spPr>
          <a:xfrm>
            <a:off x="11420888" y="6173579"/>
            <a:ext cx="766324" cy="4253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UVnano</a:t>
            </a: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™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 surefire way to get rid of bacteria, for those with high</a:t>
            </a:r>
            <a:b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sanitation standards</a:t>
            </a: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ACB381A9-90F3-4C30-9902-DD1359479B61}"/>
              </a:ext>
            </a:extLst>
          </p:cNvPr>
          <p:cNvCxnSpPr>
            <a:cxnSpLocks/>
          </p:cNvCxnSpPr>
          <p:nvPr/>
        </p:nvCxnSpPr>
        <p:spPr>
          <a:xfrm>
            <a:off x="9945416" y="5587467"/>
            <a:ext cx="0" cy="220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2DA8652A-93B3-403F-974D-18F3FFD0AE10}"/>
              </a:ext>
            </a:extLst>
          </p:cNvPr>
          <p:cNvSpPr/>
          <p:nvPr/>
        </p:nvSpPr>
        <p:spPr>
          <a:xfrm>
            <a:off x="2381250" y="2760558"/>
            <a:ext cx="2185297" cy="338447"/>
          </a:xfrm>
          <a:prstGeom prst="wedgeRoundRectCallout">
            <a:avLst>
              <a:gd name="adj1" fmla="val 82613"/>
              <a:gd name="adj2" fmla="val 38662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>
                <a:solidFill>
                  <a:schemeClr val="tx1"/>
                </a:solidFill>
                <a:latin typeface="Arial Narrow" panose="020B0606020202030204" pitchFamily="34" charset="0"/>
              </a:rPr>
              <a:t>Make sure you have accurate measurements of your space, in all three dimensions (width, height, and depth). And don’t let the details ruin it for you — doors will need space to open; the freezer will need some space (25-50 mm, depending on the size) for ventilation.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F66B21DC-1585-41D8-8EFE-805EC5C4BCE3}"/>
              </a:ext>
            </a:extLst>
          </p:cNvPr>
          <p:cNvGrpSpPr/>
          <p:nvPr/>
        </p:nvGrpSpPr>
        <p:grpSpPr>
          <a:xfrm>
            <a:off x="4657082" y="3999412"/>
            <a:ext cx="538199" cy="112652"/>
            <a:chOff x="-3591550" y="-118617"/>
            <a:chExt cx="3707562" cy="332634"/>
          </a:xfrm>
        </p:grpSpPr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10A9165E-1E93-40F1-AC76-26792FD9F3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711304" y="-118617"/>
              <a:ext cx="0" cy="1249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D8E5D3F9-F8FD-45F7-8FC4-EEAA4BA4B1EB}"/>
                </a:ext>
              </a:extLst>
            </p:cNvPr>
            <p:cNvGrpSpPr/>
            <p:nvPr/>
          </p:nvGrpSpPr>
          <p:grpSpPr>
            <a:xfrm>
              <a:off x="-3591550" y="0"/>
              <a:ext cx="3707562" cy="214017"/>
              <a:chOff x="-3591551" y="0"/>
              <a:chExt cx="3707562" cy="281104"/>
            </a:xfrm>
          </p:grpSpPr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9F35A743-638D-400B-AFAC-F3F25BA8898A}"/>
                  </a:ext>
                </a:extLst>
              </p:cNvPr>
              <p:cNvCxnSpPr/>
              <p:nvPr/>
            </p:nvCxnSpPr>
            <p:spPr>
              <a:xfrm>
                <a:off x="116011" y="3418"/>
                <a:ext cx="0" cy="277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026F30AD-AE14-48B6-8B25-EE1AD80D07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591551" y="0"/>
                <a:ext cx="370756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F950276D-7C1B-4CD8-BB93-FEBE13B85F11}"/>
                  </a:ext>
                </a:extLst>
              </p:cNvPr>
              <p:cNvCxnSpPr/>
              <p:nvPr/>
            </p:nvCxnSpPr>
            <p:spPr>
              <a:xfrm>
                <a:off x="-3591551" y="3418"/>
                <a:ext cx="0" cy="277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1" name="사각형: 둥근 모서리 340">
            <a:extLst>
              <a:ext uri="{FF2B5EF4-FFF2-40B4-BE49-F238E27FC236}">
                <a16:creationId xmlns:a16="http://schemas.microsoft.com/office/drawing/2014/main" id="{F68D197A-6D0C-4D73-B886-28CDED6BFC35}"/>
              </a:ext>
            </a:extLst>
          </p:cNvPr>
          <p:cNvSpPr/>
          <p:nvPr/>
        </p:nvSpPr>
        <p:spPr>
          <a:xfrm>
            <a:off x="4983063" y="4069948"/>
            <a:ext cx="670176" cy="923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00" dirty="0">
                <a:solidFill>
                  <a:schemeClr val="tx1"/>
                </a:solidFill>
                <a:latin typeface="Arial Narrow" panose="020B0606020202030204" pitchFamily="34" charset="0"/>
              </a:rPr>
              <a:t>Stainless Steel</a:t>
            </a:r>
          </a:p>
        </p:txBody>
      </p:sp>
      <p:sp>
        <p:nvSpPr>
          <p:cNvPr id="355" name="사각형: 둥근 모서리 354">
            <a:extLst>
              <a:ext uri="{FF2B5EF4-FFF2-40B4-BE49-F238E27FC236}">
                <a16:creationId xmlns:a16="http://schemas.microsoft.com/office/drawing/2014/main" id="{57A000B4-D7DD-4A25-BE0F-4690283FD6AB}"/>
              </a:ext>
            </a:extLst>
          </p:cNvPr>
          <p:cNvSpPr/>
          <p:nvPr/>
        </p:nvSpPr>
        <p:spPr>
          <a:xfrm>
            <a:off x="4225076" y="4069948"/>
            <a:ext cx="670176" cy="923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00" dirty="0">
                <a:solidFill>
                  <a:schemeClr val="tx1"/>
                </a:solidFill>
                <a:latin typeface="Arial Narrow" panose="020B0606020202030204" pitchFamily="34" charset="0"/>
              </a:rPr>
              <a:t>Matte Black</a:t>
            </a:r>
          </a:p>
        </p:txBody>
      </p:sp>
      <p:sp>
        <p:nvSpPr>
          <p:cNvPr id="402" name="사각형: 둥근 모서리 401">
            <a:extLst>
              <a:ext uri="{FF2B5EF4-FFF2-40B4-BE49-F238E27FC236}">
                <a16:creationId xmlns:a16="http://schemas.microsoft.com/office/drawing/2014/main" id="{BCC6F7E5-D01B-48FF-A896-AD0AD8141C50}"/>
              </a:ext>
            </a:extLst>
          </p:cNvPr>
          <p:cNvSpPr/>
          <p:nvPr/>
        </p:nvSpPr>
        <p:spPr>
          <a:xfrm>
            <a:off x="7378972" y="5175205"/>
            <a:ext cx="602991" cy="3551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Easy</a:t>
            </a:r>
            <a:r>
              <a:rPr kumimoji="1" lang="ko-KR" altLang="en-US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to</a:t>
            </a:r>
            <a:r>
              <a:rPr kumimoji="1" lang="ko-KR" altLang="en-US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Use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Made for  effortless usage so you no longer fuss with the details.</a:t>
            </a:r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7978FAE-72A2-46CA-841E-BC89C8A00FBC}"/>
              </a:ext>
            </a:extLst>
          </p:cNvPr>
          <p:cNvSpPr/>
          <p:nvPr/>
        </p:nvSpPr>
        <p:spPr>
          <a:xfrm>
            <a:off x="5141609" y="5201045"/>
            <a:ext cx="595689" cy="6281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Hygiene</a:t>
            </a:r>
            <a:endParaRPr kumimoji="1" lang="ko-KR" altLang="en-US" sz="6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As features that get rid of bacteria and odor, Hygiene Fresh+ and </a:t>
            </a:r>
            <a:r>
              <a:rPr kumimoji="1" lang="en-US" altLang="ko-KR" sz="4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UVnano</a:t>
            </a: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™ fulfill high sanitation standards.</a:t>
            </a:r>
            <a:endParaRPr kumimoji="1" lang="en-US" sz="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28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ACD5A4E0-1B4A-4A7A-BCF8-AE4B490C79F5}"/>
              </a:ext>
            </a:extLst>
          </p:cNvPr>
          <p:cNvGrpSpPr/>
          <p:nvPr/>
        </p:nvGrpSpPr>
        <p:grpSpPr>
          <a:xfrm>
            <a:off x="5054447" y="2198826"/>
            <a:ext cx="1555087" cy="272224"/>
            <a:chOff x="1335470" y="3615965"/>
            <a:chExt cx="3025733" cy="540786"/>
          </a:xfrm>
        </p:grpSpPr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663C55D6-6994-4277-B7B0-97B483C4EA0E}"/>
                </a:ext>
              </a:extLst>
            </p:cNvPr>
            <p:cNvCxnSpPr/>
            <p:nvPr/>
          </p:nvCxnSpPr>
          <p:spPr>
            <a:xfrm>
              <a:off x="2810424" y="3615965"/>
              <a:ext cx="0" cy="260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94510D92-B3C2-4D6E-8C38-E13A8384A401}"/>
                </a:ext>
              </a:extLst>
            </p:cNvPr>
            <p:cNvCxnSpPr/>
            <p:nvPr/>
          </p:nvCxnSpPr>
          <p:spPr>
            <a:xfrm>
              <a:off x="2809524" y="3871446"/>
              <a:ext cx="0" cy="2853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E0324146-5555-4077-8665-6B034172A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5470" y="3871839"/>
              <a:ext cx="30257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E9B65994-FD5C-4943-B4AF-10C60CD42D10}"/>
                </a:ext>
              </a:extLst>
            </p:cNvPr>
            <p:cNvCxnSpPr/>
            <p:nvPr/>
          </p:nvCxnSpPr>
          <p:spPr>
            <a:xfrm>
              <a:off x="1335470" y="3875256"/>
              <a:ext cx="0" cy="277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E3C50D86-083D-4EC4-AC36-0B890D3DE928}"/>
                </a:ext>
              </a:extLst>
            </p:cNvPr>
            <p:cNvCxnSpPr/>
            <p:nvPr/>
          </p:nvCxnSpPr>
          <p:spPr>
            <a:xfrm>
              <a:off x="4361203" y="3871446"/>
              <a:ext cx="0" cy="2853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C480B11A-D49D-4E62-83EF-EFED08265BD6}"/>
              </a:ext>
            </a:extLst>
          </p:cNvPr>
          <p:cNvGrpSpPr/>
          <p:nvPr/>
        </p:nvGrpSpPr>
        <p:grpSpPr>
          <a:xfrm>
            <a:off x="4610478" y="4172230"/>
            <a:ext cx="3221675" cy="339022"/>
            <a:chOff x="5139193" y="3333609"/>
            <a:chExt cx="1316640" cy="465769"/>
          </a:xfrm>
        </p:grpSpPr>
        <p:grpSp>
          <p:nvGrpSpPr>
            <p:cNvPr id="275" name="그룹 274">
              <a:extLst>
                <a:ext uri="{FF2B5EF4-FFF2-40B4-BE49-F238E27FC236}">
                  <a16:creationId xmlns:a16="http://schemas.microsoft.com/office/drawing/2014/main" id="{C819E7C3-B05F-42C6-9FE3-EBBE1CD489E7}"/>
                </a:ext>
              </a:extLst>
            </p:cNvPr>
            <p:cNvGrpSpPr/>
            <p:nvPr/>
          </p:nvGrpSpPr>
          <p:grpSpPr>
            <a:xfrm>
              <a:off x="5139193" y="3612199"/>
              <a:ext cx="1316640" cy="187179"/>
              <a:chOff x="5139193" y="3612199"/>
              <a:chExt cx="1502474" cy="187179"/>
            </a:xfrm>
          </p:grpSpPr>
          <p:cxnSp>
            <p:nvCxnSpPr>
              <p:cNvPr id="277" name="직선 연결선 276">
                <a:extLst>
                  <a:ext uri="{FF2B5EF4-FFF2-40B4-BE49-F238E27FC236}">
                    <a16:creationId xmlns:a16="http://schemas.microsoft.com/office/drawing/2014/main" id="{EF2B20E3-D868-4845-9C0B-90F359F249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39193" y="3612457"/>
                <a:ext cx="150247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연결선 277">
                <a:extLst>
                  <a:ext uri="{FF2B5EF4-FFF2-40B4-BE49-F238E27FC236}">
                    <a16:creationId xmlns:a16="http://schemas.microsoft.com/office/drawing/2014/main" id="{85EC0E5D-0B22-4203-B97C-99EE8DF5E62B}"/>
                  </a:ext>
                </a:extLst>
              </p:cNvPr>
              <p:cNvCxnSpPr/>
              <p:nvPr/>
            </p:nvCxnSpPr>
            <p:spPr>
              <a:xfrm>
                <a:off x="5139193" y="3614699"/>
                <a:ext cx="0" cy="1821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직선 연결선 278">
                <a:extLst>
                  <a:ext uri="{FF2B5EF4-FFF2-40B4-BE49-F238E27FC236}">
                    <a16:creationId xmlns:a16="http://schemas.microsoft.com/office/drawing/2014/main" id="{4A33D6A2-1F83-4795-8385-27DCF275DF55}"/>
                  </a:ext>
                </a:extLst>
              </p:cNvPr>
              <p:cNvCxnSpPr/>
              <p:nvPr/>
            </p:nvCxnSpPr>
            <p:spPr>
              <a:xfrm>
                <a:off x="6641667" y="3612199"/>
                <a:ext cx="0" cy="1871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6" name="직선 연결선 275">
              <a:extLst>
                <a:ext uri="{FF2B5EF4-FFF2-40B4-BE49-F238E27FC236}">
                  <a16:creationId xmlns:a16="http://schemas.microsoft.com/office/drawing/2014/main" id="{9C9A1D7F-8AF5-48B6-B7D9-36642FC32400}"/>
                </a:ext>
              </a:extLst>
            </p:cNvPr>
            <p:cNvCxnSpPr/>
            <p:nvPr/>
          </p:nvCxnSpPr>
          <p:spPr>
            <a:xfrm>
              <a:off x="5893356" y="3333609"/>
              <a:ext cx="0" cy="2797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B2A8F73-0BF1-44F6-A931-A03680B94CCA}"/>
              </a:ext>
            </a:extLst>
          </p:cNvPr>
          <p:cNvSpPr txBox="1"/>
          <p:nvPr/>
        </p:nvSpPr>
        <p:spPr>
          <a:xfrm>
            <a:off x="55963" y="65391"/>
            <a:ext cx="2694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Arial Narrow" panose="020B0606020202030204" pitchFamily="34" charset="0"/>
              </a:rPr>
              <a:t>[ Quick Finder </a:t>
            </a:r>
            <a:r>
              <a:rPr lang="ko-KR" altLang="en-US" sz="1200" b="1" dirty="0">
                <a:latin typeface="Arial Narrow" panose="020B0606020202030204" pitchFamily="34" charset="0"/>
              </a:rPr>
              <a:t>세탁기 시나리오</a:t>
            </a:r>
            <a:r>
              <a:rPr lang="en-US" altLang="ko-KR" sz="1200" b="1" dirty="0">
                <a:latin typeface="Arial Narrow" panose="020B0606020202030204" pitchFamily="34" charset="0"/>
              </a:rPr>
              <a:t>_</a:t>
            </a:r>
            <a:r>
              <a:rPr lang="ko-KR" altLang="en-US" sz="1200" b="1" dirty="0">
                <a:latin typeface="Arial Narrow" panose="020B0606020202030204" pitchFamily="34" charset="0"/>
              </a:rPr>
              <a:t>공통 </a:t>
            </a:r>
            <a:r>
              <a:rPr lang="en-US" altLang="ko-KR" sz="1200" b="1" dirty="0">
                <a:latin typeface="Arial Narrow" panose="020B0606020202030204" pitchFamily="34" charset="0"/>
              </a:rPr>
              <a:t>]</a:t>
            </a:r>
            <a:endParaRPr lang="ko-KR" altLang="en-US" sz="1200" b="1" dirty="0">
              <a:latin typeface="Arial Narrow" panose="020B0606020202030204" pitchFamily="34" charset="0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9DBB009-6425-4AF9-B1B2-6B707EF6956E}"/>
              </a:ext>
            </a:extLst>
          </p:cNvPr>
          <p:cNvGrpSpPr/>
          <p:nvPr/>
        </p:nvGrpSpPr>
        <p:grpSpPr>
          <a:xfrm>
            <a:off x="4133061" y="51185"/>
            <a:ext cx="3197842" cy="617826"/>
            <a:chOff x="4915494" y="100721"/>
            <a:chExt cx="3197842" cy="821183"/>
          </a:xfrm>
        </p:grpSpPr>
        <p:sp>
          <p:nvSpPr>
            <p:cNvPr id="383" name="사각형: 둥근 모서리 382">
              <a:extLst>
                <a:ext uri="{FF2B5EF4-FFF2-40B4-BE49-F238E27FC236}">
                  <a16:creationId xmlns:a16="http://schemas.microsoft.com/office/drawing/2014/main" id="{EB294E4B-F186-474E-95EF-A87272FD9F20}"/>
                </a:ext>
              </a:extLst>
            </p:cNvPr>
            <p:cNvSpPr/>
            <p:nvPr/>
          </p:nvSpPr>
          <p:spPr>
            <a:xfrm>
              <a:off x="5600897" y="100721"/>
              <a:ext cx="1865885" cy="32581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Purpose of purchase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Why are you looking for a new washing machine?</a:t>
              </a:r>
              <a:endParaRPr kumimoji="1" lang="ko-KR" altLang="en-US" sz="700" b="0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85" name="TextBox 37">
              <a:extLst>
                <a:ext uri="{FF2B5EF4-FFF2-40B4-BE49-F238E27FC236}">
                  <a16:creationId xmlns:a16="http://schemas.microsoft.com/office/drawing/2014/main" id="{774DB1BB-C202-4BE7-9C8D-A4C1CB38AD29}"/>
                </a:ext>
              </a:extLst>
            </p:cNvPr>
            <p:cNvSpPr txBox="1"/>
            <p:nvPr/>
          </p:nvSpPr>
          <p:spPr>
            <a:xfrm>
              <a:off x="6474056" y="399555"/>
              <a:ext cx="1568058" cy="18408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3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* </a:t>
              </a:r>
              <a:r>
                <a:rPr lang="ko-KR" altLang="en-US" sz="3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내부 데이터 확보를 위한 문항으로 </a:t>
              </a:r>
              <a:r>
                <a:rPr lang="en-US" altLang="ko-KR" sz="3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Quick Finder </a:t>
              </a:r>
              <a:r>
                <a:rPr lang="ko-KR" altLang="en-US" sz="3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상에서는 옵션 별 시나리오는 동일</a:t>
              </a:r>
            </a:p>
          </p:txBody>
        </p:sp>
        <p:grpSp>
          <p:nvGrpSpPr>
            <p:cNvPr id="386" name="그룹 385">
              <a:extLst>
                <a:ext uri="{FF2B5EF4-FFF2-40B4-BE49-F238E27FC236}">
                  <a16:creationId xmlns:a16="http://schemas.microsoft.com/office/drawing/2014/main" id="{70E06B75-D9D3-4A82-973C-D739D975C126}"/>
                </a:ext>
              </a:extLst>
            </p:cNvPr>
            <p:cNvGrpSpPr/>
            <p:nvPr/>
          </p:nvGrpSpPr>
          <p:grpSpPr>
            <a:xfrm>
              <a:off x="5405960" y="435065"/>
              <a:ext cx="2246707" cy="263164"/>
              <a:chOff x="3744642" y="697528"/>
              <a:chExt cx="4558614" cy="536977"/>
            </a:xfrm>
          </p:grpSpPr>
          <p:cxnSp>
            <p:nvCxnSpPr>
              <p:cNvPr id="391" name="직선 연결선 390">
                <a:extLst>
                  <a:ext uri="{FF2B5EF4-FFF2-40B4-BE49-F238E27FC236}">
                    <a16:creationId xmlns:a16="http://schemas.microsoft.com/office/drawing/2014/main" id="{D5DEBD1F-E61E-4BCD-A72B-9F1777FF2237}"/>
                  </a:ext>
                </a:extLst>
              </p:cNvPr>
              <p:cNvCxnSpPr/>
              <p:nvPr/>
            </p:nvCxnSpPr>
            <p:spPr>
              <a:xfrm>
                <a:off x="5963442" y="697528"/>
                <a:ext cx="0" cy="2451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직선 연결선 391">
                <a:extLst>
                  <a:ext uri="{FF2B5EF4-FFF2-40B4-BE49-F238E27FC236}">
                    <a16:creationId xmlns:a16="http://schemas.microsoft.com/office/drawing/2014/main" id="{CF4CF63A-D6C0-4199-BA56-E696BA79FE25}"/>
                  </a:ext>
                </a:extLst>
              </p:cNvPr>
              <p:cNvCxnSpPr/>
              <p:nvPr/>
            </p:nvCxnSpPr>
            <p:spPr>
              <a:xfrm>
                <a:off x="3749902" y="956819"/>
                <a:ext cx="0" cy="277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직선 연결선 392">
                <a:extLst>
                  <a:ext uri="{FF2B5EF4-FFF2-40B4-BE49-F238E27FC236}">
                    <a16:creationId xmlns:a16="http://schemas.microsoft.com/office/drawing/2014/main" id="{629C3882-1837-48EC-920C-F195AFDA1F95}"/>
                  </a:ext>
                </a:extLst>
              </p:cNvPr>
              <p:cNvCxnSpPr/>
              <p:nvPr/>
            </p:nvCxnSpPr>
            <p:spPr>
              <a:xfrm>
                <a:off x="5962711" y="953009"/>
                <a:ext cx="0" cy="2814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직선 연결선 393">
                <a:extLst>
                  <a:ext uri="{FF2B5EF4-FFF2-40B4-BE49-F238E27FC236}">
                    <a16:creationId xmlns:a16="http://schemas.microsoft.com/office/drawing/2014/main" id="{3CDFF50A-E2B2-4E22-A855-B40669EC7A98}"/>
                  </a:ext>
                </a:extLst>
              </p:cNvPr>
              <p:cNvCxnSpPr/>
              <p:nvPr/>
            </p:nvCxnSpPr>
            <p:spPr>
              <a:xfrm>
                <a:off x="8299551" y="953009"/>
                <a:ext cx="0" cy="281496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5" name="직선 연결선 394">
                <a:extLst>
                  <a:ext uri="{FF2B5EF4-FFF2-40B4-BE49-F238E27FC236}">
                    <a16:creationId xmlns:a16="http://schemas.microsoft.com/office/drawing/2014/main" id="{FDDAA957-1B64-49BA-863F-753B7CE494A0}"/>
                  </a:ext>
                </a:extLst>
              </p:cNvPr>
              <p:cNvCxnSpPr/>
              <p:nvPr/>
            </p:nvCxnSpPr>
            <p:spPr>
              <a:xfrm flipH="1">
                <a:off x="3744642" y="949321"/>
                <a:ext cx="455861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8" name="사각형: 둥근 모서리 387">
              <a:extLst>
                <a:ext uri="{FF2B5EF4-FFF2-40B4-BE49-F238E27FC236}">
                  <a16:creationId xmlns:a16="http://schemas.microsoft.com/office/drawing/2014/main" id="{0F36E1B7-7DE8-4571-B922-DA543457BA2E}"/>
                </a:ext>
              </a:extLst>
            </p:cNvPr>
            <p:cNvSpPr/>
            <p:nvPr/>
          </p:nvSpPr>
          <p:spPr>
            <a:xfrm>
              <a:off x="4915494" y="603085"/>
              <a:ext cx="971197" cy="3188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i="0" u="none" strike="noStrike" dirty="0"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New Setup</a:t>
              </a:r>
            </a:p>
            <a:p>
              <a:pPr algn="ctr"/>
              <a:r>
                <a:rPr lang="en-US" altLang="ko-KR" sz="400" i="0" u="none" strike="noStrike" dirty="0"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Moving in? </a:t>
              </a:r>
            </a:p>
            <a:p>
              <a:pPr algn="ctr"/>
              <a:r>
                <a:rPr lang="en-US" altLang="ko-KR" sz="400" i="0" u="none" strike="noStrike" dirty="0"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Furnish your new home.</a:t>
              </a:r>
            </a:p>
          </p:txBody>
        </p:sp>
        <p:sp>
          <p:nvSpPr>
            <p:cNvPr id="389" name="사각형: 둥근 모서리 388">
              <a:extLst>
                <a:ext uri="{FF2B5EF4-FFF2-40B4-BE49-F238E27FC236}">
                  <a16:creationId xmlns:a16="http://schemas.microsoft.com/office/drawing/2014/main" id="{3E9D4F96-4C88-465C-8C84-D2648F32DEF5}"/>
                </a:ext>
              </a:extLst>
            </p:cNvPr>
            <p:cNvSpPr/>
            <p:nvPr/>
          </p:nvSpPr>
          <p:spPr>
            <a:xfrm>
              <a:off x="6054995" y="598333"/>
              <a:ext cx="970655" cy="3188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i="0" u="none" strike="noStrike" dirty="0"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Replacement</a:t>
              </a:r>
            </a:p>
            <a:p>
              <a:pPr algn="ctr"/>
              <a:r>
                <a:rPr lang="en-US" altLang="ko-KR" sz="400" i="0" u="none" strike="noStrike" dirty="0"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Replace a defunct machine.</a:t>
              </a:r>
            </a:p>
          </p:txBody>
        </p:sp>
        <p:sp>
          <p:nvSpPr>
            <p:cNvPr id="390" name="사각형: 둥근 모서리 389">
              <a:extLst>
                <a:ext uri="{FF2B5EF4-FFF2-40B4-BE49-F238E27FC236}">
                  <a16:creationId xmlns:a16="http://schemas.microsoft.com/office/drawing/2014/main" id="{EE9E9728-DDBA-4C2A-A9BF-3B2882FCC945}"/>
                </a:ext>
              </a:extLst>
            </p:cNvPr>
            <p:cNvSpPr/>
            <p:nvPr/>
          </p:nvSpPr>
          <p:spPr>
            <a:xfrm>
              <a:off x="7138198" y="588619"/>
              <a:ext cx="975138" cy="3188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i="0" u="none" strike="noStrike" dirty="0"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Upgrade</a:t>
              </a:r>
            </a:p>
            <a:p>
              <a:pPr algn="ctr"/>
              <a:r>
                <a:rPr lang="en-US" altLang="ko-KR" sz="400" i="0" u="none" strike="noStrike" dirty="0"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Switch to a more functional or better designed machine.</a:t>
              </a:r>
            </a:p>
          </p:txBody>
        </p:sp>
      </p:grpSp>
      <p:sp>
        <p:nvSpPr>
          <p:cNvPr id="348" name="사각형: 둥근 모서리 347">
            <a:extLst>
              <a:ext uri="{FF2B5EF4-FFF2-40B4-BE49-F238E27FC236}">
                <a16:creationId xmlns:a16="http://schemas.microsoft.com/office/drawing/2014/main" id="{32417821-6204-4B17-9CF3-AEB11F51DD43}"/>
              </a:ext>
            </a:extLst>
          </p:cNvPr>
          <p:cNvSpPr/>
          <p:nvPr/>
        </p:nvSpPr>
        <p:spPr>
          <a:xfrm>
            <a:off x="788663" y="6685367"/>
            <a:ext cx="11426492" cy="15365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u="none" dirty="0">
                <a:latin typeface="Arial Narrow" panose="020B0606020202030204" pitchFamily="34" charset="0"/>
              </a:rPr>
              <a:t>선택한 </a:t>
            </a:r>
            <a:r>
              <a:rPr lang="ko-KR" altLang="en-US" sz="700" u="none">
                <a:latin typeface="Arial Narrow" panose="020B0606020202030204" pitchFamily="34" charset="0"/>
              </a:rPr>
              <a:t>옵션에 맞는</a:t>
            </a:r>
            <a:r>
              <a:rPr lang="ko-KR" altLang="en-US" sz="700">
                <a:latin typeface="Arial Narrow" panose="020B0606020202030204" pitchFamily="34" charset="0"/>
              </a:rPr>
              <a:t> 제품 추천</a:t>
            </a:r>
            <a:endParaRPr lang="en-US" altLang="ko-KR" sz="700" u="none" dirty="0">
              <a:latin typeface="Arial Narrow" panose="020B0606020202030204" pitchFamily="34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4AF4DA8-0AAB-4AA1-83C8-6AB68CFFDF8C}"/>
              </a:ext>
            </a:extLst>
          </p:cNvPr>
          <p:cNvGrpSpPr/>
          <p:nvPr/>
        </p:nvGrpSpPr>
        <p:grpSpPr>
          <a:xfrm>
            <a:off x="4465782" y="2914973"/>
            <a:ext cx="3760035" cy="582970"/>
            <a:chOff x="5149736" y="2893575"/>
            <a:chExt cx="3760035" cy="582970"/>
          </a:xfrm>
        </p:grpSpPr>
        <p:grpSp>
          <p:nvGrpSpPr>
            <p:cNvPr id="271" name="그룹 270">
              <a:extLst>
                <a:ext uri="{FF2B5EF4-FFF2-40B4-BE49-F238E27FC236}">
                  <a16:creationId xmlns:a16="http://schemas.microsoft.com/office/drawing/2014/main" id="{91B6BE80-BBD0-4ABB-AC3D-2B459C85F518}"/>
                </a:ext>
              </a:extLst>
            </p:cNvPr>
            <p:cNvGrpSpPr/>
            <p:nvPr/>
          </p:nvGrpSpPr>
          <p:grpSpPr>
            <a:xfrm>
              <a:off x="5801270" y="3173865"/>
              <a:ext cx="1427882" cy="279713"/>
              <a:chOff x="4510812" y="6195139"/>
              <a:chExt cx="2875515" cy="430529"/>
            </a:xfrm>
          </p:grpSpPr>
          <p:cxnSp>
            <p:nvCxnSpPr>
              <p:cNvPr id="424" name="직선 연결선 423">
                <a:extLst>
                  <a:ext uri="{FF2B5EF4-FFF2-40B4-BE49-F238E27FC236}">
                    <a16:creationId xmlns:a16="http://schemas.microsoft.com/office/drawing/2014/main" id="{EE2DE3D0-5F20-4F23-B942-19497027948C}"/>
                  </a:ext>
                </a:extLst>
              </p:cNvPr>
              <p:cNvCxnSpPr/>
              <p:nvPr/>
            </p:nvCxnSpPr>
            <p:spPr>
              <a:xfrm>
                <a:off x="4510812" y="6347982"/>
                <a:ext cx="0" cy="277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직선 연결선 424">
                <a:extLst>
                  <a:ext uri="{FF2B5EF4-FFF2-40B4-BE49-F238E27FC236}">
                    <a16:creationId xmlns:a16="http://schemas.microsoft.com/office/drawing/2014/main" id="{30A3D698-A8B3-4A4D-A9FE-6C2C31435FF2}"/>
                  </a:ext>
                </a:extLst>
              </p:cNvPr>
              <p:cNvCxnSpPr/>
              <p:nvPr/>
            </p:nvCxnSpPr>
            <p:spPr>
              <a:xfrm flipH="1">
                <a:off x="4513771" y="6344565"/>
                <a:ext cx="287255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직선 연결선 425">
                <a:extLst>
                  <a:ext uri="{FF2B5EF4-FFF2-40B4-BE49-F238E27FC236}">
                    <a16:creationId xmlns:a16="http://schemas.microsoft.com/office/drawing/2014/main" id="{44B4C88B-4E65-449F-9B72-0B3BDE12FF88}"/>
                  </a:ext>
                </a:extLst>
              </p:cNvPr>
              <p:cNvCxnSpPr/>
              <p:nvPr/>
            </p:nvCxnSpPr>
            <p:spPr>
              <a:xfrm>
                <a:off x="5931861" y="6195139"/>
                <a:ext cx="0" cy="4305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직선 연결선 426">
                <a:extLst>
                  <a:ext uri="{FF2B5EF4-FFF2-40B4-BE49-F238E27FC236}">
                    <a16:creationId xmlns:a16="http://schemas.microsoft.com/office/drawing/2014/main" id="{FF52810D-6A13-45F2-8957-36353EE8553C}"/>
                  </a:ext>
                </a:extLst>
              </p:cNvPr>
              <p:cNvCxnSpPr/>
              <p:nvPr/>
            </p:nvCxnSpPr>
            <p:spPr>
              <a:xfrm>
                <a:off x="7383794" y="6347982"/>
                <a:ext cx="0" cy="277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사각형: 둥근 모서리 315">
              <a:extLst>
                <a:ext uri="{FF2B5EF4-FFF2-40B4-BE49-F238E27FC236}">
                  <a16:creationId xmlns:a16="http://schemas.microsoft.com/office/drawing/2014/main" id="{8A95AA8E-54A6-4558-9392-334E77979BB8}"/>
                </a:ext>
              </a:extLst>
            </p:cNvPr>
            <p:cNvSpPr/>
            <p:nvPr/>
          </p:nvSpPr>
          <p:spPr>
            <a:xfrm>
              <a:off x="5149736" y="2893575"/>
              <a:ext cx="2574630" cy="30826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Product color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Which color do you prefer?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dirty="0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Find a color that naturally blends in with and enhances your interior.</a:t>
              </a:r>
              <a:endParaRPr lang="ko-KR" altLang="en-US" sz="600" dirty="0">
                <a:latin typeface="Arial Narrow" panose="020B0606020202030204" pitchFamily="34" charset="0"/>
              </a:endParaRPr>
            </a:p>
          </p:txBody>
        </p:sp>
        <p:sp>
          <p:nvSpPr>
            <p:cNvPr id="317" name="사각형: 둥근 모서리 316">
              <a:extLst>
                <a:ext uri="{FF2B5EF4-FFF2-40B4-BE49-F238E27FC236}">
                  <a16:creationId xmlns:a16="http://schemas.microsoft.com/office/drawing/2014/main" id="{D735FA80-823D-4583-A6B8-5F46BA3A4E62}"/>
                </a:ext>
              </a:extLst>
            </p:cNvPr>
            <p:cNvSpPr/>
            <p:nvPr/>
          </p:nvSpPr>
          <p:spPr>
            <a:xfrm>
              <a:off x="6173847" y="3358234"/>
              <a:ext cx="688827" cy="1183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00" b="0" i="0" u="none" strike="noStrike" dirty="0"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Graphite</a:t>
              </a:r>
              <a:endParaRPr lang="ko-KR" altLang="en-US" sz="5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18" name="사각형: 둥근 모서리 317">
              <a:extLst>
                <a:ext uri="{FF2B5EF4-FFF2-40B4-BE49-F238E27FC236}">
                  <a16:creationId xmlns:a16="http://schemas.microsoft.com/office/drawing/2014/main" id="{3E76B210-9010-4115-BBC7-8F3BA85C5500}"/>
                </a:ext>
              </a:extLst>
            </p:cNvPr>
            <p:cNvSpPr/>
            <p:nvPr/>
          </p:nvSpPr>
          <p:spPr>
            <a:xfrm>
              <a:off x="5446556" y="3358023"/>
              <a:ext cx="708468" cy="11848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00">
                  <a:solidFill>
                    <a:schemeClr val="tx1"/>
                  </a:solidFill>
                  <a:latin typeface="Arial Narrow" panose="020B0606020202030204" pitchFamily="34" charset="0"/>
                </a:rPr>
                <a:t>White</a:t>
              </a:r>
              <a:endParaRPr lang="ko-KR" altLang="en-US" sz="50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19" name="사각형: 둥근 모서리 318">
              <a:extLst>
                <a:ext uri="{FF2B5EF4-FFF2-40B4-BE49-F238E27FC236}">
                  <a16:creationId xmlns:a16="http://schemas.microsoft.com/office/drawing/2014/main" id="{BA9C735D-70BA-4747-9870-0E9EC54C2AB1}"/>
                </a:ext>
              </a:extLst>
            </p:cNvPr>
            <p:cNvSpPr/>
            <p:nvPr/>
          </p:nvSpPr>
          <p:spPr>
            <a:xfrm>
              <a:off x="6882723" y="3358128"/>
              <a:ext cx="682675" cy="1183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00" b="0" i="0" u="none" strike="noStrike" dirty="0"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Black Steel</a:t>
              </a:r>
            </a:p>
          </p:txBody>
        </p:sp>
        <p:sp>
          <p:nvSpPr>
            <p:cNvPr id="320" name="TextBox 241">
              <a:extLst>
                <a:ext uri="{FF2B5EF4-FFF2-40B4-BE49-F238E27FC236}">
                  <a16:creationId xmlns:a16="http://schemas.microsoft.com/office/drawing/2014/main" id="{4F0AAD40-BB84-4624-883D-F4BB0364E124}"/>
                </a:ext>
              </a:extLst>
            </p:cNvPr>
            <p:cNvSpPr txBox="1"/>
            <p:nvPr/>
          </p:nvSpPr>
          <p:spPr>
            <a:xfrm>
              <a:off x="7686359" y="3007339"/>
              <a:ext cx="1223412" cy="21544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defPPr>
                <a:defRPr lang="en-US"/>
              </a:defPPr>
              <a:lvl1pPr indent="0">
                <a:defRPr sz="400">
                  <a:solidFill>
                    <a:srgbClr val="00B050"/>
                  </a:solidFill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en-US" altLang="ko-KR" dirty="0">
                  <a:latin typeface="Arial Narrow" panose="020B0606020202030204" pitchFamily="34" charset="0"/>
                </a:rPr>
                <a:t>* </a:t>
              </a:r>
              <a:r>
                <a:rPr lang="ko-KR" altLang="en-US" dirty="0">
                  <a:latin typeface="Arial Narrow" panose="020B0606020202030204" pitchFamily="34" charset="0"/>
                </a:rPr>
                <a:t>중복 선택 가능</a:t>
              </a:r>
              <a:endParaRPr lang="en-US" altLang="ko-KR" dirty="0">
                <a:latin typeface="Arial Narrow" panose="020B0606020202030204" pitchFamily="34" charset="0"/>
              </a:endParaRPr>
            </a:p>
            <a:p>
              <a:r>
                <a:rPr lang="en-US" altLang="ko-KR" sz="4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* </a:t>
              </a:r>
              <a:r>
                <a:rPr lang="ko-KR" altLang="en-US" sz="4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해당 법인 제품 리스트에 따라 옵션 수정 필요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AAEF81B-036D-4BE8-8677-3AE4E81E891B}"/>
              </a:ext>
            </a:extLst>
          </p:cNvPr>
          <p:cNvGrpSpPr/>
          <p:nvPr/>
        </p:nvGrpSpPr>
        <p:grpSpPr>
          <a:xfrm>
            <a:off x="3445022" y="761409"/>
            <a:ext cx="4390312" cy="369399"/>
            <a:chOff x="4234242" y="961876"/>
            <a:chExt cx="4390312" cy="632105"/>
          </a:xfrm>
        </p:grpSpPr>
        <p:grpSp>
          <p:nvGrpSpPr>
            <p:cNvPr id="272" name="그룹 271">
              <a:extLst>
                <a:ext uri="{FF2B5EF4-FFF2-40B4-BE49-F238E27FC236}">
                  <a16:creationId xmlns:a16="http://schemas.microsoft.com/office/drawing/2014/main" id="{97DA5BEF-D285-4373-B751-6AD8FFF34560}"/>
                </a:ext>
              </a:extLst>
            </p:cNvPr>
            <p:cNvGrpSpPr/>
            <p:nvPr/>
          </p:nvGrpSpPr>
          <p:grpSpPr>
            <a:xfrm>
              <a:off x="4927718" y="1224947"/>
              <a:ext cx="3030123" cy="328277"/>
              <a:chOff x="2727142" y="2268733"/>
              <a:chExt cx="6102158" cy="685623"/>
            </a:xfrm>
          </p:grpSpPr>
          <p:cxnSp>
            <p:nvCxnSpPr>
              <p:cNvPr id="420" name="직선 연결선 419">
                <a:extLst>
                  <a:ext uri="{FF2B5EF4-FFF2-40B4-BE49-F238E27FC236}">
                    <a16:creationId xmlns:a16="http://schemas.microsoft.com/office/drawing/2014/main" id="{4662EA13-98F7-43BB-945C-59496FDFCA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5564" y="2268733"/>
                <a:ext cx="2135" cy="5489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직선 연결선 420">
                <a:extLst>
                  <a:ext uri="{FF2B5EF4-FFF2-40B4-BE49-F238E27FC236}">
                    <a16:creationId xmlns:a16="http://schemas.microsoft.com/office/drawing/2014/main" id="{65281DF5-A9D0-4F4F-B11D-FAC92C6B20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7142" y="2520671"/>
                <a:ext cx="0" cy="4336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직선 연결선 421">
                <a:extLst>
                  <a:ext uri="{FF2B5EF4-FFF2-40B4-BE49-F238E27FC236}">
                    <a16:creationId xmlns:a16="http://schemas.microsoft.com/office/drawing/2014/main" id="{9FF0F0D4-7CB7-4859-8DB7-7E5C270A3B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08430" y="2512471"/>
                <a:ext cx="0" cy="375939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3" name="직선 연결선 422">
                <a:extLst>
                  <a:ext uri="{FF2B5EF4-FFF2-40B4-BE49-F238E27FC236}">
                    <a16:creationId xmlns:a16="http://schemas.microsoft.com/office/drawing/2014/main" id="{E478F692-957D-4322-9B45-4F05D80DC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31474" y="2514190"/>
                <a:ext cx="609782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2" name="사각형: 둥근 모서리 291">
              <a:extLst>
                <a:ext uri="{FF2B5EF4-FFF2-40B4-BE49-F238E27FC236}">
                  <a16:creationId xmlns:a16="http://schemas.microsoft.com/office/drawing/2014/main" id="{0B42C67C-E6E9-422E-9CA5-C32F26B3B7B2}"/>
                </a:ext>
              </a:extLst>
            </p:cNvPr>
            <p:cNvSpPr/>
            <p:nvPr/>
          </p:nvSpPr>
          <p:spPr>
            <a:xfrm>
              <a:off x="4234242" y="1407609"/>
              <a:ext cx="1351903" cy="18634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Front Load Washing Machine</a:t>
              </a:r>
              <a:endParaRPr lang="ko-KR" altLang="en-US" sz="8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93" name="사각형: 둥근 모서리 292">
              <a:extLst>
                <a:ext uri="{FF2B5EF4-FFF2-40B4-BE49-F238E27FC236}">
                  <a16:creationId xmlns:a16="http://schemas.microsoft.com/office/drawing/2014/main" id="{DDBC4C6A-69BE-4559-AEFC-A8D966EA9090}"/>
                </a:ext>
              </a:extLst>
            </p:cNvPr>
            <p:cNvSpPr/>
            <p:nvPr/>
          </p:nvSpPr>
          <p:spPr>
            <a:xfrm>
              <a:off x="7291129" y="1407999"/>
              <a:ext cx="1333425" cy="18598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Arial Narrow" panose="020B0606020202030204" pitchFamily="34" charset="0"/>
                </a:rPr>
                <a:t>Washer and Dryer </a:t>
              </a:r>
              <a:endParaRPr lang="ko-KR" altLang="en-US" sz="80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84" name="사각형: 둥근 모서리 383">
              <a:extLst>
                <a:ext uri="{FF2B5EF4-FFF2-40B4-BE49-F238E27FC236}">
                  <a16:creationId xmlns:a16="http://schemas.microsoft.com/office/drawing/2014/main" id="{3D52F578-51B8-40D3-9F32-706847D3C83E}"/>
                </a:ext>
              </a:extLst>
            </p:cNvPr>
            <p:cNvSpPr/>
            <p:nvPr/>
          </p:nvSpPr>
          <p:spPr>
            <a:xfrm>
              <a:off x="5363234" y="961876"/>
              <a:ext cx="2356945" cy="33111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1. Product type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What type of washing machine are you looking for?</a:t>
              </a:r>
              <a:endParaRPr kumimoji="1" lang="ko-KR" altLang="en-US" sz="700" b="0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4E69484D-A69C-495C-A8AC-465A014E1A42}"/>
                </a:ext>
              </a:extLst>
            </p:cNvPr>
            <p:cNvSpPr/>
            <p:nvPr/>
          </p:nvSpPr>
          <p:spPr>
            <a:xfrm>
              <a:off x="5774530" y="1407609"/>
              <a:ext cx="1351903" cy="18634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Top Load Washing Machine</a:t>
              </a:r>
              <a:endParaRPr lang="ko-KR" altLang="en-US" sz="8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AD0F59ED-82E8-4D41-880C-5C81B8D98A17}"/>
              </a:ext>
            </a:extLst>
          </p:cNvPr>
          <p:cNvGrpSpPr/>
          <p:nvPr/>
        </p:nvGrpSpPr>
        <p:grpSpPr>
          <a:xfrm>
            <a:off x="2478159" y="4473651"/>
            <a:ext cx="4039773" cy="905338"/>
            <a:chOff x="2328852" y="4128733"/>
            <a:chExt cx="4039773" cy="905338"/>
          </a:xfrm>
        </p:grpSpPr>
        <p:sp>
          <p:nvSpPr>
            <p:cNvPr id="322" name="사각형: 둥근 모서리 321">
              <a:extLst>
                <a:ext uri="{FF2B5EF4-FFF2-40B4-BE49-F238E27FC236}">
                  <a16:creationId xmlns:a16="http://schemas.microsoft.com/office/drawing/2014/main" id="{7EC37B92-E5A6-41BC-B2BC-6EFB734DE152}"/>
                </a:ext>
              </a:extLst>
            </p:cNvPr>
            <p:cNvSpPr/>
            <p:nvPr/>
          </p:nvSpPr>
          <p:spPr>
            <a:xfrm>
              <a:off x="3515957" y="4128733"/>
              <a:ext cx="1969096" cy="36010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u="sng" dirty="0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FL, TL WM </a:t>
              </a:r>
              <a:r>
                <a:rPr kumimoji="1" lang="en-US" altLang="ko-KR" sz="7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Main function 1)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Which features are most important to you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(in a washing </a:t>
              </a:r>
              <a:r>
                <a:rPr kumimoji="1" lang="en-US" altLang="ko-KR" sz="700" b="0" i="0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machine)?</a:t>
              </a:r>
              <a:endParaRPr kumimoji="1" lang="ko-KR" altLang="en-US" sz="700" b="0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grpSp>
          <p:nvGrpSpPr>
            <p:cNvPr id="330" name="그룹 329">
              <a:extLst>
                <a:ext uri="{FF2B5EF4-FFF2-40B4-BE49-F238E27FC236}">
                  <a16:creationId xmlns:a16="http://schemas.microsoft.com/office/drawing/2014/main" id="{1CBA6BFA-26AB-4944-BB31-1EC1F7C4FF8E}"/>
                </a:ext>
              </a:extLst>
            </p:cNvPr>
            <p:cNvGrpSpPr/>
            <p:nvPr/>
          </p:nvGrpSpPr>
          <p:grpSpPr>
            <a:xfrm>
              <a:off x="2691847" y="4504571"/>
              <a:ext cx="3317754" cy="168033"/>
              <a:chOff x="-726989" y="8256950"/>
              <a:chExt cx="6683647" cy="536977"/>
            </a:xfrm>
          </p:grpSpPr>
          <p:cxnSp>
            <p:nvCxnSpPr>
              <p:cNvPr id="359" name="직선 연결선 358">
                <a:extLst>
                  <a:ext uri="{FF2B5EF4-FFF2-40B4-BE49-F238E27FC236}">
                    <a16:creationId xmlns:a16="http://schemas.microsoft.com/office/drawing/2014/main" id="{AB27DAE7-B2D5-42CA-9A28-F9CAAE81DE63}"/>
                  </a:ext>
                </a:extLst>
              </p:cNvPr>
              <p:cNvCxnSpPr/>
              <p:nvPr/>
            </p:nvCxnSpPr>
            <p:spPr>
              <a:xfrm>
                <a:off x="2837331" y="8256950"/>
                <a:ext cx="0" cy="2608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직선 연결선 359">
                <a:extLst>
                  <a:ext uri="{FF2B5EF4-FFF2-40B4-BE49-F238E27FC236}">
                    <a16:creationId xmlns:a16="http://schemas.microsoft.com/office/drawing/2014/main" id="{815B431B-BD04-47C5-817A-24651ECFC05A}"/>
                  </a:ext>
                </a:extLst>
              </p:cNvPr>
              <p:cNvCxnSpPr/>
              <p:nvPr/>
            </p:nvCxnSpPr>
            <p:spPr>
              <a:xfrm>
                <a:off x="-714713" y="8516240"/>
                <a:ext cx="0" cy="2776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직선 연결선 360">
                <a:extLst>
                  <a:ext uri="{FF2B5EF4-FFF2-40B4-BE49-F238E27FC236}">
                    <a16:creationId xmlns:a16="http://schemas.microsoft.com/office/drawing/2014/main" id="{50F0D25C-006D-4AA6-8C0D-D7FD3F2B5C3C}"/>
                  </a:ext>
                </a:extLst>
              </p:cNvPr>
              <p:cNvCxnSpPr/>
              <p:nvPr/>
            </p:nvCxnSpPr>
            <p:spPr>
              <a:xfrm>
                <a:off x="4432375" y="8508621"/>
                <a:ext cx="0" cy="2853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직선 연결선 361">
                <a:extLst>
                  <a:ext uri="{FF2B5EF4-FFF2-40B4-BE49-F238E27FC236}">
                    <a16:creationId xmlns:a16="http://schemas.microsoft.com/office/drawing/2014/main" id="{910A6EF4-05A2-4E03-9861-5658E91649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26989" y="8512824"/>
                <a:ext cx="668364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직선 연결선 362">
                <a:extLst>
                  <a:ext uri="{FF2B5EF4-FFF2-40B4-BE49-F238E27FC236}">
                    <a16:creationId xmlns:a16="http://schemas.microsoft.com/office/drawing/2014/main" id="{5CE948C3-4624-4DF0-A374-A3A289CDA23B}"/>
                  </a:ext>
                </a:extLst>
              </p:cNvPr>
              <p:cNvCxnSpPr/>
              <p:nvPr/>
            </p:nvCxnSpPr>
            <p:spPr>
              <a:xfrm>
                <a:off x="933188" y="8516243"/>
                <a:ext cx="0" cy="2776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직선 연결선 363">
                <a:extLst>
                  <a:ext uri="{FF2B5EF4-FFF2-40B4-BE49-F238E27FC236}">
                    <a16:creationId xmlns:a16="http://schemas.microsoft.com/office/drawing/2014/main" id="{5CE1E959-011D-48A6-9267-3769457F5351}"/>
                  </a:ext>
                </a:extLst>
              </p:cNvPr>
              <p:cNvCxnSpPr/>
              <p:nvPr/>
            </p:nvCxnSpPr>
            <p:spPr>
              <a:xfrm>
                <a:off x="2669988" y="8516243"/>
                <a:ext cx="0" cy="2776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직선 연결선 364">
                <a:extLst>
                  <a:ext uri="{FF2B5EF4-FFF2-40B4-BE49-F238E27FC236}">
                    <a16:creationId xmlns:a16="http://schemas.microsoft.com/office/drawing/2014/main" id="{A6EC47A4-285C-42FA-B2EE-B9B7F3AB591C}"/>
                  </a:ext>
                </a:extLst>
              </p:cNvPr>
              <p:cNvCxnSpPr/>
              <p:nvPr/>
            </p:nvCxnSpPr>
            <p:spPr>
              <a:xfrm>
                <a:off x="5956658" y="8508621"/>
                <a:ext cx="0" cy="2853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3" name="사각형: 둥근 모서리 332">
              <a:extLst>
                <a:ext uri="{FF2B5EF4-FFF2-40B4-BE49-F238E27FC236}">
                  <a16:creationId xmlns:a16="http://schemas.microsoft.com/office/drawing/2014/main" id="{4A82AEC9-F94C-4ABC-ABF3-B87ADDA64BCE}"/>
                </a:ext>
              </a:extLst>
            </p:cNvPr>
            <p:cNvSpPr/>
            <p:nvPr/>
          </p:nvSpPr>
          <p:spPr>
            <a:xfrm>
              <a:off x="2328852" y="4645088"/>
              <a:ext cx="725991" cy="3342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Washing Performance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A machine that gets the job done well.</a:t>
              </a:r>
              <a:endPara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34" name="사각형: 둥근 모서리 333">
              <a:extLst>
                <a:ext uri="{FF2B5EF4-FFF2-40B4-BE49-F238E27FC236}">
                  <a16:creationId xmlns:a16="http://schemas.microsoft.com/office/drawing/2014/main" id="{AB8BFD17-50A0-4508-89CD-F35223C943AD}"/>
                </a:ext>
              </a:extLst>
            </p:cNvPr>
            <p:cNvSpPr/>
            <p:nvPr/>
          </p:nvSpPr>
          <p:spPr>
            <a:xfrm>
              <a:off x="3963493" y="4645088"/>
              <a:ext cx="829218" cy="3419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Energy-efficient 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(rated Class A)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Do good for the environment and your bills with LG machines.</a:t>
              </a:r>
              <a:endPara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35" name="사각형: 둥근 모서리 334">
              <a:extLst>
                <a:ext uri="{FF2B5EF4-FFF2-40B4-BE49-F238E27FC236}">
                  <a16:creationId xmlns:a16="http://schemas.microsoft.com/office/drawing/2014/main" id="{155987D2-F8DD-40ED-8BEE-4800756148B8}"/>
                </a:ext>
              </a:extLst>
            </p:cNvPr>
            <p:cNvSpPr/>
            <p:nvPr/>
          </p:nvSpPr>
          <p:spPr>
            <a:xfrm>
              <a:off x="3082784" y="4645088"/>
              <a:ext cx="852768" cy="3337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Time-efficient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</a:t>
              </a:r>
              <a:r>
                <a:rPr kumimoji="1" lang="en-US" altLang="ko-KR" sz="600" dirty="0" err="1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TurboWash</a:t>
              </a: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360)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Saves you time while giving a thorough wash.</a:t>
              </a:r>
              <a:endPara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36" name="사각형: 둥근 모서리 335">
              <a:extLst>
                <a:ext uri="{FF2B5EF4-FFF2-40B4-BE49-F238E27FC236}">
                  <a16:creationId xmlns:a16="http://schemas.microsoft.com/office/drawing/2014/main" id="{90766A57-F800-4F0C-8FFE-00FF8AC32D26}"/>
                </a:ext>
              </a:extLst>
            </p:cNvPr>
            <p:cNvSpPr/>
            <p:nvPr/>
          </p:nvSpPr>
          <p:spPr>
            <a:xfrm>
              <a:off x="4820652" y="4645088"/>
              <a:ext cx="801986" cy="38898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Smart Assistance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Easily monitor and remotely control your machine with </a:t>
              </a:r>
              <a:r>
                <a:rPr kumimoji="1" lang="en-US" altLang="ko-KR" sz="400" dirty="0" err="1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ThinQ</a:t>
              </a: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.</a:t>
              </a:r>
              <a:endPara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51" name="사각형: 둥근 모서리 350">
              <a:extLst>
                <a:ext uri="{FF2B5EF4-FFF2-40B4-BE49-F238E27FC236}">
                  <a16:creationId xmlns:a16="http://schemas.microsoft.com/office/drawing/2014/main" id="{FC3845C3-F04F-40A0-9B4D-04300CF3ADFE}"/>
                </a:ext>
              </a:extLst>
            </p:cNvPr>
            <p:cNvSpPr/>
            <p:nvPr/>
          </p:nvSpPr>
          <p:spPr>
            <a:xfrm>
              <a:off x="5650578" y="4645088"/>
              <a:ext cx="718047" cy="3847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Hygiene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(Steam™)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- Removes allergens to ensure sanitation.</a:t>
              </a:r>
              <a:endPara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82" name="TextBox 125">
              <a:extLst>
                <a:ext uri="{FF2B5EF4-FFF2-40B4-BE49-F238E27FC236}">
                  <a16:creationId xmlns:a16="http://schemas.microsoft.com/office/drawing/2014/main" id="{5B463CAE-DBDF-41C5-BB00-ADC322FC0685}"/>
                </a:ext>
              </a:extLst>
            </p:cNvPr>
            <p:cNvSpPr txBox="1"/>
            <p:nvPr/>
          </p:nvSpPr>
          <p:spPr>
            <a:xfrm>
              <a:off x="5440014" y="4370417"/>
              <a:ext cx="551754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defPPr>
                <a:defRPr lang="en-US"/>
              </a:defPPr>
              <a:lvl1pPr indent="0">
                <a:defRPr sz="400">
                  <a:solidFill>
                    <a:srgbClr val="00B050"/>
                  </a:solidFill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ko-KR" altLang="en-US" dirty="0">
                  <a:latin typeface="Arial Narrow" panose="020B0606020202030204" pitchFamily="34" charset="0"/>
                </a:rPr>
                <a:t>* 중복 선택 가능</a:t>
              </a:r>
            </a:p>
          </p:txBody>
        </p:sp>
      </p:grp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4FE9EA3-AA0F-4877-8EC1-EF664C5FCE47}"/>
              </a:ext>
            </a:extLst>
          </p:cNvPr>
          <p:cNvSpPr/>
          <p:nvPr/>
        </p:nvSpPr>
        <p:spPr>
          <a:xfrm>
            <a:off x="8811048" y="5313157"/>
            <a:ext cx="664679" cy="268224"/>
          </a:xfrm>
          <a:custGeom>
            <a:avLst/>
            <a:gdLst>
              <a:gd name="connsiteX0" fmla="*/ 0 w 749808"/>
              <a:gd name="connsiteY0" fmla="*/ 0 h 268224"/>
              <a:gd name="connsiteX1" fmla="*/ 0 w 749808"/>
              <a:gd name="connsiteY1" fmla="*/ 115824 h 268224"/>
              <a:gd name="connsiteX2" fmla="*/ 749808 w 749808"/>
              <a:gd name="connsiteY2" fmla="*/ 115824 h 268224"/>
              <a:gd name="connsiteX3" fmla="*/ 749808 w 749808"/>
              <a:gd name="connsiteY3" fmla="*/ 268224 h 26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808" h="268224">
                <a:moveTo>
                  <a:pt x="0" y="0"/>
                </a:moveTo>
                <a:lnTo>
                  <a:pt x="0" y="115824"/>
                </a:lnTo>
                <a:lnTo>
                  <a:pt x="749808" y="115824"/>
                </a:lnTo>
                <a:lnTo>
                  <a:pt x="749808" y="268224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</a:endParaRPr>
          </a:p>
        </p:txBody>
      </p:sp>
      <p:cxnSp>
        <p:nvCxnSpPr>
          <p:cNvPr id="378" name="직선 연결선 377">
            <a:extLst>
              <a:ext uri="{FF2B5EF4-FFF2-40B4-BE49-F238E27FC236}">
                <a16:creationId xmlns:a16="http://schemas.microsoft.com/office/drawing/2014/main" id="{AFF85C85-3F5B-47BB-A747-A542C0BADCF6}"/>
              </a:ext>
            </a:extLst>
          </p:cNvPr>
          <p:cNvCxnSpPr>
            <a:cxnSpLocks/>
          </p:cNvCxnSpPr>
          <p:nvPr/>
        </p:nvCxnSpPr>
        <p:spPr>
          <a:xfrm flipV="1">
            <a:off x="6930962" y="5277951"/>
            <a:ext cx="0" cy="273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71715AD-31B3-4780-9308-C4953367D397}"/>
              </a:ext>
            </a:extLst>
          </p:cNvPr>
          <p:cNvGrpSpPr/>
          <p:nvPr/>
        </p:nvGrpSpPr>
        <p:grpSpPr>
          <a:xfrm>
            <a:off x="8783751" y="5917380"/>
            <a:ext cx="2616154" cy="298802"/>
            <a:chOff x="7093300" y="10400284"/>
            <a:chExt cx="5270268" cy="455843"/>
          </a:xfrm>
        </p:grpSpPr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B7C96793-946A-4530-AE5C-68749EC27988}"/>
                </a:ext>
              </a:extLst>
            </p:cNvPr>
            <p:cNvCxnSpPr/>
            <p:nvPr/>
          </p:nvCxnSpPr>
          <p:spPr>
            <a:xfrm>
              <a:off x="10700320" y="10570821"/>
              <a:ext cx="0" cy="2853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F89C21CF-67AF-43A9-8845-1A357AA9E7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93300" y="10575024"/>
              <a:ext cx="52702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66D50EC8-5013-4A76-9FCE-92B8776C47AC}"/>
                </a:ext>
              </a:extLst>
            </p:cNvPr>
            <p:cNvCxnSpPr/>
            <p:nvPr/>
          </p:nvCxnSpPr>
          <p:spPr>
            <a:xfrm>
              <a:off x="7093300" y="10578441"/>
              <a:ext cx="0" cy="277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9EE5D9AB-9BE9-41F9-8959-3F189ADDE116}"/>
                </a:ext>
              </a:extLst>
            </p:cNvPr>
            <p:cNvCxnSpPr>
              <a:cxnSpLocks/>
            </p:cNvCxnSpPr>
            <p:nvPr/>
          </p:nvCxnSpPr>
          <p:spPr>
            <a:xfrm>
              <a:off x="9033990" y="10570821"/>
              <a:ext cx="0" cy="2853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2C3C66EE-2265-4538-BCEE-F9D613A9FD14}"/>
                </a:ext>
              </a:extLst>
            </p:cNvPr>
            <p:cNvCxnSpPr/>
            <p:nvPr/>
          </p:nvCxnSpPr>
          <p:spPr>
            <a:xfrm>
              <a:off x="12363568" y="10570821"/>
              <a:ext cx="0" cy="2853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EADB7C29-89E9-4A9D-ABCA-CD28599A8BA3}"/>
                </a:ext>
              </a:extLst>
            </p:cNvPr>
            <p:cNvCxnSpPr>
              <a:cxnSpLocks/>
            </p:cNvCxnSpPr>
            <p:nvPr/>
          </p:nvCxnSpPr>
          <p:spPr>
            <a:xfrm>
              <a:off x="8471394" y="10400284"/>
              <a:ext cx="0" cy="170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F574EDBB-B9B1-4AC8-8E6F-8EAB1B97392E}"/>
              </a:ext>
            </a:extLst>
          </p:cNvPr>
          <p:cNvSpPr/>
          <p:nvPr/>
        </p:nvSpPr>
        <p:spPr>
          <a:xfrm>
            <a:off x="6371029" y="5524617"/>
            <a:ext cx="1760039" cy="429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Main function 2)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Which features do you need the most?</a:t>
            </a:r>
            <a:endParaRPr kumimoji="1" lang="ko-KR" altLang="en-US" sz="700" b="0" i="0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055814B0-5ADC-49C7-AA82-34B35764BD8E}"/>
              </a:ext>
            </a:extLst>
          </p:cNvPr>
          <p:cNvSpPr/>
          <p:nvPr/>
        </p:nvSpPr>
        <p:spPr>
          <a:xfrm>
            <a:off x="8566910" y="5524617"/>
            <a:ext cx="1760018" cy="429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Main function 2)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Which features do you need the most?</a:t>
            </a:r>
            <a:endParaRPr kumimoji="1" lang="ko-KR" altLang="en-US" sz="700" b="0" i="0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BCC357E-6829-4C6E-9086-BCEEA14252EA}"/>
              </a:ext>
            </a:extLst>
          </p:cNvPr>
          <p:cNvGrpSpPr/>
          <p:nvPr/>
        </p:nvGrpSpPr>
        <p:grpSpPr>
          <a:xfrm>
            <a:off x="6759389" y="5756409"/>
            <a:ext cx="967336" cy="381211"/>
            <a:chOff x="5077984" y="5106692"/>
            <a:chExt cx="967336" cy="381211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C89AC968-C63B-459F-84B4-2554806136BD}"/>
                </a:ext>
              </a:extLst>
            </p:cNvPr>
            <p:cNvGrpSpPr/>
            <p:nvPr/>
          </p:nvGrpSpPr>
          <p:grpSpPr>
            <a:xfrm>
              <a:off x="5077984" y="5379454"/>
              <a:ext cx="967336" cy="108449"/>
              <a:chOff x="6227295" y="11527628"/>
              <a:chExt cx="1948053" cy="281104"/>
            </a:xfrm>
          </p:grpSpPr>
          <p:cxnSp>
            <p:nvCxnSpPr>
              <p:cNvPr id="163" name="직선 연결선 162">
                <a:extLst>
                  <a:ext uri="{FF2B5EF4-FFF2-40B4-BE49-F238E27FC236}">
                    <a16:creationId xmlns:a16="http://schemas.microsoft.com/office/drawing/2014/main" id="{7739AEEB-00A6-46E1-B510-F22440A16BFA}"/>
                  </a:ext>
                </a:extLst>
              </p:cNvPr>
              <p:cNvCxnSpPr/>
              <p:nvPr/>
            </p:nvCxnSpPr>
            <p:spPr>
              <a:xfrm>
                <a:off x="6227295" y="11531042"/>
                <a:ext cx="0" cy="2776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>
                <a:extLst>
                  <a:ext uri="{FF2B5EF4-FFF2-40B4-BE49-F238E27FC236}">
                    <a16:creationId xmlns:a16="http://schemas.microsoft.com/office/drawing/2014/main" id="{09EA7C47-1C2F-4EDB-8C3F-EAF674A855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27295" y="11527628"/>
                <a:ext cx="19480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연결선 164">
                <a:extLst>
                  <a:ext uri="{FF2B5EF4-FFF2-40B4-BE49-F238E27FC236}">
                    <a16:creationId xmlns:a16="http://schemas.microsoft.com/office/drawing/2014/main" id="{B707F4A6-8A1D-4DE3-AE66-03BBAE1C814D}"/>
                  </a:ext>
                </a:extLst>
              </p:cNvPr>
              <p:cNvCxnSpPr/>
              <p:nvPr/>
            </p:nvCxnSpPr>
            <p:spPr>
              <a:xfrm>
                <a:off x="8175348" y="11531044"/>
                <a:ext cx="0" cy="2776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552F9D1F-3E2C-4A03-8A9B-07750CAD0C05}"/>
                </a:ext>
              </a:extLst>
            </p:cNvPr>
            <p:cNvCxnSpPr>
              <a:cxnSpLocks/>
            </p:cNvCxnSpPr>
            <p:nvPr/>
          </p:nvCxnSpPr>
          <p:spPr>
            <a:xfrm>
              <a:off x="5627843" y="5106692"/>
              <a:ext cx="0" cy="2727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32A00806-E164-4261-9B0A-1CF0D1185FAA}"/>
              </a:ext>
            </a:extLst>
          </p:cNvPr>
          <p:cNvSpPr/>
          <p:nvPr/>
        </p:nvSpPr>
        <p:spPr>
          <a:xfrm>
            <a:off x="11033307" y="6107218"/>
            <a:ext cx="767679" cy="5297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Wash-dry options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(Smart</a:t>
            </a:r>
            <a:r>
              <a:rPr kumimoji="1" lang="ko-KR" altLang="en-US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Pairing™ with </a:t>
            </a:r>
            <a:r>
              <a:rPr kumimoji="1" lang="en-US" altLang="ko-KR" sz="6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WashTower</a:t>
            </a: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™)</a:t>
            </a:r>
          </a:p>
        </p:txBody>
      </p: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E0563DD7-BC07-457A-B1A6-41B7471D99AC}"/>
              </a:ext>
            </a:extLst>
          </p:cNvPr>
          <p:cNvGrpSpPr/>
          <p:nvPr/>
        </p:nvGrpSpPr>
        <p:grpSpPr>
          <a:xfrm>
            <a:off x="4208143" y="1439904"/>
            <a:ext cx="3027973" cy="297216"/>
            <a:chOff x="-21320" y="3615965"/>
            <a:chExt cx="5549445" cy="540786"/>
          </a:xfrm>
        </p:grpSpPr>
        <p:cxnSp>
          <p:nvCxnSpPr>
            <p:cNvPr id="402" name="직선 연결선 401">
              <a:extLst>
                <a:ext uri="{FF2B5EF4-FFF2-40B4-BE49-F238E27FC236}">
                  <a16:creationId xmlns:a16="http://schemas.microsoft.com/office/drawing/2014/main" id="{FB9D925B-A9B5-4352-AD1B-7EE680676BD9}"/>
                </a:ext>
              </a:extLst>
            </p:cNvPr>
            <p:cNvCxnSpPr/>
            <p:nvPr/>
          </p:nvCxnSpPr>
          <p:spPr>
            <a:xfrm>
              <a:off x="2810424" y="3615965"/>
              <a:ext cx="0" cy="260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연결선 403">
              <a:extLst>
                <a:ext uri="{FF2B5EF4-FFF2-40B4-BE49-F238E27FC236}">
                  <a16:creationId xmlns:a16="http://schemas.microsoft.com/office/drawing/2014/main" id="{41B441F1-A880-414F-BA65-052D46C79F10}"/>
                </a:ext>
              </a:extLst>
            </p:cNvPr>
            <p:cNvCxnSpPr/>
            <p:nvPr/>
          </p:nvCxnSpPr>
          <p:spPr>
            <a:xfrm>
              <a:off x="2809524" y="3871446"/>
              <a:ext cx="0" cy="2853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직선 연결선 404">
              <a:extLst>
                <a:ext uri="{FF2B5EF4-FFF2-40B4-BE49-F238E27FC236}">
                  <a16:creationId xmlns:a16="http://schemas.microsoft.com/office/drawing/2014/main" id="{E033922D-B356-475A-8F7E-190AC1C4D1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1320" y="3871838"/>
              <a:ext cx="55367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 406">
              <a:extLst>
                <a:ext uri="{FF2B5EF4-FFF2-40B4-BE49-F238E27FC236}">
                  <a16:creationId xmlns:a16="http://schemas.microsoft.com/office/drawing/2014/main" id="{43E2C4F9-6F9F-42C8-93DF-E6E087655620}"/>
                </a:ext>
              </a:extLst>
            </p:cNvPr>
            <p:cNvCxnSpPr/>
            <p:nvPr/>
          </p:nvCxnSpPr>
          <p:spPr>
            <a:xfrm>
              <a:off x="-21320" y="3875255"/>
              <a:ext cx="0" cy="277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>
              <a:extLst>
                <a:ext uri="{FF2B5EF4-FFF2-40B4-BE49-F238E27FC236}">
                  <a16:creationId xmlns:a16="http://schemas.microsoft.com/office/drawing/2014/main" id="{F08FEDFA-BCB0-4070-9075-4F0822D53427}"/>
                </a:ext>
              </a:extLst>
            </p:cNvPr>
            <p:cNvCxnSpPr/>
            <p:nvPr/>
          </p:nvCxnSpPr>
          <p:spPr>
            <a:xfrm>
              <a:off x="5528125" y="3871445"/>
              <a:ext cx="0" cy="2853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4" name="사각형: 둥근 모서리 293">
            <a:extLst>
              <a:ext uri="{FF2B5EF4-FFF2-40B4-BE49-F238E27FC236}">
                <a16:creationId xmlns:a16="http://schemas.microsoft.com/office/drawing/2014/main" id="{E37124C3-09CF-4E35-9B7D-F2619D5D8548}"/>
              </a:ext>
            </a:extLst>
          </p:cNvPr>
          <p:cNvSpPr/>
          <p:nvPr/>
        </p:nvSpPr>
        <p:spPr>
          <a:xfrm>
            <a:off x="4818462" y="1219318"/>
            <a:ext cx="1865877" cy="28121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Product capacity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What capacity do you need?</a:t>
            </a:r>
            <a:endParaRPr lang="ko-KR" altLang="en-US" sz="600" u="none" dirty="0">
              <a:latin typeface="Arial Narrow" panose="020B0606020202030204" pitchFamily="34" charset="0"/>
            </a:endParaRPr>
          </a:p>
        </p:txBody>
      </p:sp>
      <p:sp>
        <p:nvSpPr>
          <p:cNvPr id="298" name="사각형: 둥근 모서리 297">
            <a:extLst>
              <a:ext uri="{FF2B5EF4-FFF2-40B4-BE49-F238E27FC236}">
                <a16:creationId xmlns:a16="http://schemas.microsoft.com/office/drawing/2014/main" id="{0DDBA423-721E-4C78-9C9B-11BC501D60BE}"/>
              </a:ext>
            </a:extLst>
          </p:cNvPr>
          <p:cNvSpPr/>
          <p:nvPr/>
        </p:nvSpPr>
        <p:spPr>
          <a:xfrm>
            <a:off x="3501769" y="1639599"/>
            <a:ext cx="1481938" cy="3575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6–12 kg (Dry</a:t>
            </a:r>
            <a:r>
              <a:rPr lang="ko-KR" altLang="en-US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5–9 kg)</a:t>
            </a:r>
          </a:p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4.6 cu. ft or less (5 cu. ft or less)</a:t>
            </a:r>
          </a:p>
          <a:p>
            <a:pPr algn="ctr"/>
            <a:r>
              <a:rPr lang="en-US" altLang="ko-KR" sz="500" dirty="0">
                <a:solidFill>
                  <a:schemeClr val="tx1"/>
                </a:solidFill>
                <a:latin typeface="Arial Narrow" panose="020B0606020202030204" pitchFamily="34" charset="0"/>
              </a:rPr>
              <a:t>Takes more than 40 shirts in a single wash, making it suffice for a small family</a:t>
            </a:r>
            <a:r>
              <a:rPr lang="en-US" sz="500" dirty="0">
                <a:solidFill>
                  <a:schemeClr val="tx1"/>
                </a:solidFill>
                <a:latin typeface="Arial Narrow" panose="020B0606020202030204" pitchFamily="34" charset="0"/>
              </a:rPr>
              <a:t>.</a:t>
            </a:r>
          </a:p>
        </p:txBody>
      </p:sp>
      <p:sp>
        <p:nvSpPr>
          <p:cNvPr id="311" name="TextBox 107">
            <a:extLst>
              <a:ext uri="{FF2B5EF4-FFF2-40B4-BE49-F238E27FC236}">
                <a16:creationId xmlns:a16="http://schemas.microsoft.com/office/drawing/2014/main" id="{21A2797D-33D6-46A9-A744-FAEA993DC1B9}"/>
              </a:ext>
            </a:extLst>
          </p:cNvPr>
          <p:cNvSpPr txBox="1"/>
          <p:nvPr/>
        </p:nvSpPr>
        <p:spPr>
          <a:xfrm>
            <a:off x="6641667" y="1266093"/>
            <a:ext cx="1213794" cy="27699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" dirty="0">
                <a:solidFill>
                  <a:srgbClr val="00B050"/>
                </a:solidFill>
                <a:latin typeface="Arial Narrow" panose="020B0606020202030204" pitchFamily="34" charset="0"/>
              </a:rPr>
              <a:t>* </a:t>
            </a:r>
            <a:r>
              <a:rPr lang="ko-KR" altLang="en-US" sz="400" dirty="0">
                <a:solidFill>
                  <a:srgbClr val="00B050"/>
                </a:solidFill>
                <a:latin typeface="Arial Narrow" panose="020B0606020202030204" pitchFamily="34" charset="0"/>
              </a:rPr>
              <a:t>중복 선택 가능</a:t>
            </a:r>
            <a:endParaRPr lang="en-US" altLang="ko-KR" sz="400" dirty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r>
              <a:rPr lang="en-US" altLang="ko-KR" sz="400" dirty="0">
                <a:solidFill>
                  <a:srgbClr val="00B050"/>
                </a:solidFill>
                <a:latin typeface="Arial Narrow" panose="020B0606020202030204" pitchFamily="34" charset="0"/>
              </a:rPr>
              <a:t>* Washer</a:t>
            </a:r>
            <a:r>
              <a:rPr lang="ko-KR" altLang="en-US" sz="400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400" dirty="0">
                <a:solidFill>
                  <a:srgbClr val="00B050"/>
                </a:solidFill>
                <a:latin typeface="Arial Narrow" panose="020B0606020202030204" pitchFamily="34" charset="0"/>
              </a:rPr>
              <a:t>and</a:t>
            </a:r>
            <a:r>
              <a:rPr lang="ko-KR" altLang="en-US" sz="400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400" dirty="0">
                <a:solidFill>
                  <a:srgbClr val="00B050"/>
                </a:solidFill>
                <a:latin typeface="Arial Narrow" panose="020B0606020202030204" pitchFamily="34" charset="0"/>
              </a:rPr>
              <a:t>dryer</a:t>
            </a:r>
            <a:r>
              <a:rPr lang="ko-KR" altLang="en-US" sz="400" dirty="0">
                <a:solidFill>
                  <a:srgbClr val="00B050"/>
                </a:solidFill>
                <a:latin typeface="Arial Narrow" panose="020B0606020202030204" pitchFamily="34" charset="0"/>
              </a:rPr>
              <a:t>는 건조기 용량도 함께 표기</a:t>
            </a:r>
            <a:endParaRPr lang="en-US" altLang="ko-KR" sz="400" dirty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r>
              <a:rPr lang="en-US" altLang="ko-KR" sz="400" dirty="0">
                <a:solidFill>
                  <a:srgbClr val="00B050"/>
                </a:solidFill>
                <a:latin typeface="Arial Narrow" panose="020B0606020202030204" pitchFamily="34" charset="0"/>
              </a:rPr>
              <a:t>* </a:t>
            </a:r>
            <a:r>
              <a:rPr lang="ko-KR" altLang="en-US" sz="400" dirty="0">
                <a:solidFill>
                  <a:srgbClr val="00B050"/>
                </a:solidFill>
                <a:latin typeface="Arial Narrow" panose="020B0606020202030204" pitchFamily="34" charset="0"/>
              </a:rPr>
              <a:t>해당 법인 제품 리스트에 따라 옵션 수정 필요</a:t>
            </a:r>
          </a:p>
        </p:txBody>
      </p:sp>
      <p:sp>
        <p:nvSpPr>
          <p:cNvPr id="312" name="사각형: 둥근 모서리 311">
            <a:extLst>
              <a:ext uri="{FF2B5EF4-FFF2-40B4-BE49-F238E27FC236}">
                <a16:creationId xmlns:a16="http://schemas.microsoft.com/office/drawing/2014/main" id="{C13B99DD-0B27-46BC-984B-8B42A21DE6B7}"/>
              </a:ext>
            </a:extLst>
          </p:cNvPr>
          <p:cNvSpPr/>
          <p:nvPr/>
        </p:nvSpPr>
        <p:spPr>
          <a:xfrm>
            <a:off x="5104995" y="1639534"/>
            <a:ext cx="1305963" cy="3541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13–16 kg (Dry</a:t>
            </a:r>
            <a:r>
              <a:rPr lang="ko-KR" altLang="en-US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9–15 kg)</a:t>
            </a:r>
          </a:p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4.7–5.1 cu. ft (5.1–6 cu. ft)</a:t>
            </a:r>
          </a:p>
          <a:p>
            <a:pPr algn="ctr"/>
            <a:r>
              <a:rPr lang="en-US" altLang="ko-KR" sz="500" dirty="0">
                <a:solidFill>
                  <a:schemeClr val="tx1"/>
                </a:solidFill>
                <a:latin typeface="Arial Narrow" panose="020B0606020202030204" pitchFamily="34" charset="0"/>
              </a:rPr>
              <a:t>Takes more than 60 shirts in a single wash, which suffices for a very large family.</a:t>
            </a:r>
            <a:endParaRPr lang="ko-KR" altLang="en-US" sz="5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9" name="사각형: 둥근 모서리 228">
            <a:extLst>
              <a:ext uri="{FF2B5EF4-FFF2-40B4-BE49-F238E27FC236}">
                <a16:creationId xmlns:a16="http://schemas.microsoft.com/office/drawing/2014/main" id="{EB74C6F0-40CB-4E37-AB2A-328DBDD4688C}"/>
              </a:ext>
            </a:extLst>
          </p:cNvPr>
          <p:cNvSpPr/>
          <p:nvPr/>
        </p:nvSpPr>
        <p:spPr>
          <a:xfrm>
            <a:off x="6470150" y="1639534"/>
            <a:ext cx="1721247" cy="36184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17–24 kg (Dry 16–20 kg)</a:t>
            </a:r>
          </a:p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5.2 cu. ft or more (6.1 cu. ft or more)</a:t>
            </a:r>
          </a:p>
          <a:p>
            <a:pPr algn="ctr"/>
            <a:r>
              <a:rPr lang="en-US" sz="500" dirty="0">
                <a:solidFill>
                  <a:schemeClr val="tx1"/>
                </a:solidFill>
                <a:latin typeface="Arial Narrow" panose="020B0606020202030204" pitchFamily="34" charset="0"/>
              </a:rPr>
              <a:t>Mega capacity washers suitable for communal use.</a:t>
            </a:r>
          </a:p>
        </p:txBody>
      </p: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F286B6AF-6895-45B7-A4A2-13966B427441}"/>
              </a:ext>
            </a:extLst>
          </p:cNvPr>
          <p:cNvGrpSpPr/>
          <p:nvPr/>
        </p:nvGrpSpPr>
        <p:grpSpPr>
          <a:xfrm>
            <a:off x="1257690" y="3566338"/>
            <a:ext cx="5797587" cy="1156917"/>
            <a:chOff x="1257690" y="3230663"/>
            <a:chExt cx="5797587" cy="1156917"/>
          </a:xfrm>
        </p:grpSpPr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68D94BF2-6097-48C3-8EEC-43361D326D60}"/>
                </a:ext>
              </a:extLst>
            </p:cNvPr>
            <p:cNvSpPr/>
            <p:nvPr/>
          </p:nvSpPr>
          <p:spPr>
            <a:xfrm>
              <a:off x="3474720" y="3774438"/>
              <a:ext cx="1691640" cy="68580"/>
            </a:xfrm>
            <a:custGeom>
              <a:avLst/>
              <a:gdLst>
                <a:gd name="connsiteX0" fmla="*/ 1691640 w 1691640"/>
                <a:gd name="connsiteY0" fmla="*/ 0 h 68580"/>
                <a:gd name="connsiteX1" fmla="*/ 1691640 w 1691640"/>
                <a:gd name="connsiteY1" fmla="*/ 68580 h 68580"/>
                <a:gd name="connsiteX2" fmla="*/ 0 w 1691640"/>
                <a:gd name="connsiteY2" fmla="*/ 68580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1640" h="68580">
                  <a:moveTo>
                    <a:pt x="1691640" y="0"/>
                  </a:moveTo>
                  <a:lnTo>
                    <a:pt x="1691640" y="68580"/>
                  </a:lnTo>
                  <a:lnTo>
                    <a:pt x="0" y="6858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grpSp>
          <p:nvGrpSpPr>
            <p:cNvPr id="260" name="그룹 259">
              <a:extLst>
                <a:ext uri="{FF2B5EF4-FFF2-40B4-BE49-F238E27FC236}">
                  <a16:creationId xmlns:a16="http://schemas.microsoft.com/office/drawing/2014/main" id="{70FA45CC-3A5A-4C3E-9642-C0B6D934A5CE}"/>
                </a:ext>
              </a:extLst>
            </p:cNvPr>
            <p:cNvGrpSpPr/>
            <p:nvPr/>
          </p:nvGrpSpPr>
          <p:grpSpPr>
            <a:xfrm>
              <a:off x="4615745" y="3230663"/>
              <a:ext cx="2439532" cy="708364"/>
              <a:chOff x="4615745" y="3230663"/>
              <a:chExt cx="2439532" cy="708364"/>
            </a:xfrm>
          </p:grpSpPr>
          <p:grpSp>
            <p:nvGrpSpPr>
              <p:cNvPr id="227" name="그룹 226">
                <a:extLst>
                  <a:ext uri="{FF2B5EF4-FFF2-40B4-BE49-F238E27FC236}">
                    <a16:creationId xmlns:a16="http://schemas.microsoft.com/office/drawing/2014/main" id="{AC7DCC28-E208-4D99-A3CB-6DB78C67DC18}"/>
                  </a:ext>
                </a:extLst>
              </p:cNvPr>
              <p:cNvGrpSpPr/>
              <p:nvPr/>
            </p:nvGrpSpPr>
            <p:grpSpPr>
              <a:xfrm>
                <a:off x="5139193" y="3333609"/>
                <a:ext cx="1316640" cy="465769"/>
                <a:chOff x="5139193" y="3333609"/>
                <a:chExt cx="1316640" cy="465769"/>
              </a:xfrm>
            </p:grpSpPr>
            <p:grpSp>
              <p:nvGrpSpPr>
                <p:cNvPr id="226" name="그룹 225">
                  <a:extLst>
                    <a:ext uri="{FF2B5EF4-FFF2-40B4-BE49-F238E27FC236}">
                      <a16:creationId xmlns:a16="http://schemas.microsoft.com/office/drawing/2014/main" id="{E47241EB-40F9-4EBA-BF74-550E99D07EFB}"/>
                    </a:ext>
                  </a:extLst>
                </p:cNvPr>
                <p:cNvGrpSpPr/>
                <p:nvPr/>
              </p:nvGrpSpPr>
              <p:grpSpPr>
                <a:xfrm>
                  <a:off x="5139193" y="3612199"/>
                  <a:ext cx="1316640" cy="187179"/>
                  <a:chOff x="5139193" y="3612199"/>
                  <a:chExt cx="1502474" cy="187179"/>
                </a:xfrm>
              </p:grpSpPr>
              <p:cxnSp>
                <p:nvCxnSpPr>
                  <p:cNvPr id="254" name="직선 연결선 253">
                    <a:extLst>
                      <a:ext uri="{FF2B5EF4-FFF2-40B4-BE49-F238E27FC236}">
                        <a16:creationId xmlns:a16="http://schemas.microsoft.com/office/drawing/2014/main" id="{134F51A8-FB46-4744-9879-ACF1C7DD80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139193" y="3612457"/>
                    <a:ext cx="150247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직선 연결선 254">
                    <a:extLst>
                      <a:ext uri="{FF2B5EF4-FFF2-40B4-BE49-F238E27FC236}">
                        <a16:creationId xmlns:a16="http://schemas.microsoft.com/office/drawing/2014/main" id="{2418F9E3-DD5B-4D74-8C6E-8696CBC28457}"/>
                      </a:ext>
                    </a:extLst>
                  </p:cNvPr>
                  <p:cNvCxnSpPr/>
                  <p:nvPr/>
                </p:nvCxnSpPr>
                <p:spPr>
                  <a:xfrm>
                    <a:off x="5139193" y="3614699"/>
                    <a:ext cx="0" cy="1821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직선 연결선 255">
                    <a:extLst>
                      <a:ext uri="{FF2B5EF4-FFF2-40B4-BE49-F238E27FC236}">
                        <a16:creationId xmlns:a16="http://schemas.microsoft.com/office/drawing/2014/main" id="{E3ADEBEF-92BE-44CF-98A6-ABDBA2EAEB6B}"/>
                      </a:ext>
                    </a:extLst>
                  </p:cNvPr>
                  <p:cNvCxnSpPr/>
                  <p:nvPr/>
                </p:nvCxnSpPr>
                <p:spPr>
                  <a:xfrm>
                    <a:off x="6641667" y="3612199"/>
                    <a:ext cx="0" cy="18717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8" name="직선 연결선 257">
                  <a:extLst>
                    <a:ext uri="{FF2B5EF4-FFF2-40B4-BE49-F238E27FC236}">
                      <a16:creationId xmlns:a16="http://schemas.microsoft.com/office/drawing/2014/main" id="{1E2C750C-2997-4DF8-80F6-1A4B662717EF}"/>
                    </a:ext>
                  </a:extLst>
                </p:cNvPr>
                <p:cNvCxnSpPr/>
                <p:nvPr/>
              </p:nvCxnSpPr>
              <p:spPr>
                <a:xfrm>
                  <a:off x="5811710" y="3333609"/>
                  <a:ext cx="0" cy="2797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7" name="사각형: 둥근 모서리 246">
                <a:extLst>
                  <a:ext uri="{FF2B5EF4-FFF2-40B4-BE49-F238E27FC236}">
                    <a16:creationId xmlns:a16="http://schemas.microsoft.com/office/drawing/2014/main" id="{F60379A2-22A4-4710-9139-4039704E00FD}"/>
                  </a:ext>
                </a:extLst>
              </p:cNvPr>
              <p:cNvSpPr/>
              <p:nvPr/>
            </p:nvSpPr>
            <p:spPr>
              <a:xfrm>
                <a:off x="4615745" y="3660838"/>
                <a:ext cx="1179445" cy="27818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Price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I'm looking for </a:t>
                </a:r>
                <a:r>
                  <a:rPr kumimoji="1" lang="en-US" altLang="ko-KR" sz="5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something affordable.</a:t>
                </a:r>
                <a:endParaRPr lang="ko-KR" altLang="en-US" sz="4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50" name="사각형: 둥근 모서리 249">
                <a:extLst>
                  <a:ext uri="{FF2B5EF4-FFF2-40B4-BE49-F238E27FC236}">
                    <a16:creationId xmlns:a16="http://schemas.microsoft.com/office/drawing/2014/main" id="{584AF2C5-3407-4B52-8375-5448B410B39F}"/>
                  </a:ext>
                </a:extLst>
              </p:cNvPr>
              <p:cNvSpPr/>
              <p:nvPr/>
            </p:nvSpPr>
            <p:spPr>
              <a:xfrm>
                <a:off x="5822960" y="3660838"/>
                <a:ext cx="1179445" cy="27818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Features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I'm looking for a convenient product with the latest features.</a:t>
                </a:r>
              </a:p>
            </p:txBody>
          </p:sp>
          <p:sp>
            <p:nvSpPr>
              <p:cNvPr id="251" name="사각형: 둥근 모서리 250">
                <a:extLst>
                  <a:ext uri="{FF2B5EF4-FFF2-40B4-BE49-F238E27FC236}">
                    <a16:creationId xmlns:a16="http://schemas.microsoft.com/office/drawing/2014/main" id="{F61423F3-E3B6-4CCF-9E2B-F17CD7553825}"/>
                  </a:ext>
                </a:extLst>
              </p:cNvPr>
              <p:cNvSpPr/>
              <p:nvPr/>
            </p:nvSpPr>
            <p:spPr>
              <a:xfrm>
                <a:off x="4629824" y="3230663"/>
                <a:ext cx="2425453" cy="315898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700" b="0" i="0" u="sng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Purchasing intent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700" b="0" i="0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What’s more important to you (in a washing machine)?</a:t>
                </a:r>
                <a:endParaRPr kumimoji="1" lang="ko-KR" altLang="en-US" sz="700" b="0" i="0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</p:grpSp>
        <p:sp>
          <p:nvSpPr>
            <p:cNvPr id="263" name="사각형: 둥근 모서리 262">
              <a:extLst>
                <a:ext uri="{FF2B5EF4-FFF2-40B4-BE49-F238E27FC236}">
                  <a16:creationId xmlns:a16="http://schemas.microsoft.com/office/drawing/2014/main" id="{B97B315D-1BC6-4C0D-8343-B8FBFDA512CE}"/>
                </a:ext>
              </a:extLst>
            </p:cNvPr>
            <p:cNvSpPr/>
            <p:nvPr/>
          </p:nvSpPr>
          <p:spPr>
            <a:xfrm>
              <a:off x="1257690" y="3607312"/>
              <a:ext cx="2228331" cy="29726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u="none" dirty="0">
                  <a:latin typeface="Arial Narrow" panose="020B0606020202030204" pitchFamily="34" charset="0"/>
                </a:rPr>
                <a:t>제품 타입</a:t>
              </a:r>
              <a:r>
                <a:rPr lang="en-US" altLang="ko-KR" sz="800" u="none" dirty="0">
                  <a:latin typeface="Arial Narrow" panose="020B0606020202030204" pitchFamily="34" charset="0"/>
                </a:rPr>
                <a:t>, </a:t>
              </a:r>
              <a:r>
                <a:rPr lang="ko-KR" altLang="en-US" sz="800" u="none" dirty="0">
                  <a:latin typeface="Arial Narrow" panose="020B0606020202030204" pitchFamily="34" charset="0"/>
                </a:rPr>
                <a:t>용량</a:t>
              </a:r>
              <a:r>
                <a:rPr lang="en-US" altLang="ko-KR" sz="800" u="none" dirty="0">
                  <a:latin typeface="Arial Narrow" panose="020B0606020202030204" pitchFamily="34" charset="0"/>
                </a:rPr>
                <a:t>, </a:t>
              </a:r>
              <a:r>
                <a:rPr lang="ko-KR" altLang="en-US" sz="800" u="none" dirty="0">
                  <a:latin typeface="Arial Narrow" panose="020B0606020202030204" pitchFamily="34" charset="0"/>
                </a:rPr>
                <a:t>컬러에 해당하는 제품</a:t>
              </a:r>
              <a:endParaRPr lang="en-US" altLang="ko-KR" sz="800" u="none" dirty="0">
                <a:latin typeface="Arial Narrow" panose="020B0606020202030204" pitchFamily="34" charset="0"/>
              </a:endParaRPr>
            </a:p>
            <a:p>
              <a:pPr algn="ctr"/>
              <a:r>
                <a:rPr lang="ko-KR" altLang="en-US" sz="800" dirty="0">
                  <a:latin typeface="Arial Narrow" panose="020B0606020202030204" pitchFamily="34" charset="0"/>
                </a:rPr>
                <a:t>가격순으로 추천</a:t>
              </a:r>
              <a:r>
                <a:rPr lang="en-US" altLang="ko-KR" sz="800" u="none" dirty="0">
                  <a:latin typeface="Arial Narrow" panose="020B0606020202030204" pitchFamily="34" charset="0"/>
                </a:rPr>
                <a:t> </a:t>
              </a:r>
              <a:endParaRPr lang="ko-KR" altLang="en-US" sz="800" u="none" dirty="0">
                <a:latin typeface="Arial Narrow" panose="020B0606020202030204" pitchFamily="34" charset="0"/>
              </a:endParaRPr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E995306F-638A-4B50-905D-702FF966FE66}"/>
                </a:ext>
              </a:extLst>
            </p:cNvPr>
            <p:cNvSpPr/>
            <p:nvPr/>
          </p:nvSpPr>
          <p:spPr>
            <a:xfrm flipV="1">
              <a:off x="3440088" y="4033449"/>
              <a:ext cx="1135151" cy="354131"/>
            </a:xfrm>
            <a:custGeom>
              <a:avLst/>
              <a:gdLst>
                <a:gd name="connsiteX0" fmla="*/ 1691640 w 1691640"/>
                <a:gd name="connsiteY0" fmla="*/ 0 h 68580"/>
                <a:gd name="connsiteX1" fmla="*/ 1691640 w 1691640"/>
                <a:gd name="connsiteY1" fmla="*/ 68580 h 68580"/>
                <a:gd name="connsiteX2" fmla="*/ 0 w 1691640"/>
                <a:gd name="connsiteY2" fmla="*/ 68580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1640" h="68580">
                  <a:moveTo>
                    <a:pt x="1691640" y="0"/>
                  </a:moveTo>
                  <a:lnTo>
                    <a:pt x="1691640" y="68580"/>
                  </a:lnTo>
                  <a:lnTo>
                    <a:pt x="0" y="6858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71335482-88E1-4F4B-BC2A-82A3C83B4622}"/>
              </a:ext>
            </a:extLst>
          </p:cNvPr>
          <p:cNvGrpSpPr/>
          <p:nvPr/>
        </p:nvGrpSpPr>
        <p:grpSpPr>
          <a:xfrm>
            <a:off x="6560147" y="4477354"/>
            <a:ext cx="4942252" cy="911511"/>
            <a:chOff x="6410840" y="4132436"/>
            <a:chExt cx="4942252" cy="911511"/>
          </a:xfrm>
        </p:grpSpPr>
        <p:sp>
          <p:nvSpPr>
            <p:cNvPr id="323" name="사각형: 둥근 모서리 322">
              <a:extLst>
                <a:ext uri="{FF2B5EF4-FFF2-40B4-BE49-F238E27FC236}">
                  <a16:creationId xmlns:a16="http://schemas.microsoft.com/office/drawing/2014/main" id="{A4FE86B2-1321-4DC8-AE60-558F6C035C00}"/>
                </a:ext>
              </a:extLst>
            </p:cNvPr>
            <p:cNvSpPr/>
            <p:nvPr/>
          </p:nvSpPr>
          <p:spPr>
            <a:xfrm>
              <a:off x="6671949" y="4132436"/>
              <a:ext cx="1965840" cy="35821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u="sng" dirty="0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WD Main </a:t>
              </a:r>
              <a:r>
                <a:rPr kumimoji="1" lang="en-US" altLang="ko-KR" sz="7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function 1)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Which features are most important to you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(in a washing </a:t>
              </a:r>
              <a:r>
                <a:rPr kumimoji="1" lang="en-US" altLang="ko-KR" sz="700" b="0" i="0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machine)?</a:t>
              </a:r>
              <a:endParaRPr lang="ko-KR" altLang="en-US" sz="700" u="none" dirty="0">
                <a:latin typeface="Arial Narrow" panose="020B0606020202030204" pitchFamily="34" charset="0"/>
              </a:endParaRPr>
            </a:p>
          </p:txBody>
        </p:sp>
        <p:sp>
          <p:nvSpPr>
            <p:cNvPr id="324" name="TextBox 125">
              <a:extLst>
                <a:ext uri="{FF2B5EF4-FFF2-40B4-BE49-F238E27FC236}">
                  <a16:creationId xmlns:a16="http://schemas.microsoft.com/office/drawing/2014/main" id="{15FC53E1-087E-4C6B-964F-009D0CAB2E73}"/>
                </a:ext>
              </a:extLst>
            </p:cNvPr>
            <p:cNvSpPr txBox="1"/>
            <p:nvPr/>
          </p:nvSpPr>
          <p:spPr>
            <a:xfrm>
              <a:off x="8576159" y="4370417"/>
              <a:ext cx="551754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defPPr>
                <a:defRPr lang="en-US"/>
              </a:defPPr>
              <a:lvl1pPr indent="0">
                <a:defRPr sz="400">
                  <a:solidFill>
                    <a:srgbClr val="00B050"/>
                  </a:solidFill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ko-KR" altLang="en-US" dirty="0">
                  <a:latin typeface="Arial Narrow" panose="020B0606020202030204" pitchFamily="34" charset="0"/>
                </a:rPr>
                <a:t>* 중복 선택 가능</a:t>
              </a:r>
            </a:p>
          </p:txBody>
        </p:sp>
        <p:grpSp>
          <p:nvGrpSpPr>
            <p:cNvPr id="329" name="그룹 328">
              <a:extLst>
                <a:ext uri="{FF2B5EF4-FFF2-40B4-BE49-F238E27FC236}">
                  <a16:creationId xmlns:a16="http://schemas.microsoft.com/office/drawing/2014/main" id="{DD76E55A-7FE2-4900-924C-4E9D4C125585}"/>
                </a:ext>
              </a:extLst>
            </p:cNvPr>
            <p:cNvGrpSpPr/>
            <p:nvPr/>
          </p:nvGrpSpPr>
          <p:grpSpPr>
            <a:xfrm>
              <a:off x="6792618" y="4467911"/>
              <a:ext cx="4188273" cy="280355"/>
              <a:chOff x="7615485" y="8183617"/>
              <a:chExt cx="8437316" cy="430723"/>
            </a:xfrm>
          </p:grpSpPr>
          <p:cxnSp>
            <p:nvCxnSpPr>
              <p:cNvPr id="366" name="직선 연결선 365">
                <a:extLst>
                  <a:ext uri="{FF2B5EF4-FFF2-40B4-BE49-F238E27FC236}">
                    <a16:creationId xmlns:a16="http://schemas.microsoft.com/office/drawing/2014/main" id="{36162B31-F33F-4986-B82F-3855FDC3E2AD}"/>
                  </a:ext>
                </a:extLst>
              </p:cNvPr>
              <p:cNvCxnSpPr/>
              <p:nvPr/>
            </p:nvCxnSpPr>
            <p:spPr>
              <a:xfrm>
                <a:off x="11380853" y="8329034"/>
                <a:ext cx="0" cy="2853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직선 연결선 366">
                <a:extLst>
                  <a:ext uri="{FF2B5EF4-FFF2-40B4-BE49-F238E27FC236}">
                    <a16:creationId xmlns:a16="http://schemas.microsoft.com/office/drawing/2014/main" id="{93A9002D-2AC8-4706-A913-E3E850ED18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20191" y="8333237"/>
                <a:ext cx="84326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직선 연결선 367">
                <a:extLst>
                  <a:ext uri="{FF2B5EF4-FFF2-40B4-BE49-F238E27FC236}">
                    <a16:creationId xmlns:a16="http://schemas.microsoft.com/office/drawing/2014/main" id="{1BC87370-423B-4909-A442-3DE3C36533BC}"/>
                  </a:ext>
                </a:extLst>
              </p:cNvPr>
              <p:cNvCxnSpPr/>
              <p:nvPr/>
            </p:nvCxnSpPr>
            <p:spPr>
              <a:xfrm>
                <a:off x="7615485" y="8336654"/>
                <a:ext cx="0" cy="277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직선 연결선 368">
                <a:extLst>
                  <a:ext uri="{FF2B5EF4-FFF2-40B4-BE49-F238E27FC236}">
                    <a16:creationId xmlns:a16="http://schemas.microsoft.com/office/drawing/2014/main" id="{CB1C7C02-ED91-4949-AC28-A90F103D69FF}"/>
                  </a:ext>
                </a:extLst>
              </p:cNvPr>
              <p:cNvCxnSpPr/>
              <p:nvPr/>
            </p:nvCxnSpPr>
            <p:spPr>
              <a:xfrm>
                <a:off x="9654974" y="8183617"/>
                <a:ext cx="0" cy="4307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직선 연결선 369">
                <a:extLst>
                  <a:ext uri="{FF2B5EF4-FFF2-40B4-BE49-F238E27FC236}">
                    <a16:creationId xmlns:a16="http://schemas.microsoft.com/office/drawing/2014/main" id="{53056FDB-6C06-41DC-B8FC-8EFEE2FFB12E}"/>
                  </a:ext>
                </a:extLst>
              </p:cNvPr>
              <p:cNvCxnSpPr/>
              <p:nvPr/>
            </p:nvCxnSpPr>
            <p:spPr>
              <a:xfrm>
                <a:off x="12982473" y="8329034"/>
                <a:ext cx="0" cy="2853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2DE6E49A-B0DC-40EF-A0A0-37269F3F886D}"/>
                  </a:ext>
                </a:extLst>
              </p:cNvPr>
              <p:cNvCxnSpPr/>
              <p:nvPr/>
            </p:nvCxnSpPr>
            <p:spPr>
              <a:xfrm>
                <a:off x="14512916" y="8329034"/>
                <a:ext cx="0" cy="2853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D67FDC9F-CB8D-402A-9CFB-A0341EFFDF34}"/>
                  </a:ext>
                </a:extLst>
              </p:cNvPr>
              <p:cNvCxnSpPr/>
              <p:nvPr/>
            </p:nvCxnSpPr>
            <p:spPr>
              <a:xfrm>
                <a:off x="16052801" y="8329034"/>
                <a:ext cx="0" cy="2853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8" name="사각형: 둥근 모서리 337">
              <a:extLst>
                <a:ext uri="{FF2B5EF4-FFF2-40B4-BE49-F238E27FC236}">
                  <a16:creationId xmlns:a16="http://schemas.microsoft.com/office/drawing/2014/main" id="{29AD25D9-66B9-46ED-8F1B-C2492518915E}"/>
                </a:ext>
              </a:extLst>
            </p:cNvPr>
            <p:cNvSpPr/>
            <p:nvPr/>
          </p:nvSpPr>
          <p:spPr>
            <a:xfrm>
              <a:off x="6410840" y="4652762"/>
              <a:ext cx="931487" cy="3044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Washing and Drying Performance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A machine that gets the job done well.</a:t>
              </a:r>
              <a:endPara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39" name="사각형: 둥근 모서리 338">
              <a:extLst>
                <a:ext uri="{FF2B5EF4-FFF2-40B4-BE49-F238E27FC236}">
                  <a16:creationId xmlns:a16="http://schemas.microsoft.com/office/drawing/2014/main" id="{A4E863DE-29E7-4347-A6BA-D53E961C4B25}"/>
                </a:ext>
              </a:extLst>
            </p:cNvPr>
            <p:cNvSpPr/>
            <p:nvPr/>
          </p:nvSpPr>
          <p:spPr>
            <a:xfrm>
              <a:off x="7368349" y="4652762"/>
              <a:ext cx="873339" cy="3317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Time-efficient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</a:t>
              </a:r>
              <a:r>
                <a:rPr kumimoji="1" lang="en-US" altLang="ko-KR" sz="700" dirty="0" err="1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TurboWash</a:t>
              </a:r>
              <a:r>
                <a:rPr kumimoji="1" lang="en-U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360)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- Saves you time while giving a thorough wash.</a:t>
              </a:r>
              <a:endPara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40" name="사각형: 둥근 모서리 339">
              <a:extLst>
                <a:ext uri="{FF2B5EF4-FFF2-40B4-BE49-F238E27FC236}">
                  <a16:creationId xmlns:a16="http://schemas.microsoft.com/office/drawing/2014/main" id="{D5219BFB-D75B-4110-BF9A-509AED0B734C}"/>
                </a:ext>
              </a:extLst>
            </p:cNvPr>
            <p:cNvSpPr/>
            <p:nvPr/>
          </p:nvSpPr>
          <p:spPr>
            <a:xfrm>
              <a:off x="9089698" y="4652762"/>
              <a:ext cx="734173" cy="3748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Smart Assistance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- Easily monitor and remotely control your machine with </a:t>
              </a:r>
              <a:r>
                <a:rPr kumimoji="1" lang="en-US" altLang="ko-KR" sz="400" dirty="0" err="1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ThinQ</a:t>
              </a: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.</a:t>
              </a:r>
              <a:endPara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50" name="사각형: 둥근 모서리 349">
              <a:extLst>
                <a:ext uri="{FF2B5EF4-FFF2-40B4-BE49-F238E27FC236}">
                  <a16:creationId xmlns:a16="http://schemas.microsoft.com/office/drawing/2014/main" id="{EB2D4A48-F5C5-48FB-8386-9BE744F11F88}"/>
                </a:ext>
              </a:extLst>
            </p:cNvPr>
            <p:cNvSpPr/>
            <p:nvPr/>
          </p:nvSpPr>
          <p:spPr>
            <a:xfrm>
              <a:off x="9849893" y="4652762"/>
              <a:ext cx="733203" cy="3674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Hygiene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(Steam™)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- Removes allergens to ensure sanitation.</a:t>
              </a:r>
              <a:endPara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68" name="사각형: 둥근 모서리 167">
              <a:extLst>
                <a:ext uri="{FF2B5EF4-FFF2-40B4-BE49-F238E27FC236}">
                  <a16:creationId xmlns:a16="http://schemas.microsoft.com/office/drawing/2014/main" id="{68031708-FCB3-4191-9EB7-D247B50F090A}"/>
                </a:ext>
              </a:extLst>
            </p:cNvPr>
            <p:cNvSpPr/>
            <p:nvPr/>
          </p:nvSpPr>
          <p:spPr>
            <a:xfrm>
              <a:off x="8267710" y="4652762"/>
              <a:ext cx="795966" cy="3911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Energy-efficient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(rated Class A)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- Do good for the environment and your bills with LG machines.</a:t>
              </a:r>
              <a:endPara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83" name="사각형: 둥근 모서리 182">
              <a:extLst>
                <a:ext uri="{FF2B5EF4-FFF2-40B4-BE49-F238E27FC236}">
                  <a16:creationId xmlns:a16="http://schemas.microsoft.com/office/drawing/2014/main" id="{54060EB3-518D-45B3-A7AC-951927C81894}"/>
                </a:ext>
              </a:extLst>
            </p:cNvPr>
            <p:cNvSpPr/>
            <p:nvPr/>
          </p:nvSpPr>
          <p:spPr>
            <a:xfrm>
              <a:off x="10609119" y="4652762"/>
              <a:ext cx="743973" cy="3194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Space-efficient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- Lets you make optimal use of limited space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</a:t>
              </a:r>
              <a:r>
                <a:rPr kumimoji="1" lang="en-US" altLang="ko-KR" sz="400" dirty="0" err="1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WashTower</a:t>
              </a: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™).</a:t>
              </a:r>
              <a:endPara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ACAF7BC9-DA20-4EEA-9409-EC87F4D0F932}"/>
              </a:ext>
            </a:extLst>
          </p:cNvPr>
          <p:cNvSpPr/>
          <p:nvPr/>
        </p:nvSpPr>
        <p:spPr>
          <a:xfrm>
            <a:off x="1257690" y="4286707"/>
            <a:ext cx="2217030" cy="2914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>
                <a:latin typeface="Arial Narrow" panose="020B0606020202030204" pitchFamily="34" charset="0"/>
              </a:rPr>
              <a:t>I'm looking for a convenient product with the latest features.</a:t>
            </a:r>
          </a:p>
        </p:txBody>
      </p:sp>
      <p:sp>
        <p:nvSpPr>
          <p:cNvPr id="193" name="TextBox 107">
            <a:extLst>
              <a:ext uri="{FF2B5EF4-FFF2-40B4-BE49-F238E27FC236}">
                <a16:creationId xmlns:a16="http://schemas.microsoft.com/office/drawing/2014/main" id="{9D3FFEAA-E0EE-45A4-A5DD-3BDC1B5B4667}"/>
              </a:ext>
            </a:extLst>
          </p:cNvPr>
          <p:cNvSpPr txBox="1"/>
          <p:nvPr/>
        </p:nvSpPr>
        <p:spPr>
          <a:xfrm>
            <a:off x="1196570" y="4581503"/>
            <a:ext cx="1712419" cy="1538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" dirty="0">
                <a:solidFill>
                  <a:srgbClr val="00B050"/>
                </a:solidFill>
                <a:latin typeface="Arial Narrow" panose="020B0606020202030204" pitchFamily="34" charset="0"/>
              </a:rPr>
              <a:t>* </a:t>
            </a:r>
            <a:r>
              <a:rPr lang="ko-KR" altLang="en-US" sz="400" dirty="0">
                <a:solidFill>
                  <a:srgbClr val="00B050"/>
                </a:solidFill>
                <a:latin typeface="Arial Narrow" panose="020B0606020202030204" pitchFamily="34" charset="0"/>
              </a:rPr>
              <a:t>제품 타입 별 기능 </a:t>
            </a:r>
            <a:r>
              <a:rPr lang="en-US" altLang="ko-KR" sz="400" dirty="0">
                <a:solidFill>
                  <a:srgbClr val="00B050"/>
                </a:solidFill>
                <a:latin typeface="Arial Narrow" panose="020B0606020202030204" pitchFamily="34" charset="0"/>
              </a:rPr>
              <a:t>1) </a:t>
            </a:r>
            <a:r>
              <a:rPr lang="ko-KR" altLang="en-US" sz="400" dirty="0">
                <a:solidFill>
                  <a:srgbClr val="00B050"/>
                </a:solidFill>
                <a:latin typeface="Arial Narrow" panose="020B0606020202030204" pitchFamily="34" charset="0"/>
              </a:rPr>
              <a:t>항목으로 이동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A789BEB-4ECB-45AA-A1D1-D9F946893734}"/>
              </a:ext>
            </a:extLst>
          </p:cNvPr>
          <p:cNvGrpSpPr/>
          <p:nvPr/>
        </p:nvGrpSpPr>
        <p:grpSpPr>
          <a:xfrm>
            <a:off x="4012425" y="2043903"/>
            <a:ext cx="3714300" cy="783952"/>
            <a:chOff x="4012425" y="2043903"/>
            <a:chExt cx="3714300" cy="783952"/>
          </a:xfrm>
        </p:grpSpPr>
        <p:grpSp>
          <p:nvGrpSpPr>
            <p:cNvPr id="300" name="그룹 299">
              <a:extLst>
                <a:ext uri="{FF2B5EF4-FFF2-40B4-BE49-F238E27FC236}">
                  <a16:creationId xmlns:a16="http://schemas.microsoft.com/office/drawing/2014/main" id="{5BA904EE-E4FA-4FFF-AA2B-9539CD1568F6}"/>
                </a:ext>
              </a:extLst>
            </p:cNvPr>
            <p:cNvGrpSpPr/>
            <p:nvPr/>
          </p:nvGrpSpPr>
          <p:grpSpPr>
            <a:xfrm>
              <a:off x="5057825" y="2145826"/>
              <a:ext cx="1502474" cy="354791"/>
              <a:chOff x="1335470" y="3615965"/>
              <a:chExt cx="3025733" cy="540786"/>
            </a:xfrm>
          </p:grpSpPr>
          <p:cxnSp>
            <p:nvCxnSpPr>
              <p:cNvPr id="431" name="직선 연결선 430">
                <a:extLst>
                  <a:ext uri="{FF2B5EF4-FFF2-40B4-BE49-F238E27FC236}">
                    <a16:creationId xmlns:a16="http://schemas.microsoft.com/office/drawing/2014/main" id="{C038C771-3FA0-4A5C-81B8-4CBD7520DBB1}"/>
                  </a:ext>
                </a:extLst>
              </p:cNvPr>
              <p:cNvCxnSpPr/>
              <p:nvPr/>
            </p:nvCxnSpPr>
            <p:spPr>
              <a:xfrm>
                <a:off x="2810424" y="3615965"/>
                <a:ext cx="0" cy="260803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직선 연결선 431">
                <a:extLst>
                  <a:ext uri="{FF2B5EF4-FFF2-40B4-BE49-F238E27FC236}">
                    <a16:creationId xmlns:a16="http://schemas.microsoft.com/office/drawing/2014/main" id="{94132B51-1F37-41D9-8D77-C20C23098570}"/>
                  </a:ext>
                </a:extLst>
              </p:cNvPr>
              <p:cNvCxnSpPr/>
              <p:nvPr/>
            </p:nvCxnSpPr>
            <p:spPr>
              <a:xfrm>
                <a:off x="2809524" y="3871446"/>
                <a:ext cx="0" cy="285305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직선 연결선 435">
                <a:extLst>
                  <a:ext uri="{FF2B5EF4-FFF2-40B4-BE49-F238E27FC236}">
                    <a16:creationId xmlns:a16="http://schemas.microsoft.com/office/drawing/2014/main" id="{B50754B0-FAB3-49E5-864C-E8C264F15E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35470" y="3871839"/>
                <a:ext cx="3025733" cy="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직선 연결선 436">
                <a:extLst>
                  <a:ext uri="{FF2B5EF4-FFF2-40B4-BE49-F238E27FC236}">
                    <a16:creationId xmlns:a16="http://schemas.microsoft.com/office/drawing/2014/main" id="{A72ED0B7-5692-4731-9F4E-97FD871E315C}"/>
                  </a:ext>
                </a:extLst>
              </p:cNvPr>
              <p:cNvCxnSpPr/>
              <p:nvPr/>
            </p:nvCxnSpPr>
            <p:spPr>
              <a:xfrm>
                <a:off x="1335470" y="3875256"/>
                <a:ext cx="0" cy="277686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직선 연결선 437">
                <a:extLst>
                  <a:ext uri="{FF2B5EF4-FFF2-40B4-BE49-F238E27FC236}">
                    <a16:creationId xmlns:a16="http://schemas.microsoft.com/office/drawing/2014/main" id="{34049E01-2BED-4079-926B-21DFB46721DB}"/>
                  </a:ext>
                </a:extLst>
              </p:cNvPr>
              <p:cNvCxnSpPr/>
              <p:nvPr/>
            </p:nvCxnSpPr>
            <p:spPr>
              <a:xfrm>
                <a:off x="4361203" y="3871446"/>
                <a:ext cx="0" cy="285305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1" name="사각형: 둥근 모서리 300">
              <a:extLst>
                <a:ext uri="{FF2B5EF4-FFF2-40B4-BE49-F238E27FC236}">
                  <a16:creationId xmlns:a16="http://schemas.microsoft.com/office/drawing/2014/main" id="{A060DA6F-88A9-4BFC-A98B-7650DBAA2413}"/>
                </a:ext>
              </a:extLst>
            </p:cNvPr>
            <p:cNvSpPr/>
            <p:nvPr/>
          </p:nvSpPr>
          <p:spPr>
            <a:xfrm>
              <a:off x="4870065" y="2043903"/>
              <a:ext cx="1865877" cy="2592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Product size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Which size best fits your space?</a:t>
              </a:r>
              <a:endParaRPr kumimoji="1" lang="ko-KR" altLang="en-US" sz="700" b="0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03" name="TextBox 107">
              <a:extLst>
                <a:ext uri="{FF2B5EF4-FFF2-40B4-BE49-F238E27FC236}">
                  <a16:creationId xmlns:a16="http://schemas.microsoft.com/office/drawing/2014/main" id="{50ABCAF2-ABF2-4CD3-9101-5AD4307340EA}"/>
                </a:ext>
              </a:extLst>
            </p:cNvPr>
            <p:cNvSpPr txBox="1"/>
            <p:nvPr/>
          </p:nvSpPr>
          <p:spPr>
            <a:xfrm>
              <a:off x="6690864" y="2062703"/>
              <a:ext cx="1035861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4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* </a:t>
              </a:r>
              <a:r>
                <a:rPr lang="ko-KR" altLang="en-US" sz="4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중복 선택 가능</a:t>
              </a:r>
              <a:endParaRPr lang="en-US" altLang="ko-KR" sz="400" dirty="0">
                <a:solidFill>
                  <a:srgbClr val="00B050"/>
                </a:solidFill>
                <a:latin typeface="Arial Narrow" panose="020B0606020202030204" pitchFamily="34" charset="0"/>
              </a:endParaRPr>
            </a:p>
            <a:p>
              <a:r>
                <a:rPr lang="en-US" altLang="ko-KR" sz="4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* </a:t>
              </a:r>
              <a:r>
                <a:rPr lang="ko-KR" altLang="en-US" sz="4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매칭되는 제품 사이즈 버튼만 활성화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B2F240C-E13C-4B7B-B3BE-B9E97CC673CF}"/>
                </a:ext>
              </a:extLst>
            </p:cNvPr>
            <p:cNvGrpSpPr/>
            <p:nvPr/>
          </p:nvGrpSpPr>
          <p:grpSpPr>
            <a:xfrm>
              <a:off x="4012425" y="2358185"/>
              <a:ext cx="3199864" cy="469670"/>
              <a:chOff x="2907184" y="2698474"/>
              <a:chExt cx="3571980" cy="641977"/>
            </a:xfrm>
          </p:grpSpPr>
          <p:sp>
            <p:nvSpPr>
              <p:cNvPr id="194" name="사각형: 둥근 모서리 193">
                <a:extLst>
                  <a:ext uri="{FF2B5EF4-FFF2-40B4-BE49-F238E27FC236}">
                    <a16:creationId xmlns:a16="http://schemas.microsoft.com/office/drawing/2014/main" id="{C25B5096-3DBF-46C0-8B3C-D508910B7EF1}"/>
                  </a:ext>
                </a:extLst>
              </p:cNvPr>
              <p:cNvSpPr/>
              <p:nvPr/>
            </p:nvSpPr>
            <p:spPr>
              <a:xfrm>
                <a:off x="3331257" y="2708868"/>
                <a:ext cx="1008000" cy="18358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Under 24”/600 </a:t>
                </a:r>
                <a:r>
                  <a:rPr kumimoji="1" lang="en-US" altLang="ko-KR" sz="5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mm</a:t>
                </a:r>
                <a:endParaRPr kumimoji="1" lang="ko-KR" alt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195" name="사각형: 둥근 모서리 194">
                <a:extLst>
                  <a:ext uri="{FF2B5EF4-FFF2-40B4-BE49-F238E27FC236}">
                    <a16:creationId xmlns:a16="http://schemas.microsoft.com/office/drawing/2014/main" id="{DDD87271-6EED-4C85-A5B5-704CFB9326E9}"/>
                  </a:ext>
                </a:extLst>
              </p:cNvPr>
              <p:cNvSpPr/>
              <p:nvPr/>
            </p:nvSpPr>
            <p:spPr>
              <a:xfrm>
                <a:off x="4401210" y="2708868"/>
                <a:ext cx="1008000" cy="18358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24”–26”/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600–700 </a:t>
                </a:r>
                <a:r>
                  <a:rPr kumimoji="1" lang="en-US" altLang="ko-KR" sz="5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mm</a:t>
                </a:r>
                <a:endParaRPr kumimoji="1" lang="ko-KR" alt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207" name="사각형: 둥근 모서리 206">
                <a:extLst>
                  <a:ext uri="{FF2B5EF4-FFF2-40B4-BE49-F238E27FC236}">
                    <a16:creationId xmlns:a16="http://schemas.microsoft.com/office/drawing/2014/main" id="{CB56A1F8-6EAB-4E0B-8B87-14E51BB4C68F}"/>
                  </a:ext>
                </a:extLst>
              </p:cNvPr>
              <p:cNvSpPr/>
              <p:nvPr/>
            </p:nvSpPr>
            <p:spPr>
              <a:xfrm>
                <a:off x="5471164" y="2708868"/>
                <a:ext cx="1008000" cy="18358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27” or more/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5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700 mm</a:t>
                </a:r>
                <a:r>
                  <a:rPr kumimoji="1" lang="ko-KR" altLang="en-US" sz="5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 </a:t>
                </a:r>
                <a:r>
                  <a:rPr kumimoji="1" lang="en-US" altLang="ko-KR" sz="5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or</a:t>
                </a:r>
                <a:r>
                  <a:rPr kumimoji="1" lang="ko-KR" altLang="en-US" sz="5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 </a:t>
                </a:r>
                <a:r>
                  <a:rPr kumimoji="1" lang="en-US" altLang="ko-KR" sz="5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more</a:t>
                </a:r>
                <a:endParaRPr kumimoji="1" lang="ko-KR" alt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208" name="사각형: 둥근 모서리 207">
                <a:extLst>
                  <a:ext uri="{FF2B5EF4-FFF2-40B4-BE49-F238E27FC236}">
                    <a16:creationId xmlns:a16="http://schemas.microsoft.com/office/drawing/2014/main" id="{DCF98807-0DF0-4E4B-8DAD-98D2C4333580}"/>
                  </a:ext>
                </a:extLst>
              </p:cNvPr>
              <p:cNvSpPr/>
              <p:nvPr/>
            </p:nvSpPr>
            <p:spPr>
              <a:xfrm>
                <a:off x="2909064" y="2698474"/>
                <a:ext cx="399861" cy="171274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Width</a:t>
                </a:r>
                <a:endParaRPr kumimoji="1" lang="ko-KR" alt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210" name="사각형: 둥근 모서리 209">
                <a:extLst>
                  <a:ext uri="{FF2B5EF4-FFF2-40B4-BE49-F238E27FC236}">
                    <a16:creationId xmlns:a16="http://schemas.microsoft.com/office/drawing/2014/main" id="{54C0C00F-5843-468C-9BFF-5A6C21D2269A}"/>
                  </a:ext>
                </a:extLst>
              </p:cNvPr>
              <p:cNvSpPr/>
              <p:nvPr/>
            </p:nvSpPr>
            <p:spPr>
              <a:xfrm>
                <a:off x="2909064" y="2932141"/>
                <a:ext cx="399861" cy="171274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Depth</a:t>
                </a:r>
                <a:endParaRPr kumimoji="1" lang="ko-KR" alt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211" name="사각형: 둥근 모서리 210">
                <a:extLst>
                  <a:ext uri="{FF2B5EF4-FFF2-40B4-BE49-F238E27FC236}">
                    <a16:creationId xmlns:a16="http://schemas.microsoft.com/office/drawing/2014/main" id="{6F99AD44-9D14-401A-B4A6-E477859887B8}"/>
                  </a:ext>
                </a:extLst>
              </p:cNvPr>
              <p:cNvSpPr/>
              <p:nvPr/>
            </p:nvSpPr>
            <p:spPr>
              <a:xfrm>
                <a:off x="3331257" y="2932142"/>
                <a:ext cx="1008000" cy="18358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Under 24”/600 </a:t>
                </a:r>
                <a:r>
                  <a:rPr kumimoji="1" lang="en-US" altLang="ko-KR" sz="5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mm</a:t>
                </a:r>
                <a:endParaRPr kumimoji="1" lang="ko-KR" alt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222" name="사각형: 둥근 모서리 221">
                <a:extLst>
                  <a:ext uri="{FF2B5EF4-FFF2-40B4-BE49-F238E27FC236}">
                    <a16:creationId xmlns:a16="http://schemas.microsoft.com/office/drawing/2014/main" id="{D114A949-49CE-4680-97F1-F668E45B0B11}"/>
                  </a:ext>
                </a:extLst>
              </p:cNvPr>
              <p:cNvSpPr/>
              <p:nvPr/>
            </p:nvSpPr>
            <p:spPr>
              <a:xfrm>
                <a:off x="4401210" y="2932077"/>
                <a:ext cx="1008000" cy="18358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24”–33”</a:t>
                </a:r>
              </a:p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600–830 </a:t>
                </a:r>
                <a:r>
                  <a:rPr kumimoji="1" lang="en-US" altLang="ko-KR" sz="5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mm</a:t>
                </a:r>
                <a:endParaRPr kumimoji="1" lang="ko-KR" alt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223" name="사각형: 둥근 모서리 222">
                <a:extLst>
                  <a:ext uri="{FF2B5EF4-FFF2-40B4-BE49-F238E27FC236}">
                    <a16:creationId xmlns:a16="http://schemas.microsoft.com/office/drawing/2014/main" id="{1BB858FC-EEDF-442A-9CFE-4A0CE5453CCA}"/>
                  </a:ext>
                </a:extLst>
              </p:cNvPr>
              <p:cNvSpPr/>
              <p:nvPr/>
            </p:nvSpPr>
            <p:spPr>
              <a:xfrm>
                <a:off x="5471164" y="2932077"/>
                <a:ext cx="1008000" cy="18358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34” or more</a:t>
                </a:r>
              </a:p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830 </a:t>
                </a:r>
                <a:r>
                  <a:rPr kumimoji="1" lang="en-US" altLang="ko-KR" sz="5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mm or more</a:t>
                </a:r>
                <a:endParaRPr kumimoji="1" lang="ko-KR" alt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228" name="사각형: 둥근 모서리 227">
                <a:extLst>
                  <a:ext uri="{FF2B5EF4-FFF2-40B4-BE49-F238E27FC236}">
                    <a16:creationId xmlns:a16="http://schemas.microsoft.com/office/drawing/2014/main" id="{5D0B5611-535A-4B8D-A7A6-6E34F203907C}"/>
                  </a:ext>
                </a:extLst>
              </p:cNvPr>
              <p:cNvSpPr/>
              <p:nvPr/>
            </p:nvSpPr>
            <p:spPr>
              <a:xfrm>
                <a:off x="2907184" y="3169177"/>
                <a:ext cx="399861" cy="171274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400" dirty="0">
                    <a:solidFill>
                      <a:srgbClr val="FFFFFF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Height</a:t>
                </a:r>
                <a:endParaRPr kumimoji="1" lang="ko-KR" alt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231" name="사각형: 둥근 모서리 230">
                <a:extLst>
                  <a:ext uri="{FF2B5EF4-FFF2-40B4-BE49-F238E27FC236}">
                    <a16:creationId xmlns:a16="http://schemas.microsoft.com/office/drawing/2014/main" id="{3B67DB4F-B4FD-428B-A7B0-648B81B7535D}"/>
                  </a:ext>
                </a:extLst>
              </p:cNvPr>
              <p:cNvSpPr/>
              <p:nvPr/>
            </p:nvSpPr>
            <p:spPr>
              <a:xfrm>
                <a:off x="3331257" y="3156870"/>
                <a:ext cx="1008000" cy="18358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Under 34”/860 </a:t>
                </a:r>
                <a:r>
                  <a:rPr kumimoji="1" lang="en-US" altLang="ko-KR" sz="5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mm</a:t>
                </a:r>
                <a:endParaRPr kumimoji="1" lang="ko-KR" alt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232" name="사각형: 둥근 모서리 231">
                <a:extLst>
                  <a:ext uri="{FF2B5EF4-FFF2-40B4-BE49-F238E27FC236}">
                    <a16:creationId xmlns:a16="http://schemas.microsoft.com/office/drawing/2014/main" id="{C398900B-DE27-4AAE-9774-D404FC40C817}"/>
                  </a:ext>
                </a:extLst>
              </p:cNvPr>
              <p:cNvSpPr/>
              <p:nvPr/>
            </p:nvSpPr>
            <p:spPr>
              <a:xfrm>
                <a:off x="4401210" y="3156870"/>
                <a:ext cx="1008000" cy="18358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34”–38”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5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860–970 mm</a:t>
                </a:r>
                <a:endParaRPr kumimoji="1" lang="ko-KR" alt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235" name="사각형: 둥근 모서리 234">
                <a:extLst>
                  <a:ext uri="{FF2B5EF4-FFF2-40B4-BE49-F238E27FC236}">
                    <a16:creationId xmlns:a16="http://schemas.microsoft.com/office/drawing/2014/main" id="{498AF7C2-6FFF-4088-99CD-44D4A3E17033}"/>
                  </a:ext>
                </a:extLst>
              </p:cNvPr>
              <p:cNvSpPr/>
              <p:nvPr/>
            </p:nvSpPr>
            <p:spPr>
              <a:xfrm>
                <a:off x="5471164" y="3156870"/>
                <a:ext cx="1008000" cy="18358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39” or more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5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970 mm</a:t>
                </a:r>
                <a:r>
                  <a:rPr kumimoji="1" lang="ko-KR" altLang="en-US" sz="5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 </a:t>
                </a:r>
                <a:r>
                  <a:rPr kumimoji="1" lang="en-US" altLang="ko-KR" sz="5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or</a:t>
                </a:r>
                <a:r>
                  <a:rPr kumimoji="1" lang="ko-KR" altLang="en-US" sz="5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 </a:t>
                </a:r>
                <a:r>
                  <a:rPr kumimoji="1" lang="en-US" altLang="ko-KR" sz="5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more</a:t>
                </a:r>
                <a:endParaRPr kumimoji="1" lang="ko-KR" alt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</p:grpSp>
      </p:grpSp>
      <p:sp>
        <p:nvSpPr>
          <p:cNvPr id="188" name="말풍선: 모서리가 둥근 사각형 187">
            <a:extLst>
              <a:ext uri="{FF2B5EF4-FFF2-40B4-BE49-F238E27FC236}">
                <a16:creationId xmlns:a16="http://schemas.microsoft.com/office/drawing/2014/main" id="{64FFDFF0-44A6-4E42-8A92-5D34BC5BE300}"/>
              </a:ext>
            </a:extLst>
          </p:cNvPr>
          <p:cNvSpPr/>
          <p:nvPr/>
        </p:nvSpPr>
        <p:spPr>
          <a:xfrm>
            <a:off x="1526302" y="2110287"/>
            <a:ext cx="2064349" cy="259245"/>
          </a:xfrm>
          <a:prstGeom prst="wedgeRoundRectCallout">
            <a:avLst>
              <a:gd name="adj1" fmla="val 111458"/>
              <a:gd name="adj2" fmla="val 3025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>
                <a:solidFill>
                  <a:schemeClr val="tx1"/>
                </a:solidFill>
                <a:latin typeface="Arial Narrow" panose="020B0606020202030204" pitchFamily="34" charset="0"/>
              </a:rPr>
              <a:t>Be sure to know precisely how much space you have for your new machine. 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  <a:latin typeface="Arial Narrow" panose="020B0606020202030204" pitchFamily="34" charset="0"/>
              </a:rPr>
              <a:t>Even seemingly same-sized machines may differ in depth, so be on the lookout for finer details.</a:t>
            </a:r>
            <a:endParaRPr lang="ko-KR" altLang="en-US" sz="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914D8CE3-D9CC-4B47-99B2-A529F7B49A89}"/>
              </a:ext>
            </a:extLst>
          </p:cNvPr>
          <p:cNvGrpSpPr/>
          <p:nvPr/>
        </p:nvGrpSpPr>
        <p:grpSpPr>
          <a:xfrm>
            <a:off x="2391505" y="5333478"/>
            <a:ext cx="3984338" cy="1305817"/>
            <a:chOff x="572419" y="4988560"/>
            <a:chExt cx="3984338" cy="1305817"/>
          </a:xfrm>
        </p:grpSpPr>
        <p:grpSp>
          <p:nvGrpSpPr>
            <p:cNvPr id="331" name="그룹 330">
              <a:extLst>
                <a:ext uri="{FF2B5EF4-FFF2-40B4-BE49-F238E27FC236}">
                  <a16:creationId xmlns:a16="http://schemas.microsoft.com/office/drawing/2014/main" id="{6124216B-D085-4EE8-8551-E19CF5188E3F}"/>
                </a:ext>
              </a:extLst>
            </p:cNvPr>
            <p:cNvGrpSpPr/>
            <p:nvPr/>
          </p:nvGrpSpPr>
          <p:grpSpPr>
            <a:xfrm>
              <a:off x="2710998" y="5035406"/>
              <a:ext cx="1521532" cy="835858"/>
              <a:chOff x="6452837" y="9580968"/>
              <a:chExt cx="3065141" cy="1275159"/>
            </a:xfrm>
          </p:grpSpPr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FE28588C-AA12-418C-8B88-AB697ACD4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3645" y="9580968"/>
                <a:ext cx="0" cy="3030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직선 연결선 354">
                <a:extLst>
                  <a:ext uri="{FF2B5EF4-FFF2-40B4-BE49-F238E27FC236}">
                    <a16:creationId xmlns:a16="http://schemas.microsoft.com/office/drawing/2014/main" id="{9B24653B-F3D1-4A3A-8358-82CDBDA60338}"/>
                  </a:ext>
                </a:extLst>
              </p:cNvPr>
              <p:cNvCxnSpPr/>
              <p:nvPr/>
            </p:nvCxnSpPr>
            <p:spPr>
              <a:xfrm>
                <a:off x="9517978" y="10570821"/>
                <a:ext cx="0" cy="2853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직선 연결선 355">
                <a:extLst>
                  <a:ext uri="{FF2B5EF4-FFF2-40B4-BE49-F238E27FC236}">
                    <a16:creationId xmlns:a16="http://schemas.microsoft.com/office/drawing/2014/main" id="{42B02A8D-1272-4BAC-8B73-540010C994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81844" y="10575024"/>
                <a:ext cx="303613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직선 연결선 356">
                <a:extLst>
                  <a:ext uri="{FF2B5EF4-FFF2-40B4-BE49-F238E27FC236}">
                    <a16:creationId xmlns:a16="http://schemas.microsoft.com/office/drawing/2014/main" id="{E6AAB12D-BBB0-4B1D-89E2-865DB76CC440}"/>
                  </a:ext>
                </a:extLst>
              </p:cNvPr>
              <p:cNvCxnSpPr/>
              <p:nvPr/>
            </p:nvCxnSpPr>
            <p:spPr>
              <a:xfrm>
                <a:off x="6452837" y="10578441"/>
                <a:ext cx="0" cy="277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직선 연결선 357">
                <a:extLst>
                  <a:ext uri="{FF2B5EF4-FFF2-40B4-BE49-F238E27FC236}">
                    <a16:creationId xmlns:a16="http://schemas.microsoft.com/office/drawing/2014/main" id="{E05D1709-B405-4C37-97DE-007345E0D255}"/>
                  </a:ext>
                </a:extLst>
              </p:cNvPr>
              <p:cNvCxnSpPr/>
              <p:nvPr/>
            </p:nvCxnSpPr>
            <p:spPr>
              <a:xfrm>
                <a:off x="7903644" y="10425404"/>
                <a:ext cx="0" cy="4307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7" name="사각형: 둥근 모서리 336">
              <a:extLst>
                <a:ext uri="{FF2B5EF4-FFF2-40B4-BE49-F238E27FC236}">
                  <a16:creationId xmlns:a16="http://schemas.microsoft.com/office/drawing/2014/main" id="{EAB5E9C0-2E56-4830-A753-4C467E14F2DC}"/>
                </a:ext>
              </a:extLst>
            </p:cNvPr>
            <p:cNvSpPr/>
            <p:nvPr/>
          </p:nvSpPr>
          <p:spPr>
            <a:xfrm>
              <a:off x="616201" y="5179700"/>
              <a:ext cx="1760039" cy="42987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Main function 2)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Which features do you need the most?</a:t>
              </a:r>
              <a:endParaRPr kumimoji="1" lang="ko-KR" altLang="en-US" sz="700" b="0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43" name="사각형: 둥근 모서리 342">
              <a:extLst>
                <a:ext uri="{FF2B5EF4-FFF2-40B4-BE49-F238E27FC236}">
                  <a16:creationId xmlns:a16="http://schemas.microsoft.com/office/drawing/2014/main" id="{78D39556-FB7E-443A-B361-223257888783}"/>
                </a:ext>
              </a:extLst>
            </p:cNvPr>
            <p:cNvSpPr/>
            <p:nvPr/>
          </p:nvSpPr>
          <p:spPr>
            <a:xfrm>
              <a:off x="2529736" y="5179700"/>
              <a:ext cx="1760018" cy="42987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Main function 2)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Which features do you need the most?</a:t>
              </a:r>
              <a:endParaRPr kumimoji="1" lang="ko-KR" altLang="en-US" sz="700" b="0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44" name="사각형: 둥근 모서리 343">
              <a:extLst>
                <a:ext uri="{FF2B5EF4-FFF2-40B4-BE49-F238E27FC236}">
                  <a16:creationId xmlns:a16="http://schemas.microsoft.com/office/drawing/2014/main" id="{60969B2F-9A76-4CFE-AE63-1A2391D11486}"/>
                </a:ext>
              </a:extLst>
            </p:cNvPr>
            <p:cNvSpPr/>
            <p:nvPr/>
          </p:nvSpPr>
          <p:spPr>
            <a:xfrm>
              <a:off x="2234460" y="5762300"/>
              <a:ext cx="867666" cy="53207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Automated allocation and disposal of detergent</a:t>
              </a:r>
              <a:endParaRPr kumimoji="1" lang="ko-KR" altLang="en-US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</a:t>
              </a:r>
              <a:r>
                <a:rPr kumimoji="1" lang="en-US" altLang="ko-KR" sz="600" dirty="0" err="1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EzDispense</a:t>
              </a: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™)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I need a machine that dispenses the right amount of detergent automatically.</a:t>
              </a:r>
              <a:endPara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45" name="사각형: 둥근 모서리 344">
              <a:extLst>
                <a:ext uri="{FF2B5EF4-FFF2-40B4-BE49-F238E27FC236}">
                  <a16:creationId xmlns:a16="http://schemas.microsoft.com/office/drawing/2014/main" id="{4748FDA4-916D-4E20-B545-D5EBEE4B7AC8}"/>
                </a:ext>
              </a:extLst>
            </p:cNvPr>
            <p:cNvSpPr/>
            <p:nvPr/>
          </p:nvSpPr>
          <p:spPr>
            <a:xfrm>
              <a:off x="3128204" y="5762302"/>
              <a:ext cx="779435" cy="5297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Fabric-sensing minimizes damage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(AIDD™)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I need a machine that can sense fabric type and </a:t>
              </a:r>
              <a:r>
                <a:rPr kumimoji="1" lang="en-US" altLang="ko-KR" sz="400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automatically select the most appropriate </a:t>
              </a:r>
              <a:r>
                <a:rPr kumimoji="1" lang="en-US" altLang="ko-KR" sz="400" strike="sngStrike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w</a:t>
              </a:r>
              <a:r>
                <a:rPr kumimoji="1" lang="en-US" altLang="ko-KR" sz="400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ashing motion.</a:t>
              </a:r>
            </a:p>
          </p:txBody>
        </p:sp>
        <p:sp>
          <p:nvSpPr>
            <p:cNvPr id="346" name="사각형: 둥근 모서리 345">
              <a:extLst>
                <a:ext uri="{FF2B5EF4-FFF2-40B4-BE49-F238E27FC236}">
                  <a16:creationId xmlns:a16="http://schemas.microsoft.com/office/drawing/2014/main" id="{6FF02549-FE3E-46F5-8087-8DBACB166C06}"/>
                </a:ext>
              </a:extLst>
            </p:cNvPr>
            <p:cNvSpPr/>
            <p:nvPr/>
          </p:nvSpPr>
          <p:spPr>
            <a:xfrm>
              <a:off x="3932314" y="5762300"/>
              <a:ext cx="624443" cy="5297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Remote access and control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</a:t>
              </a:r>
              <a:r>
                <a:rPr kumimoji="1" lang="en-US" altLang="ko-KR" sz="600" dirty="0" err="1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ThinQ</a:t>
              </a: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)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I need a machine I can </a:t>
              </a:r>
              <a:r>
                <a:rPr kumimoji="1" lang="en-GB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keep</a:t>
              </a:r>
              <a:r>
                <a:rPr kumimoji="1" lang="ko-KR" altLang="en-US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kumimoji="1" lang="en-GB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an</a:t>
              </a:r>
              <a:r>
                <a:rPr kumimoji="1" lang="ko-KR" altLang="en-US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kumimoji="1" lang="en-GB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eye</a:t>
              </a:r>
              <a:r>
                <a:rPr kumimoji="1" lang="ko-KR" altLang="en-US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kumimoji="1" lang="en-GB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on</a:t>
              </a:r>
              <a:r>
                <a:rPr kumimoji="1" lang="ko-KR" altLang="en-US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kumimoji="1" lang="en-GB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remotely.</a:t>
              </a:r>
              <a:endPara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A6DAF15-C6EF-435E-BF9B-AB6563E41257}"/>
                </a:ext>
              </a:extLst>
            </p:cNvPr>
            <p:cNvGrpSpPr/>
            <p:nvPr/>
          </p:nvGrpSpPr>
          <p:grpSpPr>
            <a:xfrm>
              <a:off x="1004562" y="5411492"/>
              <a:ext cx="752664" cy="381211"/>
              <a:chOff x="5077985" y="5106692"/>
              <a:chExt cx="752664" cy="381211"/>
            </a:xfrm>
          </p:grpSpPr>
          <p:grpSp>
            <p:nvGrpSpPr>
              <p:cNvPr id="429" name="그룹 428">
                <a:extLst>
                  <a:ext uri="{FF2B5EF4-FFF2-40B4-BE49-F238E27FC236}">
                    <a16:creationId xmlns:a16="http://schemas.microsoft.com/office/drawing/2014/main" id="{90994B6A-4F97-4DF4-B4E2-B6414F591D3D}"/>
                  </a:ext>
                </a:extLst>
              </p:cNvPr>
              <p:cNvGrpSpPr/>
              <p:nvPr/>
            </p:nvGrpSpPr>
            <p:grpSpPr>
              <a:xfrm>
                <a:off x="5077985" y="5379454"/>
                <a:ext cx="752664" cy="108449"/>
                <a:chOff x="6227295" y="11527628"/>
                <a:chExt cx="1515739" cy="281104"/>
              </a:xfrm>
            </p:grpSpPr>
            <p:cxnSp>
              <p:nvCxnSpPr>
                <p:cNvPr id="433" name="직선 연결선 432">
                  <a:extLst>
                    <a:ext uri="{FF2B5EF4-FFF2-40B4-BE49-F238E27FC236}">
                      <a16:creationId xmlns:a16="http://schemas.microsoft.com/office/drawing/2014/main" id="{E60887D5-E00A-4641-92A8-CC269ABED1E2}"/>
                    </a:ext>
                  </a:extLst>
                </p:cNvPr>
                <p:cNvCxnSpPr/>
                <p:nvPr/>
              </p:nvCxnSpPr>
              <p:spPr>
                <a:xfrm>
                  <a:off x="6227295" y="11531042"/>
                  <a:ext cx="0" cy="2776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직선 연결선 433">
                  <a:extLst>
                    <a:ext uri="{FF2B5EF4-FFF2-40B4-BE49-F238E27FC236}">
                      <a16:creationId xmlns:a16="http://schemas.microsoft.com/office/drawing/2014/main" id="{282029BE-428F-47CF-A723-806CFCE615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27295" y="11527628"/>
                  <a:ext cx="151573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직선 연결선 434">
                  <a:extLst>
                    <a:ext uri="{FF2B5EF4-FFF2-40B4-BE49-F238E27FC236}">
                      <a16:creationId xmlns:a16="http://schemas.microsoft.com/office/drawing/2014/main" id="{CE521E18-96F3-4C29-8F74-F4613D2952C8}"/>
                    </a:ext>
                  </a:extLst>
                </p:cNvPr>
                <p:cNvCxnSpPr/>
                <p:nvPr/>
              </p:nvCxnSpPr>
              <p:spPr>
                <a:xfrm>
                  <a:off x="7743034" y="11531044"/>
                  <a:ext cx="0" cy="2776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9" name="직선 연결선 348">
                <a:extLst>
                  <a:ext uri="{FF2B5EF4-FFF2-40B4-BE49-F238E27FC236}">
                    <a16:creationId xmlns:a16="http://schemas.microsoft.com/office/drawing/2014/main" id="{ED6E7947-5CAD-4D30-A20B-C59E8106F61E}"/>
                  </a:ext>
                </a:extLst>
              </p:cNvPr>
              <p:cNvCxnSpPr/>
              <p:nvPr/>
            </p:nvCxnSpPr>
            <p:spPr>
              <a:xfrm>
                <a:off x="5519893" y="5106692"/>
                <a:ext cx="0" cy="2756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2" name="사각형: 둥근 모서리 341">
              <a:extLst>
                <a:ext uri="{FF2B5EF4-FFF2-40B4-BE49-F238E27FC236}">
                  <a16:creationId xmlns:a16="http://schemas.microsoft.com/office/drawing/2014/main" id="{7E2DAF68-2D57-4515-BB80-FA4CB09C7608}"/>
                </a:ext>
              </a:extLst>
            </p:cNvPr>
            <p:cNvSpPr/>
            <p:nvPr/>
          </p:nvSpPr>
          <p:spPr>
            <a:xfrm>
              <a:off x="1304788" y="5759473"/>
              <a:ext cx="878450" cy="5153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Gentle fabric care for minimal damage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(AIDD™)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I need a machine that won’t damage delicate clothes.</a:t>
              </a:r>
              <a:endPara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ACB9257C-B198-483B-B67C-B56835A37EBB}"/>
                </a:ext>
              </a:extLst>
            </p:cNvPr>
            <p:cNvSpPr/>
            <p:nvPr/>
          </p:nvSpPr>
          <p:spPr>
            <a:xfrm>
              <a:off x="1427936" y="4988560"/>
              <a:ext cx="239000" cy="218440"/>
            </a:xfrm>
            <a:custGeom>
              <a:avLst/>
              <a:gdLst>
                <a:gd name="connsiteX0" fmla="*/ 1686560 w 1686560"/>
                <a:gd name="connsiteY0" fmla="*/ 0 h 218440"/>
                <a:gd name="connsiteX1" fmla="*/ 1686560 w 1686560"/>
                <a:gd name="connsiteY1" fmla="*/ 86360 h 218440"/>
                <a:gd name="connsiteX2" fmla="*/ 0 w 1686560"/>
                <a:gd name="connsiteY2" fmla="*/ 86360 h 218440"/>
                <a:gd name="connsiteX3" fmla="*/ 0 w 1686560"/>
                <a:gd name="connsiteY3" fmla="*/ 218440 h 21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6560" h="218440">
                  <a:moveTo>
                    <a:pt x="1686560" y="0"/>
                  </a:moveTo>
                  <a:lnTo>
                    <a:pt x="1686560" y="86360"/>
                  </a:lnTo>
                  <a:lnTo>
                    <a:pt x="0" y="86360"/>
                  </a:lnTo>
                  <a:lnTo>
                    <a:pt x="0" y="21844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sp>
          <p:nvSpPr>
            <p:cNvPr id="341" name="사각형: 둥근 모서리 340">
              <a:extLst>
                <a:ext uri="{FF2B5EF4-FFF2-40B4-BE49-F238E27FC236}">
                  <a16:creationId xmlns:a16="http://schemas.microsoft.com/office/drawing/2014/main" id="{1ED387D2-0F09-4FE4-97A0-1BEA0DAA05C7}"/>
                </a:ext>
              </a:extLst>
            </p:cNvPr>
            <p:cNvSpPr/>
            <p:nvPr/>
          </p:nvSpPr>
          <p:spPr>
            <a:xfrm>
              <a:off x="572419" y="5741140"/>
              <a:ext cx="714002" cy="53207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Powerful washing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</a:t>
              </a:r>
              <a:r>
                <a:rPr kumimoji="1" lang="en-US" altLang="ko-KR" sz="400" dirty="0" err="1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TurboWash</a:t>
              </a: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360,</a:t>
              </a:r>
              <a:b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</a:br>
              <a:r>
                <a:rPr kumimoji="1" lang="en-US" altLang="ko-KR" sz="400" dirty="0" err="1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TurboWash</a:t>
              </a: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™)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I need a machine that can power through dirt and stains.</a:t>
              </a:r>
              <a:endPara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97" name="사각형: 둥근 모서리 196">
            <a:extLst>
              <a:ext uri="{FF2B5EF4-FFF2-40B4-BE49-F238E27FC236}">
                <a16:creationId xmlns:a16="http://schemas.microsoft.com/office/drawing/2014/main" id="{5B15AF86-561A-45A0-8967-DC8394B47DAC}"/>
              </a:ext>
            </a:extLst>
          </p:cNvPr>
          <p:cNvSpPr/>
          <p:nvPr/>
        </p:nvSpPr>
        <p:spPr>
          <a:xfrm>
            <a:off x="7262594" y="6090778"/>
            <a:ext cx="878450" cy="546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Gentle fabric care for minimal damage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(AIDD™,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Heat pump Dryer)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 need a machine that won’t damage delicate clothes.</a:t>
            </a:r>
            <a:endParaRPr kumimoji="1" lang="ko-KR" altLang="en-US" sz="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256F76D2-5ADB-4181-AA04-065B100891BE}"/>
              </a:ext>
            </a:extLst>
          </p:cNvPr>
          <p:cNvSpPr/>
          <p:nvPr/>
        </p:nvSpPr>
        <p:spPr>
          <a:xfrm>
            <a:off x="6517678" y="6072444"/>
            <a:ext cx="714002" cy="56457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Powerful washing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kumimoji="1" lang="en-US" altLang="ko-KR" sz="4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TurboWash</a:t>
            </a: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360,</a:t>
            </a:r>
            <a:b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kumimoji="1" lang="en-US" altLang="ko-KR" sz="4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TurboWash</a:t>
            </a: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™)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 need a machine that can power through dirt and stains.</a:t>
            </a:r>
            <a:endParaRPr kumimoji="1" lang="ko-KR" altLang="en-US" sz="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99" name="사각형: 둥근 모서리 198">
            <a:extLst>
              <a:ext uri="{FF2B5EF4-FFF2-40B4-BE49-F238E27FC236}">
                <a16:creationId xmlns:a16="http://schemas.microsoft.com/office/drawing/2014/main" id="{5D207BA9-5AA7-474E-AC38-06911FA0D811}"/>
              </a:ext>
            </a:extLst>
          </p:cNvPr>
          <p:cNvSpPr/>
          <p:nvPr/>
        </p:nvSpPr>
        <p:spPr>
          <a:xfrm>
            <a:off x="8309307" y="6119736"/>
            <a:ext cx="974915" cy="524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Automated allocation and disposal of detergent</a:t>
            </a:r>
            <a:endParaRPr kumimoji="1" lang="ko-KR" altLang="en-US" sz="6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kumimoji="1" lang="en-US" altLang="ko-KR" sz="6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EzDispense</a:t>
            </a: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™)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 need a machine that dispenses the right amount of detergent automatically.</a:t>
            </a:r>
            <a:endParaRPr kumimoji="1" lang="ko-KR" altLang="en-US" sz="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F7532F01-8E9E-4C4B-8AA6-E2B5504F66E9}"/>
              </a:ext>
            </a:extLst>
          </p:cNvPr>
          <p:cNvSpPr/>
          <p:nvPr/>
        </p:nvSpPr>
        <p:spPr>
          <a:xfrm>
            <a:off x="9339855" y="6119738"/>
            <a:ext cx="870138" cy="5172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Fabric-sensing minimizes damage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(AIDD™)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 need a machine that can sense fabric type and automatically select the </a:t>
            </a:r>
            <a:r>
              <a:rPr kumimoji="1" lang="en-US" altLang="ko-KR" sz="4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most appropriate washing motion.</a:t>
            </a:r>
          </a:p>
        </p:txBody>
      </p: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D6CC2D0D-BD97-4373-8368-B24D75D93396}"/>
              </a:ext>
            </a:extLst>
          </p:cNvPr>
          <p:cNvSpPr/>
          <p:nvPr/>
        </p:nvSpPr>
        <p:spPr>
          <a:xfrm>
            <a:off x="10231145" y="6113945"/>
            <a:ext cx="767679" cy="5251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Remote access and control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kumimoji="1" lang="en-US" altLang="ko-KR" sz="6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ThinQ</a:t>
            </a: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 need a machine I can </a:t>
            </a:r>
            <a:r>
              <a:rPr kumimoji="1" lang="en-GB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keep</a:t>
            </a:r>
            <a:r>
              <a: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en-GB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an</a:t>
            </a:r>
            <a:r>
              <a: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en-GB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eye</a:t>
            </a:r>
            <a:r>
              <a: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en-GB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on</a:t>
            </a:r>
            <a:r>
              <a: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en-GB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remotely.</a:t>
            </a:r>
            <a:endParaRPr kumimoji="1" lang="ko-KR" altLang="en-US" sz="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65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A01043-EEC2-445F-BEBB-34776D12593A}"/>
              </a:ext>
            </a:extLst>
          </p:cNvPr>
          <p:cNvSpPr txBox="1"/>
          <p:nvPr/>
        </p:nvSpPr>
        <p:spPr>
          <a:xfrm>
            <a:off x="3048778" y="32443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err="1"/>
              <a:t>퀵</a:t>
            </a:r>
            <a:r>
              <a:rPr lang="ko-KR" altLang="en-US" b="1" dirty="0" err="1"/>
              <a:t>파인더</a:t>
            </a:r>
            <a:r>
              <a:rPr lang="ko-KR" altLang="en-US" sz="1800" b="1" dirty="0"/>
              <a:t> 시나리오</a:t>
            </a:r>
            <a:r>
              <a:rPr lang="en-US" altLang="ko-KR" sz="1800" b="1" dirty="0"/>
              <a:t>_UK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127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B77DAD-5D23-4E91-8AB7-CF4964ECE8B1}"/>
              </a:ext>
            </a:extLst>
          </p:cNvPr>
          <p:cNvSpPr txBox="1"/>
          <p:nvPr/>
        </p:nvSpPr>
        <p:spPr>
          <a:xfrm>
            <a:off x="55963" y="65391"/>
            <a:ext cx="2694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Arial Narrow" panose="020B0606020202030204" pitchFamily="34" charset="0"/>
              </a:rPr>
              <a:t>[ Quick Finder </a:t>
            </a:r>
            <a:r>
              <a:rPr lang="ko-KR" altLang="en-US" sz="1200" b="1" dirty="0">
                <a:latin typeface="Arial Narrow" panose="020B0606020202030204" pitchFamily="34" charset="0"/>
              </a:rPr>
              <a:t>냉장고 시나리오</a:t>
            </a:r>
            <a:r>
              <a:rPr lang="en-US" altLang="ko-KR" sz="1200" b="1" dirty="0">
                <a:latin typeface="Arial Narrow" panose="020B0606020202030204" pitchFamily="34" charset="0"/>
              </a:rPr>
              <a:t>_</a:t>
            </a:r>
            <a:r>
              <a:rPr lang="ko-KR" altLang="en-US" sz="1200" b="1" dirty="0">
                <a:latin typeface="Arial Narrow" panose="020B0606020202030204" pitchFamily="34" charset="0"/>
              </a:rPr>
              <a:t>공통 </a:t>
            </a:r>
            <a:r>
              <a:rPr lang="en-US" altLang="ko-KR" sz="1200" b="1" dirty="0">
                <a:latin typeface="Arial Narrow" panose="020B0606020202030204" pitchFamily="34" charset="0"/>
              </a:rPr>
              <a:t>]</a:t>
            </a:r>
            <a:endParaRPr lang="ko-KR" altLang="en-US" sz="1200" b="1" dirty="0">
              <a:latin typeface="Arial Narrow" panose="020B0606020202030204" pitchFamily="34" charset="0"/>
            </a:endParaRPr>
          </a:p>
        </p:txBody>
      </p:sp>
      <p:cxnSp>
        <p:nvCxnSpPr>
          <p:cNvPr id="506" name="직선 연결선 505">
            <a:extLst>
              <a:ext uri="{FF2B5EF4-FFF2-40B4-BE49-F238E27FC236}">
                <a16:creationId xmlns:a16="http://schemas.microsoft.com/office/drawing/2014/main" id="{E320D077-0248-42A5-A4F7-828187F134AC}"/>
              </a:ext>
            </a:extLst>
          </p:cNvPr>
          <p:cNvCxnSpPr>
            <a:cxnSpLocks/>
          </p:cNvCxnSpPr>
          <p:nvPr/>
        </p:nvCxnSpPr>
        <p:spPr>
          <a:xfrm flipH="1">
            <a:off x="3712522" y="4850013"/>
            <a:ext cx="27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CE96026F-A605-4CCE-BE99-B2F58AADFBFD}"/>
              </a:ext>
            </a:extLst>
          </p:cNvPr>
          <p:cNvGrpSpPr/>
          <p:nvPr/>
        </p:nvGrpSpPr>
        <p:grpSpPr>
          <a:xfrm>
            <a:off x="3249368" y="948868"/>
            <a:ext cx="5818370" cy="201921"/>
            <a:chOff x="-5159206" y="-241365"/>
            <a:chExt cx="15287201" cy="530286"/>
          </a:xfrm>
        </p:grpSpPr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22DAA3E0-C48C-40F6-AA82-B9A3EFC330DC}"/>
                </a:ext>
              </a:extLst>
            </p:cNvPr>
            <p:cNvCxnSpPr/>
            <p:nvPr/>
          </p:nvCxnSpPr>
          <p:spPr>
            <a:xfrm>
              <a:off x="2625385" y="-241365"/>
              <a:ext cx="0" cy="2451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EEF842A3-D458-4ED7-B0C5-F7A1F2DD73E1}"/>
                </a:ext>
              </a:extLst>
            </p:cNvPr>
            <p:cNvCxnSpPr>
              <a:cxnSpLocks/>
              <a:endCxn id="151" idx="0"/>
            </p:cNvCxnSpPr>
            <p:nvPr/>
          </p:nvCxnSpPr>
          <p:spPr>
            <a:xfrm flipH="1">
              <a:off x="-5159206" y="3770"/>
              <a:ext cx="3996" cy="1808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D742DA6B-431E-48CD-B974-7B045011C402}"/>
                </a:ext>
              </a:extLst>
            </p:cNvPr>
            <p:cNvCxnSpPr>
              <a:cxnSpLocks/>
            </p:cNvCxnSpPr>
            <p:nvPr/>
          </p:nvCxnSpPr>
          <p:spPr>
            <a:xfrm>
              <a:off x="2623400" y="6764"/>
              <a:ext cx="0" cy="28215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C00E773B-E6FD-4618-8B59-51691A8A1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155210" y="4093"/>
              <a:ext cx="152805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직선 연결선 592">
              <a:extLst>
                <a:ext uri="{FF2B5EF4-FFF2-40B4-BE49-F238E27FC236}">
                  <a16:creationId xmlns:a16="http://schemas.microsoft.com/office/drawing/2014/main" id="{E48EF015-FC68-4FCB-8660-4066D8E91A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25344" y="6764"/>
              <a:ext cx="2651" cy="18768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E6087DBE-D250-4EAA-BEC9-811867E139D9}"/>
                </a:ext>
              </a:extLst>
            </p:cNvPr>
            <p:cNvCxnSpPr>
              <a:cxnSpLocks/>
            </p:cNvCxnSpPr>
            <p:nvPr/>
          </p:nvCxnSpPr>
          <p:spPr>
            <a:xfrm>
              <a:off x="-1211815" y="6764"/>
              <a:ext cx="0" cy="28215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46B10982-9CCC-4D71-8E63-53483CC6C7F8}"/>
                </a:ext>
              </a:extLst>
            </p:cNvPr>
            <p:cNvCxnSpPr>
              <a:cxnSpLocks/>
            </p:cNvCxnSpPr>
            <p:nvPr/>
          </p:nvCxnSpPr>
          <p:spPr>
            <a:xfrm>
              <a:off x="6647359" y="6764"/>
              <a:ext cx="0" cy="28215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D48FDE6-22AE-49CE-B107-430142B90898}"/>
              </a:ext>
            </a:extLst>
          </p:cNvPr>
          <p:cNvSpPr/>
          <p:nvPr/>
        </p:nvSpPr>
        <p:spPr>
          <a:xfrm>
            <a:off x="2732840" y="1111079"/>
            <a:ext cx="1033055" cy="4665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Multi Door Fridge Freezers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  <a:highlight>
                  <a:srgbClr val="FFFF00"/>
                </a:highlight>
                <a:latin typeface="Arial Narrow" panose="020B0606020202030204" pitchFamily="34" charset="0"/>
              </a:rPr>
              <a:t>Underneath a twin-door setup that opens from the middle is a freezer drawer or two. Usually spacious, they are also called ‘multi-door’ fridges and are ideal for bigger families.</a:t>
            </a:r>
            <a:endParaRPr lang="ko-KR" altLang="en-US" sz="400" dirty="0">
              <a:solidFill>
                <a:schemeClr val="tx1"/>
              </a:solidFill>
              <a:highlight>
                <a:srgbClr val="FFFF00"/>
              </a:highlight>
              <a:latin typeface="Arial Narrow" panose="020B0606020202030204" pitchFamily="34" charset="0"/>
            </a:endParaRP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8A5BAAEA-729B-4CD6-8D9E-42784FB0D633}"/>
              </a:ext>
            </a:extLst>
          </p:cNvPr>
          <p:cNvGrpSpPr/>
          <p:nvPr/>
        </p:nvGrpSpPr>
        <p:grpSpPr>
          <a:xfrm>
            <a:off x="4987716" y="20686"/>
            <a:ext cx="2774535" cy="939606"/>
            <a:chOff x="2714676" y="-208708"/>
            <a:chExt cx="7341153" cy="2717369"/>
          </a:xfrm>
        </p:grpSpPr>
        <p:sp>
          <p:nvSpPr>
            <p:cNvPr id="224" name="사각형: 둥근 모서리 223">
              <a:extLst>
                <a:ext uri="{FF2B5EF4-FFF2-40B4-BE49-F238E27FC236}">
                  <a16:creationId xmlns:a16="http://schemas.microsoft.com/office/drawing/2014/main" id="{C3634583-2815-4220-BB26-BB9F7DC54D19}"/>
                </a:ext>
              </a:extLst>
            </p:cNvPr>
            <p:cNvSpPr/>
            <p:nvPr/>
          </p:nvSpPr>
          <p:spPr>
            <a:xfrm>
              <a:off x="4105373" y="-208708"/>
              <a:ext cx="3785918" cy="8847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Purpose of purchase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Why are you looking for a new fridge?</a:t>
              </a:r>
              <a:endParaRPr lang="ko-KR" altLang="en-US" sz="500" dirty="0">
                <a:latin typeface="Arial Narrow" panose="020B0606020202030204" pitchFamily="34" charset="0"/>
              </a:endParaRPr>
            </a:p>
          </p:txBody>
        </p:sp>
        <p:sp>
          <p:nvSpPr>
            <p:cNvPr id="225" name="사각형: 둥근 모서리 224">
              <a:extLst>
                <a:ext uri="{FF2B5EF4-FFF2-40B4-BE49-F238E27FC236}">
                  <a16:creationId xmlns:a16="http://schemas.microsoft.com/office/drawing/2014/main" id="{9E49F58D-835C-4087-8AA7-E6E9DE347E4B}"/>
                </a:ext>
              </a:extLst>
            </p:cNvPr>
            <p:cNvSpPr/>
            <p:nvPr/>
          </p:nvSpPr>
          <p:spPr>
            <a:xfrm>
              <a:off x="3770992" y="1821655"/>
              <a:ext cx="4344956" cy="68700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Q1. Product type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700" b="0" i="0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What type of fridge are you looking for</a:t>
              </a:r>
              <a:r>
                <a:rPr kumimoji="1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?</a:t>
              </a:r>
              <a:endPara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26" name="TextBox 55">
              <a:extLst>
                <a:ext uri="{FF2B5EF4-FFF2-40B4-BE49-F238E27FC236}">
                  <a16:creationId xmlns:a16="http://schemas.microsoft.com/office/drawing/2014/main" id="{98F522B8-DB09-4A9D-9D09-E77930991AB1}"/>
                </a:ext>
              </a:extLst>
            </p:cNvPr>
            <p:cNvSpPr txBox="1"/>
            <p:nvPr/>
          </p:nvSpPr>
          <p:spPr>
            <a:xfrm>
              <a:off x="5906898" y="649580"/>
              <a:ext cx="4148931" cy="40054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3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* </a:t>
              </a:r>
              <a:r>
                <a:rPr lang="ko-KR" altLang="en-US" sz="3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내부 데이터 확보를 위한 문항으로 </a:t>
              </a:r>
              <a:r>
                <a:rPr lang="en-US" altLang="ko-KR" sz="3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Quick Finder </a:t>
              </a:r>
              <a:r>
                <a:rPr lang="ko-KR" altLang="en-US" sz="3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상에서는 옵션 별 시나리오는 동일</a:t>
              </a:r>
            </a:p>
          </p:txBody>
        </p: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DBEAA68A-7E08-43D0-AD2C-4336EBDE15A5}"/>
                </a:ext>
              </a:extLst>
            </p:cNvPr>
            <p:cNvGrpSpPr/>
            <p:nvPr/>
          </p:nvGrpSpPr>
          <p:grpSpPr>
            <a:xfrm>
              <a:off x="3735571" y="693718"/>
              <a:ext cx="4589937" cy="546028"/>
              <a:chOff x="3735571" y="693718"/>
              <a:chExt cx="4558614" cy="536977"/>
            </a:xfrm>
          </p:grpSpPr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66D6F88F-D4B3-42FF-8424-5886687C5E63}"/>
                  </a:ext>
                </a:extLst>
              </p:cNvPr>
              <p:cNvCxnSpPr/>
              <p:nvPr/>
            </p:nvCxnSpPr>
            <p:spPr>
              <a:xfrm>
                <a:off x="5954371" y="693718"/>
                <a:ext cx="0" cy="2451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88CA7A89-62A7-4AF4-9B75-412D1F7BEFC9}"/>
                  </a:ext>
                </a:extLst>
              </p:cNvPr>
              <p:cNvCxnSpPr/>
              <p:nvPr/>
            </p:nvCxnSpPr>
            <p:spPr>
              <a:xfrm>
                <a:off x="3740831" y="953009"/>
                <a:ext cx="0" cy="277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FD30CF6B-D399-4655-91D3-90DE0FF94ECA}"/>
                  </a:ext>
                </a:extLst>
              </p:cNvPr>
              <p:cNvCxnSpPr/>
              <p:nvPr/>
            </p:nvCxnSpPr>
            <p:spPr>
              <a:xfrm>
                <a:off x="5953640" y="949199"/>
                <a:ext cx="0" cy="2814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3B2A8195-9276-4A77-8D31-413053694E93}"/>
                  </a:ext>
                </a:extLst>
              </p:cNvPr>
              <p:cNvCxnSpPr/>
              <p:nvPr/>
            </p:nvCxnSpPr>
            <p:spPr>
              <a:xfrm>
                <a:off x="8290480" y="949199"/>
                <a:ext cx="0" cy="281496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903CA08A-B4E2-4D1C-B71B-213A2865B481}"/>
                  </a:ext>
                </a:extLst>
              </p:cNvPr>
              <p:cNvCxnSpPr/>
              <p:nvPr/>
            </p:nvCxnSpPr>
            <p:spPr>
              <a:xfrm flipH="1">
                <a:off x="3735571" y="945511"/>
                <a:ext cx="455861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id="{29D547BC-0DBE-4A29-8A2E-8048AA29A2D3}"/>
                </a:ext>
              </a:extLst>
            </p:cNvPr>
            <p:cNvCxnSpPr/>
            <p:nvPr/>
          </p:nvCxnSpPr>
          <p:spPr>
            <a:xfrm flipV="1">
              <a:off x="5974628" y="1647721"/>
              <a:ext cx="0" cy="1297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사각형: 둥근 모서리 228">
              <a:extLst>
                <a:ext uri="{FF2B5EF4-FFF2-40B4-BE49-F238E27FC236}">
                  <a16:creationId xmlns:a16="http://schemas.microsoft.com/office/drawing/2014/main" id="{FC52E7D0-01BE-4576-A477-6E0BA0C74BF6}"/>
                </a:ext>
              </a:extLst>
            </p:cNvPr>
            <p:cNvSpPr/>
            <p:nvPr/>
          </p:nvSpPr>
          <p:spPr>
            <a:xfrm>
              <a:off x="2714676" y="1057195"/>
              <a:ext cx="1970578" cy="6077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b="1" i="0" u="none" strike="noStrike" dirty="0"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New Setup</a:t>
              </a:r>
            </a:p>
            <a:p>
              <a:pPr algn="ctr"/>
              <a:r>
                <a:rPr lang="en-US" altLang="ko-KR" sz="400" b="0" i="0" u="none" strike="noStrike" dirty="0"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Moving in? </a:t>
              </a:r>
            </a:p>
            <a:p>
              <a:pPr algn="ctr"/>
              <a:r>
                <a:rPr lang="en-US" altLang="ko-KR" sz="400" b="0" i="0" u="none" strike="noStrike" dirty="0"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Furnish your new home.</a:t>
              </a:r>
            </a:p>
          </p:txBody>
        </p:sp>
        <p:sp>
          <p:nvSpPr>
            <p:cNvPr id="230" name="사각형: 둥근 모서리 229">
              <a:extLst>
                <a:ext uri="{FF2B5EF4-FFF2-40B4-BE49-F238E27FC236}">
                  <a16:creationId xmlns:a16="http://schemas.microsoft.com/office/drawing/2014/main" id="{9AF6850C-FFE2-4381-95A7-BC3C3837EA98}"/>
                </a:ext>
              </a:extLst>
            </p:cNvPr>
            <p:cNvSpPr/>
            <p:nvPr/>
          </p:nvSpPr>
          <p:spPr>
            <a:xfrm>
              <a:off x="5026747" y="1047336"/>
              <a:ext cx="1969480" cy="6077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b="1" i="0" u="none" strike="noStrike" dirty="0"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Replacement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Replace a defunct machine.</a:t>
              </a:r>
              <a:endParaRPr lang="ko-KR" altLang="en-US" sz="4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31" name="사각형: 둥근 모서리 230">
              <a:extLst>
                <a:ext uri="{FF2B5EF4-FFF2-40B4-BE49-F238E27FC236}">
                  <a16:creationId xmlns:a16="http://schemas.microsoft.com/office/drawing/2014/main" id="{46F680B7-0221-4794-AA0D-0B161F5286F6}"/>
                </a:ext>
              </a:extLst>
            </p:cNvPr>
            <p:cNvSpPr/>
            <p:nvPr/>
          </p:nvSpPr>
          <p:spPr>
            <a:xfrm>
              <a:off x="7224588" y="1027182"/>
              <a:ext cx="1978574" cy="6077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b="1" i="0" u="none" strike="noStrike" dirty="0"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Upgrade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Switch to a more functional or better designed machine.</a:t>
              </a:r>
              <a:endParaRPr lang="ko-KR" altLang="en-US" sz="4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  <a:p>
              <a:pPr algn="ctr"/>
              <a:endParaRPr lang="ko-KR" altLang="en-US" sz="2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59" name="사각형: 둥근 모서리 258">
            <a:extLst>
              <a:ext uri="{FF2B5EF4-FFF2-40B4-BE49-F238E27FC236}">
                <a16:creationId xmlns:a16="http://schemas.microsoft.com/office/drawing/2014/main" id="{7216D1EB-21C3-48C6-B1BD-D9207A35076C}"/>
              </a:ext>
            </a:extLst>
          </p:cNvPr>
          <p:cNvSpPr/>
          <p:nvPr/>
        </p:nvSpPr>
        <p:spPr>
          <a:xfrm>
            <a:off x="4230155" y="1110026"/>
            <a:ext cx="1059207" cy="47941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American Style Fridge Freezers</a:t>
            </a:r>
          </a:p>
          <a:p>
            <a:pPr algn="ctr"/>
            <a:r>
              <a:rPr lang="en-US" altLang="ko-KR" sz="400" strike="sngStrike" dirty="0">
                <a:solidFill>
                  <a:srgbClr val="FF0000"/>
                </a:solidFill>
                <a:latin typeface="Arial Narrow" panose="020B0606020202030204" pitchFamily="34" charset="0"/>
              </a:rPr>
              <a:t>Also known as ‘American-</a:t>
            </a:r>
            <a:r>
              <a:rPr lang="en-US" altLang="ko-KR" sz="400" strike="sngStrike" dirty="0" err="1">
                <a:solidFill>
                  <a:srgbClr val="FF0000"/>
                </a:solidFill>
                <a:latin typeface="Arial Narrow" panose="020B0606020202030204" pitchFamily="34" charset="0"/>
              </a:rPr>
              <a:t>style’,</a:t>
            </a:r>
            <a:r>
              <a:rPr lang="en-US" altLang="ko-KR" sz="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These</a:t>
            </a:r>
            <a:r>
              <a:rPr lang="en-US" altLang="ko-KR" sz="400" dirty="0">
                <a:solidFill>
                  <a:schemeClr val="tx1"/>
                </a:solidFill>
                <a:latin typeface="Arial Narrow" panose="020B0606020202030204" pitchFamily="34" charset="0"/>
              </a:rPr>
              <a:t> feature double doors that open from the middle. They tend to come with larger capacity than traditional single-hinged fridges.</a:t>
            </a:r>
            <a:endParaRPr lang="ko-KR" altLang="en-US" sz="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0" name="사각형: 둥근 모서리 259">
            <a:extLst>
              <a:ext uri="{FF2B5EF4-FFF2-40B4-BE49-F238E27FC236}">
                <a16:creationId xmlns:a16="http://schemas.microsoft.com/office/drawing/2014/main" id="{B49312D0-BC25-4CCA-88DD-B665959B1C5E}"/>
              </a:ext>
            </a:extLst>
          </p:cNvPr>
          <p:cNvSpPr/>
          <p:nvPr/>
        </p:nvSpPr>
        <p:spPr>
          <a:xfrm>
            <a:off x="7197324" y="1108741"/>
            <a:ext cx="1059207" cy="34587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Combi Fridge Freezers</a:t>
            </a:r>
          </a:p>
          <a:p>
            <a:pPr algn="ctr"/>
            <a:r>
              <a:rPr lang="en-US" altLang="ko-KR" sz="400" strike="sngStrike" dirty="0">
                <a:solidFill>
                  <a:srgbClr val="FF0000"/>
                </a:solidFill>
                <a:latin typeface="Arial Narrow" panose="020B0606020202030204" pitchFamily="34" charset="0"/>
              </a:rPr>
              <a:t>Also called ‘combi freezers,’ </a:t>
            </a:r>
            <a:r>
              <a:rPr lang="en-US" altLang="ko-KR" sz="400" dirty="0">
                <a:solidFill>
                  <a:schemeClr val="tx1"/>
                </a:solidFill>
                <a:latin typeface="Arial Narrow" panose="020B0606020202030204" pitchFamily="34" charset="0"/>
              </a:rPr>
              <a:t>This classic style that tends to be compact, with the freezer at the bottom and handles aligned on one side.</a:t>
            </a:r>
            <a:endParaRPr lang="ko-KR" altLang="en-US" sz="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372" name="그룹 371">
            <a:extLst>
              <a:ext uri="{FF2B5EF4-FFF2-40B4-BE49-F238E27FC236}">
                <a16:creationId xmlns:a16="http://schemas.microsoft.com/office/drawing/2014/main" id="{57EE8B81-C221-4174-8D98-9ACEEFE0A2B9}"/>
              </a:ext>
            </a:extLst>
          </p:cNvPr>
          <p:cNvGrpSpPr/>
          <p:nvPr/>
        </p:nvGrpSpPr>
        <p:grpSpPr>
          <a:xfrm>
            <a:off x="4792399" y="4940867"/>
            <a:ext cx="5153017" cy="287388"/>
            <a:chOff x="-13434936" y="-485530"/>
            <a:chExt cx="35782363" cy="773344"/>
          </a:xfrm>
        </p:grpSpPr>
        <p:cxnSp>
          <p:nvCxnSpPr>
            <p:cNvPr id="377" name="직선 연결선 376">
              <a:extLst>
                <a:ext uri="{FF2B5EF4-FFF2-40B4-BE49-F238E27FC236}">
                  <a16:creationId xmlns:a16="http://schemas.microsoft.com/office/drawing/2014/main" id="{C73BC84F-6765-43A7-8BF9-798E9FB90AEF}"/>
                </a:ext>
              </a:extLst>
            </p:cNvPr>
            <p:cNvCxnSpPr>
              <a:cxnSpLocks/>
            </p:cNvCxnSpPr>
            <p:nvPr/>
          </p:nvCxnSpPr>
          <p:spPr>
            <a:xfrm>
              <a:off x="2625384" y="-485530"/>
              <a:ext cx="0" cy="4892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직선 연결선 383">
              <a:extLst>
                <a:ext uri="{FF2B5EF4-FFF2-40B4-BE49-F238E27FC236}">
                  <a16:creationId xmlns:a16="http://schemas.microsoft.com/office/drawing/2014/main" id="{D4B27AB9-FD92-47EF-89BA-A1310BD75FE2}"/>
                </a:ext>
              </a:extLst>
            </p:cNvPr>
            <p:cNvCxnSpPr>
              <a:cxnSpLocks/>
            </p:cNvCxnSpPr>
            <p:nvPr/>
          </p:nvCxnSpPr>
          <p:spPr>
            <a:xfrm>
              <a:off x="6808371" y="6764"/>
              <a:ext cx="0" cy="281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5" name="직선 연결선 384">
              <a:extLst>
                <a:ext uri="{FF2B5EF4-FFF2-40B4-BE49-F238E27FC236}">
                  <a16:creationId xmlns:a16="http://schemas.microsoft.com/office/drawing/2014/main" id="{D1B10D47-CF84-42C1-8960-82887A618B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3434936" y="1024"/>
              <a:ext cx="357823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직선 연결선 385">
              <a:extLst>
                <a:ext uri="{FF2B5EF4-FFF2-40B4-BE49-F238E27FC236}">
                  <a16:creationId xmlns:a16="http://schemas.microsoft.com/office/drawing/2014/main" id="{18D35BBA-1050-48AE-9756-AE16B63488BA}"/>
                </a:ext>
              </a:extLst>
            </p:cNvPr>
            <p:cNvCxnSpPr>
              <a:cxnSpLocks/>
            </p:cNvCxnSpPr>
            <p:nvPr/>
          </p:nvCxnSpPr>
          <p:spPr>
            <a:xfrm>
              <a:off x="12160077" y="6764"/>
              <a:ext cx="0" cy="281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직선 연결선 387">
              <a:extLst>
                <a:ext uri="{FF2B5EF4-FFF2-40B4-BE49-F238E27FC236}">
                  <a16:creationId xmlns:a16="http://schemas.microsoft.com/office/drawing/2014/main" id="{5CDC816E-C97A-4586-B5DE-857FD88E6577}"/>
                </a:ext>
              </a:extLst>
            </p:cNvPr>
            <p:cNvCxnSpPr>
              <a:cxnSpLocks/>
            </p:cNvCxnSpPr>
            <p:nvPr/>
          </p:nvCxnSpPr>
          <p:spPr>
            <a:xfrm>
              <a:off x="17208984" y="6764"/>
              <a:ext cx="0" cy="281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직선 연결선 390">
              <a:extLst>
                <a:ext uri="{FF2B5EF4-FFF2-40B4-BE49-F238E27FC236}">
                  <a16:creationId xmlns:a16="http://schemas.microsoft.com/office/drawing/2014/main" id="{001C3DEB-8101-4857-821C-E2435EFA6195}"/>
                </a:ext>
              </a:extLst>
            </p:cNvPr>
            <p:cNvCxnSpPr>
              <a:cxnSpLocks/>
            </p:cNvCxnSpPr>
            <p:nvPr/>
          </p:nvCxnSpPr>
          <p:spPr>
            <a:xfrm>
              <a:off x="940110" y="-26870"/>
              <a:ext cx="0" cy="2772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>
              <a:extLst>
                <a:ext uri="{FF2B5EF4-FFF2-40B4-BE49-F238E27FC236}">
                  <a16:creationId xmlns:a16="http://schemas.microsoft.com/office/drawing/2014/main" id="{A691E174-CEA6-4568-9509-562706DD41D2}"/>
                </a:ext>
              </a:extLst>
            </p:cNvPr>
            <p:cNvCxnSpPr>
              <a:cxnSpLocks/>
            </p:cNvCxnSpPr>
            <p:nvPr/>
          </p:nvCxnSpPr>
          <p:spPr>
            <a:xfrm>
              <a:off x="-8968697" y="10572"/>
              <a:ext cx="0" cy="2772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87CF417D-41EB-4FBC-BDAD-9ECD3DE16774}"/>
                </a:ext>
              </a:extLst>
            </p:cNvPr>
            <p:cNvCxnSpPr>
              <a:cxnSpLocks/>
            </p:cNvCxnSpPr>
            <p:nvPr/>
          </p:nvCxnSpPr>
          <p:spPr>
            <a:xfrm>
              <a:off x="22347427" y="6764"/>
              <a:ext cx="0" cy="281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4D3AA9A8-7AB2-4F22-B85C-F729B8E6113C}"/>
                </a:ext>
              </a:extLst>
            </p:cNvPr>
            <p:cNvCxnSpPr>
              <a:cxnSpLocks/>
            </p:cNvCxnSpPr>
            <p:nvPr/>
          </p:nvCxnSpPr>
          <p:spPr>
            <a:xfrm>
              <a:off x="-4477063" y="10572"/>
              <a:ext cx="0" cy="2772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2B8C7098-F5EA-4AB1-9ABF-6E3A097FEC43}"/>
                </a:ext>
              </a:extLst>
            </p:cNvPr>
            <p:cNvCxnSpPr>
              <a:cxnSpLocks/>
            </p:cNvCxnSpPr>
            <p:nvPr/>
          </p:nvCxnSpPr>
          <p:spPr>
            <a:xfrm>
              <a:off x="-13434936" y="10572"/>
              <a:ext cx="0" cy="2772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8" name="사각형: 둥근 모서리 397">
            <a:extLst>
              <a:ext uri="{FF2B5EF4-FFF2-40B4-BE49-F238E27FC236}">
                <a16:creationId xmlns:a16="http://schemas.microsoft.com/office/drawing/2014/main" id="{D5AF3848-2BF1-4F5A-AADD-1BDE963FF480}"/>
              </a:ext>
            </a:extLst>
          </p:cNvPr>
          <p:cNvSpPr/>
          <p:nvPr/>
        </p:nvSpPr>
        <p:spPr>
          <a:xfrm>
            <a:off x="5636139" y="4787302"/>
            <a:ext cx="2480652" cy="236262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Q7. Main function 1)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Which features are most important to you (when choosing a fridge)?</a:t>
            </a:r>
            <a:endParaRPr kumimoji="1" lang="ko-KR" altLang="en-US" sz="700" b="0" i="0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99" name="사각형: 둥근 모서리 398">
            <a:extLst>
              <a:ext uri="{FF2B5EF4-FFF2-40B4-BE49-F238E27FC236}">
                <a16:creationId xmlns:a16="http://schemas.microsoft.com/office/drawing/2014/main" id="{9EC4A6D2-52A1-48BC-900C-6E04A87B5EB3}"/>
              </a:ext>
            </a:extLst>
          </p:cNvPr>
          <p:cNvSpPr/>
          <p:nvPr/>
        </p:nvSpPr>
        <p:spPr>
          <a:xfrm>
            <a:off x="5796383" y="5175205"/>
            <a:ext cx="572078" cy="6040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7-3. Ventilation </a:t>
            </a:r>
            <a:endParaRPr kumimoji="1" lang="ko-KR" altLang="en-US" sz="6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Pure N Fresh</a:t>
            </a:r>
            <a:r>
              <a:rPr kumimoji="1" 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™ carbon air filtration reduces fridge odors.</a:t>
            </a:r>
          </a:p>
        </p:txBody>
      </p:sp>
      <p:sp>
        <p:nvSpPr>
          <p:cNvPr id="403" name="사각형: 둥근 모서리 402">
            <a:extLst>
              <a:ext uri="{FF2B5EF4-FFF2-40B4-BE49-F238E27FC236}">
                <a16:creationId xmlns:a16="http://schemas.microsoft.com/office/drawing/2014/main" id="{2043B781-1371-4F21-B156-A64EF9035FC3}"/>
              </a:ext>
            </a:extLst>
          </p:cNvPr>
          <p:cNvSpPr/>
          <p:nvPr/>
        </p:nvSpPr>
        <p:spPr>
          <a:xfrm>
            <a:off x="8041048" y="5175205"/>
            <a:ext cx="778263" cy="4979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7-6. Smart/AI features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kumimoji="1" lang="en-US" altLang="ko-KR" sz="6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ThinQ</a:t>
            </a: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kumimoji="1" lang="ko-KR" altLang="en-US" sz="6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 smart assistance will ensure nothing falls through the crack.</a:t>
            </a:r>
          </a:p>
        </p:txBody>
      </p:sp>
      <p:sp>
        <p:nvSpPr>
          <p:cNvPr id="296" name="사각형: 둥근 모서리 295">
            <a:extLst>
              <a:ext uri="{FF2B5EF4-FFF2-40B4-BE49-F238E27FC236}">
                <a16:creationId xmlns:a16="http://schemas.microsoft.com/office/drawing/2014/main" id="{334DA123-CE51-4E63-98F1-1AA9167F67CB}"/>
              </a:ext>
            </a:extLst>
          </p:cNvPr>
          <p:cNvSpPr/>
          <p:nvPr/>
        </p:nvSpPr>
        <p:spPr>
          <a:xfrm>
            <a:off x="4451193" y="5175205"/>
            <a:ext cx="631331" cy="7250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GB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7-1. Long-lasting Freshness</a:t>
            </a:r>
            <a:endParaRPr kumimoji="1" lang="ko-KR" altLang="en-US" sz="6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Keep food fresh and crisp whatever part of the fridge it’s stored in, with Linear Cooling, Door Cooling+ and more.</a:t>
            </a:r>
          </a:p>
        </p:txBody>
      </p: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3CCBF669-97AC-42B6-ADA1-15AA791A922A}"/>
              </a:ext>
            </a:extLst>
          </p:cNvPr>
          <p:cNvSpPr/>
          <p:nvPr/>
        </p:nvSpPr>
        <p:spPr>
          <a:xfrm>
            <a:off x="9598554" y="5175204"/>
            <a:ext cx="701832" cy="4151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7-7. Ice &amp; Water dispenser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Enjoy fresh ice and water without opening the fridge.</a:t>
            </a:r>
            <a:endParaRPr kumimoji="1" lang="ko-KR" altLang="en-US" sz="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01" name="사각형: 둥근 모서리 400">
            <a:extLst>
              <a:ext uri="{FF2B5EF4-FFF2-40B4-BE49-F238E27FC236}">
                <a16:creationId xmlns:a16="http://schemas.microsoft.com/office/drawing/2014/main" id="{5DBF00E5-BB8B-420F-8CF6-0462B8E34B14}"/>
              </a:ext>
            </a:extLst>
          </p:cNvPr>
          <p:cNvSpPr/>
          <p:nvPr/>
        </p:nvSpPr>
        <p:spPr>
          <a:xfrm>
            <a:off x="6427546" y="5183261"/>
            <a:ext cx="892341" cy="5514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7-4. A or better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Energy Ratings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On less energy and less bills, maintain all your food in optimal condition with LG’s Inverter Linear Compressor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and Smart Inverter. </a:t>
            </a:r>
            <a:endParaRPr kumimoji="1" lang="ko-KR" altLang="en-US" sz="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404" name="그룹 403">
            <a:extLst>
              <a:ext uri="{FF2B5EF4-FFF2-40B4-BE49-F238E27FC236}">
                <a16:creationId xmlns:a16="http://schemas.microsoft.com/office/drawing/2014/main" id="{7CD595EB-F364-4859-BB0E-0AB19DFC72AC}"/>
              </a:ext>
            </a:extLst>
          </p:cNvPr>
          <p:cNvGrpSpPr/>
          <p:nvPr/>
        </p:nvGrpSpPr>
        <p:grpSpPr>
          <a:xfrm>
            <a:off x="5183121" y="5959236"/>
            <a:ext cx="2603364" cy="287388"/>
            <a:chOff x="-2322204" y="-485530"/>
            <a:chExt cx="21220563" cy="773344"/>
          </a:xfrm>
        </p:grpSpPr>
        <p:cxnSp>
          <p:nvCxnSpPr>
            <p:cNvPr id="405" name="직선 연결선 404">
              <a:extLst>
                <a:ext uri="{FF2B5EF4-FFF2-40B4-BE49-F238E27FC236}">
                  <a16:creationId xmlns:a16="http://schemas.microsoft.com/office/drawing/2014/main" id="{032A549A-538A-4224-94BE-620FEB53C54D}"/>
                </a:ext>
              </a:extLst>
            </p:cNvPr>
            <p:cNvCxnSpPr>
              <a:cxnSpLocks/>
            </p:cNvCxnSpPr>
            <p:nvPr/>
          </p:nvCxnSpPr>
          <p:spPr>
            <a:xfrm>
              <a:off x="18223292" y="-485530"/>
              <a:ext cx="0" cy="4892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 406">
              <a:extLst>
                <a:ext uri="{FF2B5EF4-FFF2-40B4-BE49-F238E27FC236}">
                  <a16:creationId xmlns:a16="http://schemas.microsoft.com/office/drawing/2014/main" id="{F2025B04-DC81-48D0-86F4-611F95A220A8}"/>
                </a:ext>
              </a:extLst>
            </p:cNvPr>
            <p:cNvCxnSpPr>
              <a:cxnSpLocks/>
            </p:cNvCxnSpPr>
            <p:nvPr/>
          </p:nvCxnSpPr>
          <p:spPr>
            <a:xfrm>
              <a:off x="4307557" y="10572"/>
              <a:ext cx="0" cy="2772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 407">
              <a:extLst>
                <a:ext uri="{FF2B5EF4-FFF2-40B4-BE49-F238E27FC236}">
                  <a16:creationId xmlns:a16="http://schemas.microsoft.com/office/drawing/2014/main" id="{D40DAD71-0E3B-4428-ADEC-19D36BFEC9FD}"/>
                </a:ext>
              </a:extLst>
            </p:cNvPr>
            <p:cNvCxnSpPr>
              <a:cxnSpLocks/>
            </p:cNvCxnSpPr>
            <p:nvPr/>
          </p:nvCxnSpPr>
          <p:spPr>
            <a:xfrm>
              <a:off x="11123459" y="6764"/>
              <a:ext cx="0" cy="2810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9" name="직선 연결선 408">
              <a:extLst>
                <a:ext uri="{FF2B5EF4-FFF2-40B4-BE49-F238E27FC236}">
                  <a16:creationId xmlns:a16="http://schemas.microsoft.com/office/drawing/2014/main" id="{1346A45A-CA3C-4365-8A3F-DACEA753D7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322204" y="-1"/>
              <a:ext cx="212205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>
              <a:extLst>
                <a:ext uri="{FF2B5EF4-FFF2-40B4-BE49-F238E27FC236}">
                  <a16:creationId xmlns:a16="http://schemas.microsoft.com/office/drawing/2014/main" id="{036A1056-2ED3-48A4-A6FA-8C596EC57D2A}"/>
                </a:ext>
              </a:extLst>
            </p:cNvPr>
            <p:cNvCxnSpPr>
              <a:cxnSpLocks/>
            </p:cNvCxnSpPr>
            <p:nvPr/>
          </p:nvCxnSpPr>
          <p:spPr>
            <a:xfrm>
              <a:off x="-2320956" y="10573"/>
              <a:ext cx="0" cy="277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직선 연결선 438">
              <a:extLst>
                <a:ext uri="{FF2B5EF4-FFF2-40B4-BE49-F238E27FC236}">
                  <a16:creationId xmlns:a16="http://schemas.microsoft.com/office/drawing/2014/main" id="{C7492EB0-8254-41F4-A043-DB36B5650A45}"/>
                </a:ext>
              </a:extLst>
            </p:cNvPr>
            <p:cNvCxnSpPr>
              <a:cxnSpLocks/>
            </p:cNvCxnSpPr>
            <p:nvPr/>
          </p:nvCxnSpPr>
          <p:spPr>
            <a:xfrm>
              <a:off x="18898359" y="6764"/>
              <a:ext cx="0" cy="2810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7" name="사각형: 둥근 모서리 416">
            <a:extLst>
              <a:ext uri="{FF2B5EF4-FFF2-40B4-BE49-F238E27FC236}">
                <a16:creationId xmlns:a16="http://schemas.microsoft.com/office/drawing/2014/main" id="{4444A560-4FCA-4A2E-B850-1BD309A836F2}"/>
              </a:ext>
            </a:extLst>
          </p:cNvPr>
          <p:cNvSpPr/>
          <p:nvPr/>
        </p:nvSpPr>
        <p:spPr>
          <a:xfrm>
            <a:off x="6410227" y="6185851"/>
            <a:ext cx="840925" cy="5090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7-5-3. Extra Storage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kumimoji="1" lang="ko-KR" altLang="en-US" sz="6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Smart</a:t>
            </a:r>
            <a:r>
              <a:rPr kumimoji="1" lang="ko-KR" altLang="en-US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ko-KR" altLang="en-US" sz="6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Storage</a:t>
            </a:r>
            <a:r>
              <a:rPr kumimoji="1" lang="ko-KR" altLang="en-US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ko-KR" altLang="en-US" sz="6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system</a:t>
            </a: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Utility Box)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Convertible components let you assemble and detach compartments according to your needs.</a:t>
            </a:r>
          </a:p>
        </p:txBody>
      </p:sp>
      <p:sp>
        <p:nvSpPr>
          <p:cNvPr id="422" name="사각형: 둥근 모서리 421">
            <a:extLst>
              <a:ext uri="{FF2B5EF4-FFF2-40B4-BE49-F238E27FC236}">
                <a16:creationId xmlns:a16="http://schemas.microsoft.com/office/drawing/2014/main" id="{AB4D2C35-E9BE-4618-A309-D10AB1359B99}"/>
              </a:ext>
            </a:extLst>
          </p:cNvPr>
          <p:cNvSpPr/>
          <p:nvPr/>
        </p:nvSpPr>
        <p:spPr>
          <a:xfrm>
            <a:off x="6218995" y="5807701"/>
            <a:ext cx="1784833" cy="2320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Main function 2)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Which features do you need the most?</a:t>
            </a:r>
            <a:endParaRPr lang="ko-KR" altLang="en-US" sz="400" dirty="0">
              <a:latin typeface="Arial Narrow" panose="020B0606020202030204" pitchFamily="34" charset="0"/>
            </a:endParaRPr>
          </a:p>
        </p:txBody>
      </p:sp>
      <p:sp>
        <p:nvSpPr>
          <p:cNvPr id="423" name="TextBox 76">
            <a:extLst>
              <a:ext uri="{FF2B5EF4-FFF2-40B4-BE49-F238E27FC236}">
                <a16:creationId xmlns:a16="http://schemas.microsoft.com/office/drawing/2014/main" id="{026273FA-E9B0-4B43-9839-0952895820A0}"/>
              </a:ext>
            </a:extLst>
          </p:cNvPr>
          <p:cNvSpPr txBox="1"/>
          <p:nvPr/>
        </p:nvSpPr>
        <p:spPr>
          <a:xfrm>
            <a:off x="8119956" y="4866798"/>
            <a:ext cx="914033" cy="18466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" dirty="0">
                <a:solidFill>
                  <a:srgbClr val="00B050"/>
                </a:solidFill>
                <a:latin typeface="Arial Narrow" panose="020B0606020202030204" pitchFamily="34" charset="0"/>
              </a:rPr>
              <a:t>* </a:t>
            </a:r>
            <a:r>
              <a:rPr lang="ko-KR" altLang="en-US" sz="300" dirty="0">
                <a:solidFill>
                  <a:srgbClr val="00B050"/>
                </a:solidFill>
                <a:latin typeface="Arial Narrow" panose="020B0606020202030204" pitchFamily="34" charset="0"/>
              </a:rPr>
              <a:t>하단 </a:t>
            </a:r>
            <a:r>
              <a:rPr lang="en-US" altLang="ko-KR" sz="300" dirty="0">
                <a:solidFill>
                  <a:srgbClr val="00B050"/>
                </a:solidFill>
                <a:latin typeface="Arial Narrow" panose="020B0606020202030204" pitchFamily="34" charset="0"/>
              </a:rPr>
              <a:t>USP </a:t>
            </a:r>
            <a:r>
              <a:rPr lang="ko-KR" altLang="en-US" sz="300" dirty="0">
                <a:solidFill>
                  <a:srgbClr val="00B050"/>
                </a:solidFill>
                <a:latin typeface="Arial Narrow" panose="020B0606020202030204" pitchFamily="34" charset="0"/>
              </a:rPr>
              <a:t>중 한 개라도 해당 되는 제품 추천</a:t>
            </a:r>
            <a:endParaRPr lang="en-US" altLang="ko-KR" sz="300" dirty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r>
              <a:rPr lang="en-US" altLang="ko-KR" sz="300" dirty="0">
                <a:solidFill>
                  <a:srgbClr val="00B050"/>
                </a:solidFill>
                <a:latin typeface="Arial Narrow" panose="020B0606020202030204" pitchFamily="34" charset="0"/>
              </a:rPr>
              <a:t>* </a:t>
            </a:r>
            <a:r>
              <a:rPr lang="ko-KR" altLang="en-US" sz="300" dirty="0">
                <a:solidFill>
                  <a:srgbClr val="00B050"/>
                </a:solidFill>
                <a:latin typeface="Arial Narrow" panose="020B0606020202030204" pitchFamily="34" charset="0"/>
              </a:rPr>
              <a:t>중복 선택 가능</a:t>
            </a:r>
          </a:p>
        </p:txBody>
      </p:sp>
      <p:sp>
        <p:nvSpPr>
          <p:cNvPr id="425" name="사각형: 둥근 모서리 424">
            <a:extLst>
              <a:ext uri="{FF2B5EF4-FFF2-40B4-BE49-F238E27FC236}">
                <a16:creationId xmlns:a16="http://schemas.microsoft.com/office/drawing/2014/main" id="{A3B0209E-2C9A-41B4-8324-8793FCF2EC18}"/>
              </a:ext>
            </a:extLst>
          </p:cNvPr>
          <p:cNvSpPr/>
          <p:nvPr/>
        </p:nvSpPr>
        <p:spPr>
          <a:xfrm>
            <a:off x="7295336" y="6185851"/>
            <a:ext cx="944461" cy="4939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7-5-4. Contains other convenient features, i.e.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 Wine rack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 Folding shelf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 Easy handle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 Reversible door </a:t>
            </a:r>
          </a:p>
        </p:txBody>
      </p:sp>
      <p:sp>
        <p:nvSpPr>
          <p:cNvPr id="431" name="사각형: 둥근 모서리 430">
            <a:extLst>
              <a:ext uri="{FF2B5EF4-FFF2-40B4-BE49-F238E27FC236}">
                <a16:creationId xmlns:a16="http://schemas.microsoft.com/office/drawing/2014/main" id="{25FE50D0-D39E-4D01-9A92-EBA080710FC3}"/>
              </a:ext>
            </a:extLst>
          </p:cNvPr>
          <p:cNvSpPr/>
          <p:nvPr/>
        </p:nvSpPr>
        <p:spPr>
          <a:xfrm>
            <a:off x="4792400" y="6197659"/>
            <a:ext cx="770217" cy="4260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7-5-1. </a:t>
            </a:r>
            <a:r>
              <a:rPr kumimoji="1" lang="en-US" altLang="ko-KR" sz="6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InstaView</a:t>
            </a:r>
            <a:r>
              <a:rPr kumimoji="1" lang="en-US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™</a:t>
            </a:r>
            <a:endParaRPr kumimoji="1" lang="en-US" altLang="ko-KR" sz="6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Easily see what’s inside without opening the fridge.</a:t>
            </a:r>
            <a:endParaRPr kumimoji="1" lang="ko-KR" altLang="en-US" sz="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32" name="사각형: 둥근 모서리 431">
            <a:extLst>
              <a:ext uri="{FF2B5EF4-FFF2-40B4-BE49-F238E27FC236}">
                <a16:creationId xmlns:a16="http://schemas.microsoft.com/office/drawing/2014/main" id="{199A4A0C-0A78-46C3-9599-949AC9078126}"/>
              </a:ext>
            </a:extLst>
          </p:cNvPr>
          <p:cNvSpPr/>
          <p:nvPr/>
        </p:nvSpPr>
        <p:spPr>
          <a:xfrm>
            <a:off x="5606801" y="6177740"/>
            <a:ext cx="759242" cy="5048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7-5-2. Door-in-Door</a:t>
            </a:r>
            <a:r>
              <a:rPr kumimoji="1" lang="en-US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®</a:t>
            </a:r>
            <a:endParaRPr kumimoji="1" lang="en-US" altLang="ko-KR" sz="6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Easily access parts of the fridge without having to open the fridge itself.</a:t>
            </a:r>
            <a:endParaRPr kumimoji="1" lang="ko-KR" altLang="en-US" sz="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442" name="직선 연결선 441">
            <a:extLst>
              <a:ext uri="{FF2B5EF4-FFF2-40B4-BE49-F238E27FC236}">
                <a16:creationId xmlns:a16="http://schemas.microsoft.com/office/drawing/2014/main" id="{660BE8DE-E8D3-49E7-BFDF-7F50C67C1769}"/>
              </a:ext>
            </a:extLst>
          </p:cNvPr>
          <p:cNvCxnSpPr>
            <a:cxnSpLocks/>
          </p:cNvCxnSpPr>
          <p:nvPr/>
        </p:nvCxnSpPr>
        <p:spPr>
          <a:xfrm>
            <a:off x="7697195" y="5489711"/>
            <a:ext cx="0" cy="317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CA4FB688-8F8E-4A87-AAD9-53719F275554}"/>
              </a:ext>
            </a:extLst>
          </p:cNvPr>
          <p:cNvGrpSpPr/>
          <p:nvPr/>
        </p:nvGrpSpPr>
        <p:grpSpPr>
          <a:xfrm>
            <a:off x="5060672" y="1475113"/>
            <a:ext cx="2393917" cy="576040"/>
            <a:chOff x="5065689" y="1444330"/>
            <a:chExt cx="2393917" cy="576040"/>
          </a:xfrm>
        </p:grpSpPr>
        <p:grpSp>
          <p:nvGrpSpPr>
            <p:cNvPr id="444" name="그룹 443">
              <a:extLst>
                <a:ext uri="{FF2B5EF4-FFF2-40B4-BE49-F238E27FC236}">
                  <a16:creationId xmlns:a16="http://schemas.microsoft.com/office/drawing/2014/main" id="{63C10D03-13C9-4000-A5DD-934FAC8A3625}"/>
                </a:ext>
              </a:extLst>
            </p:cNvPr>
            <p:cNvGrpSpPr/>
            <p:nvPr/>
          </p:nvGrpSpPr>
          <p:grpSpPr>
            <a:xfrm>
              <a:off x="5065689" y="1618183"/>
              <a:ext cx="2393917" cy="229849"/>
              <a:chOff x="-2815736" y="-300334"/>
              <a:chExt cx="11860535" cy="514350"/>
            </a:xfrm>
          </p:grpSpPr>
          <p:cxnSp>
            <p:nvCxnSpPr>
              <p:cNvPr id="445" name="직선 연결선 444">
                <a:extLst>
                  <a:ext uri="{FF2B5EF4-FFF2-40B4-BE49-F238E27FC236}">
                    <a16:creationId xmlns:a16="http://schemas.microsoft.com/office/drawing/2014/main" id="{544E7F13-3EA7-4AAC-86E7-690419D9D708}"/>
                  </a:ext>
                </a:extLst>
              </p:cNvPr>
              <p:cNvCxnSpPr/>
              <p:nvPr/>
            </p:nvCxnSpPr>
            <p:spPr>
              <a:xfrm flipV="1">
                <a:off x="3110593" y="-300334"/>
                <a:ext cx="0" cy="3067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6" name="그룹 445">
                <a:extLst>
                  <a:ext uri="{FF2B5EF4-FFF2-40B4-BE49-F238E27FC236}">
                    <a16:creationId xmlns:a16="http://schemas.microsoft.com/office/drawing/2014/main" id="{8F57B885-C70B-4070-B4D2-C0503E966CFA}"/>
                  </a:ext>
                </a:extLst>
              </p:cNvPr>
              <p:cNvGrpSpPr/>
              <p:nvPr/>
            </p:nvGrpSpPr>
            <p:grpSpPr>
              <a:xfrm>
                <a:off x="-2815736" y="0"/>
                <a:ext cx="11860535" cy="214016"/>
                <a:chOff x="-1327417" y="0"/>
                <a:chExt cx="5591389" cy="281103"/>
              </a:xfrm>
            </p:grpSpPr>
            <p:cxnSp>
              <p:nvCxnSpPr>
                <p:cNvPr id="456" name="직선 연결선 455">
                  <a:extLst>
                    <a:ext uri="{FF2B5EF4-FFF2-40B4-BE49-F238E27FC236}">
                      <a16:creationId xmlns:a16="http://schemas.microsoft.com/office/drawing/2014/main" id="{75DD5006-1B1B-40C3-AF82-F180E73455C8}"/>
                    </a:ext>
                  </a:extLst>
                </p:cNvPr>
                <p:cNvCxnSpPr/>
                <p:nvPr/>
              </p:nvCxnSpPr>
              <p:spPr>
                <a:xfrm>
                  <a:off x="-1327417" y="3418"/>
                  <a:ext cx="0" cy="27768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직선 연결선 456">
                  <a:extLst>
                    <a:ext uri="{FF2B5EF4-FFF2-40B4-BE49-F238E27FC236}">
                      <a16:creationId xmlns:a16="http://schemas.microsoft.com/office/drawing/2014/main" id="{AA308E07-A9A5-436B-8A6A-5FDC2B12B2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1327417" y="0"/>
                  <a:ext cx="557722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직선 연결선 457">
                  <a:extLst>
                    <a:ext uri="{FF2B5EF4-FFF2-40B4-BE49-F238E27FC236}">
                      <a16:creationId xmlns:a16="http://schemas.microsoft.com/office/drawing/2014/main" id="{AA9814CA-FD06-46D3-9032-4AB2AB329D2F}"/>
                    </a:ext>
                  </a:extLst>
                </p:cNvPr>
                <p:cNvCxnSpPr/>
                <p:nvPr/>
              </p:nvCxnSpPr>
              <p:spPr>
                <a:xfrm>
                  <a:off x="4263972" y="3418"/>
                  <a:ext cx="0" cy="27768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직선 연결선 166">
                  <a:extLst>
                    <a:ext uri="{FF2B5EF4-FFF2-40B4-BE49-F238E27FC236}">
                      <a16:creationId xmlns:a16="http://schemas.microsoft.com/office/drawing/2014/main" id="{EA62C86C-5A65-4C55-8453-8E3A9C577D8A}"/>
                    </a:ext>
                  </a:extLst>
                </p:cNvPr>
                <p:cNvCxnSpPr/>
                <p:nvPr/>
              </p:nvCxnSpPr>
              <p:spPr>
                <a:xfrm>
                  <a:off x="1466419" y="3418"/>
                  <a:ext cx="0" cy="27768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0" name="사각형: 둥근 모서리 329">
              <a:extLst>
                <a:ext uri="{FF2B5EF4-FFF2-40B4-BE49-F238E27FC236}">
                  <a16:creationId xmlns:a16="http://schemas.microsoft.com/office/drawing/2014/main" id="{001BB1F7-3A5B-4C27-8BE6-0EF45AFC0375}"/>
                </a:ext>
              </a:extLst>
            </p:cNvPr>
            <p:cNvSpPr/>
            <p:nvPr/>
          </p:nvSpPr>
          <p:spPr>
            <a:xfrm>
              <a:off x="5386943" y="1444330"/>
              <a:ext cx="1642144" cy="23755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Q2. Product size</a:t>
              </a:r>
              <a:endParaRPr kumimoji="1" lang="ko-KR" altLang="en-US" sz="7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What depth best suits your needs?</a:t>
              </a:r>
              <a:endParaRPr lang="ko-KR" altLang="en-US" sz="500" dirty="0">
                <a:latin typeface="Arial Narrow" panose="020B0606020202030204" pitchFamily="34" charset="0"/>
              </a:endParaRPr>
            </a:p>
          </p:txBody>
        </p:sp>
        <p:sp>
          <p:nvSpPr>
            <p:cNvPr id="340" name="사각형: 둥근 모서리 339">
              <a:extLst>
                <a:ext uri="{FF2B5EF4-FFF2-40B4-BE49-F238E27FC236}">
                  <a16:creationId xmlns:a16="http://schemas.microsoft.com/office/drawing/2014/main" id="{082F40E6-F87F-4E3F-81E5-B958900A3F2D}"/>
                </a:ext>
              </a:extLst>
            </p:cNvPr>
            <p:cNvSpPr/>
            <p:nvPr/>
          </p:nvSpPr>
          <p:spPr>
            <a:xfrm>
              <a:off x="5715718" y="1781958"/>
              <a:ext cx="1036098" cy="2384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b="1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Counter Depth</a:t>
              </a:r>
            </a:p>
            <a:p>
              <a:pPr algn="ctr"/>
              <a:r>
                <a:rPr lang="en-US" altLang="ko-KR" sz="6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Under</a:t>
              </a:r>
              <a:r>
                <a:rPr lang="ko-KR" altLang="en-US" sz="6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ko-KR" sz="6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760mm</a:t>
              </a:r>
              <a:endParaRPr lang="ko-KR" altLang="en-US" sz="6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61125E6-7C29-4FDE-80ED-550B2464796E}"/>
              </a:ext>
            </a:extLst>
          </p:cNvPr>
          <p:cNvGrpSpPr/>
          <p:nvPr/>
        </p:nvGrpSpPr>
        <p:grpSpPr>
          <a:xfrm>
            <a:off x="3679526" y="2073306"/>
            <a:ext cx="4632374" cy="662926"/>
            <a:chOff x="3691761" y="2182825"/>
            <a:chExt cx="4495477" cy="71967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4283791-E711-4CAF-9407-70A4146AD887}"/>
                </a:ext>
              </a:extLst>
            </p:cNvPr>
            <p:cNvGrpSpPr/>
            <p:nvPr/>
          </p:nvGrpSpPr>
          <p:grpSpPr>
            <a:xfrm>
              <a:off x="4241600" y="2182825"/>
              <a:ext cx="3945638" cy="458786"/>
              <a:chOff x="4241600" y="2182825"/>
              <a:chExt cx="3945638" cy="458786"/>
            </a:xfrm>
          </p:grpSpPr>
          <p:grpSp>
            <p:nvGrpSpPr>
              <p:cNvPr id="493" name="그룹 492">
                <a:extLst>
                  <a:ext uri="{FF2B5EF4-FFF2-40B4-BE49-F238E27FC236}">
                    <a16:creationId xmlns:a16="http://schemas.microsoft.com/office/drawing/2014/main" id="{B5394EB2-63A8-43E5-9EFF-C0D4BC967AAA}"/>
                  </a:ext>
                </a:extLst>
              </p:cNvPr>
              <p:cNvGrpSpPr/>
              <p:nvPr/>
            </p:nvGrpSpPr>
            <p:grpSpPr>
              <a:xfrm>
                <a:off x="4241600" y="2377958"/>
                <a:ext cx="3945638" cy="263653"/>
                <a:chOff x="-4839774" y="-300334"/>
                <a:chExt cx="21219074" cy="1006616"/>
              </a:xfrm>
            </p:grpSpPr>
            <p:cxnSp>
              <p:nvCxnSpPr>
                <p:cNvPr id="494" name="직선 연결선 493">
                  <a:extLst>
                    <a:ext uri="{FF2B5EF4-FFF2-40B4-BE49-F238E27FC236}">
                      <a16:creationId xmlns:a16="http://schemas.microsoft.com/office/drawing/2014/main" id="{FEB2C393-3D5D-4D86-9C14-1BB09EF18E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24850" y="-300334"/>
                  <a:ext cx="0" cy="3516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5" name="그룹 494">
                  <a:extLst>
                    <a:ext uri="{FF2B5EF4-FFF2-40B4-BE49-F238E27FC236}">
                      <a16:creationId xmlns:a16="http://schemas.microsoft.com/office/drawing/2014/main" id="{B26ED5DF-830E-47BC-8949-B9C4B0389E55}"/>
                    </a:ext>
                  </a:extLst>
                </p:cNvPr>
                <p:cNvGrpSpPr/>
                <p:nvPr/>
              </p:nvGrpSpPr>
              <p:grpSpPr>
                <a:xfrm>
                  <a:off x="-4839774" y="32196"/>
                  <a:ext cx="21219074" cy="674086"/>
                  <a:chOff x="-2281605" y="42286"/>
                  <a:chExt cx="10003266" cy="885393"/>
                </a:xfrm>
              </p:grpSpPr>
              <p:cxnSp>
                <p:nvCxnSpPr>
                  <p:cNvPr id="496" name="직선 연결선 495">
                    <a:extLst>
                      <a:ext uri="{FF2B5EF4-FFF2-40B4-BE49-F238E27FC236}">
                        <a16:creationId xmlns:a16="http://schemas.microsoft.com/office/drawing/2014/main" id="{BE9FE054-706D-4791-8C08-434B1B8DB0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29450" y="42286"/>
                    <a:ext cx="0" cy="88538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직선 연결선 496">
                    <a:extLst>
                      <a:ext uri="{FF2B5EF4-FFF2-40B4-BE49-F238E27FC236}">
                        <a16:creationId xmlns:a16="http://schemas.microsoft.com/office/drawing/2014/main" id="{0192632D-1CF0-4489-8493-3BBDDF4BFC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-2281605" y="67416"/>
                    <a:ext cx="10003266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직선 연결선 497">
                    <a:extLst>
                      <a:ext uri="{FF2B5EF4-FFF2-40B4-BE49-F238E27FC236}">
                        <a16:creationId xmlns:a16="http://schemas.microsoft.com/office/drawing/2014/main" id="{BADD5FC4-AA98-41C7-A43E-86535E9739C0}"/>
                      </a:ext>
                    </a:extLst>
                  </p:cNvPr>
                  <p:cNvCxnSpPr/>
                  <p:nvPr/>
                </p:nvCxnSpPr>
                <p:spPr>
                  <a:xfrm>
                    <a:off x="7721661" y="42297"/>
                    <a:ext cx="0" cy="88538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직선 연결선 169">
                    <a:extLst>
                      <a:ext uri="{FF2B5EF4-FFF2-40B4-BE49-F238E27FC236}">
                        <a16:creationId xmlns:a16="http://schemas.microsoft.com/office/drawing/2014/main" id="{F29AE2D1-728D-441F-9175-4FA2FDF3B4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2281605" y="42286"/>
                    <a:ext cx="0" cy="88538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직선 연결선 170">
                    <a:extLst>
                      <a:ext uri="{FF2B5EF4-FFF2-40B4-BE49-F238E27FC236}">
                        <a16:creationId xmlns:a16="http://schemas.microsoft.com/office/drawing/2014/main" id="{6280120E-9FF5-4E8B-9267-088A71534F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2707" y="42286"/>
                    <a:ext cx="0" cy="88538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42" name="사각형: 둥근 모서리 341">
                <a:extLst>
                  <a:ext uri="{FF2B5EF4-FFF2-40B4-BE49-F238E27FC236}">
                    <a16:creationId xmlns:a16="http://schemas.microsoft.com/office/drawing/2014/main" id="{40A79523-31AD-471B-9F8D-CCF3945F8484}"/>
                  </a:ext>
                </a:extLst>
              </p:cNvPr>
              <p:cNvSpPr/>
              <p:nvPr/>
            </p:nvSpPr>
            <p:spPr>
              <a:xfrm>
                <a:off x="5449190" y="2182825"/>
                <a:ext cx="1642144" cy="23755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7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Q3. Product capacity</a:t>
                </a:r>
                <a:endParaRPr kumimoji="1" lang="ko-KR" altLang="en-US" sz="7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700" b="0" i="0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What capacity do you need?</a:t>
                </a:r>
                <a:endParaRPr kumimoji="1" lang="ko-KR" altLang="en-US" sz="700" b="0" i="0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</p:grpSp>
        <p:sp>
          <p:nvSpPr>
            <p:cNvPr id="349" name="사각형: 둥근 모서리 348">
              <a:extLst>
                <a:ext uri="{FF2B5EF4-FFF2-40B4-BE49-F238E27FC236}">
                  <a16:creationId xmlns:a16="http://schemas.microsoft.com/office/drawing/2014/main" id="{445A778D-7003-4C2C-A926-27166574E799}"/>
                </a:ext>
              </a:extLst>
            </p:cNvPr>
            <p:cNvSpPr/>
            <p:nvPr/>
          </p:nvSpPr>
          <p:spPr>
            <a:xfrm>
              <a:off x="6321925" y="2527265"/>
              <a:ext cx="1166007" cy="3752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b="1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500 L or</a:t>
              </a:r>
              <a:r>
                <a:rPr lang="ko-KR" altLang="en-US" sz="600" b="1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altLang="ko-KR" sz="600" b="1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more 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Suitable for large families or groups.</a:t>
              </a:r>
            </a:p>
          </p:txBody>
        </p:sp>
        <p:sp>
          <p:nvSpPr>
            <p:cNvPr id="353" name="사각형: 둥근 모서리 352">
              <a:extLst>
                <a:ext uri="{FF2B5EF4-FFF2-40B4-BE49-F238E27FC236}">
                  <a16:creationId xmlns:a16="http://schemas.microsoft.com/office/drawing/2014/main" id="{2A76F19F-BEFD-4E97-B536-618265A33C28}"/>
                </a:ext>
              </a:extLst>
            </p:cNvPr>
            <p:cNvSpPr/>
            <p:nvPr/>
          </p:nvSpPr>
          <p:spPr>
            <a:xfrm>
              <a:off x="4955763" y="2548667"/>
              <a:ext cx="1189435" cy="32945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b="1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400 L–500 L 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Suitable for a household of 3–5.</a:t>
              </a:r>
            </a:p>
            <a:p>
              <a:pPr algn="ctr"/>
              <a:r>
                <a:rPr lang="en-US" altLang="ko-KR" sz="400" dirty="0" err="1">
                  <a:solidFill>
                    <a:schemeClr val="tx1"/>
                  </a:solidFill>
                  <a:latin typeface="Arial Narrow" panose="020B0606020202030204" pitchFamily="34" charset="0"/>
                </a:rPr>
                <a:t>Spavious</a:t>
              </a:r>
              <a:endParaRPr lang="en-US" altLang="ko-KR" sz="4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9" name="사각형: 둥근 모서리 168">
              <a:extLst>
                <a:ext uri="{FF2B5EF4-FFF2-40B4-BE49-F238E27FC236}">
                  <a16:creationId xmlns:a16="http://schemas.microsoft.com/office/drawing/2014/main" id="{D2374406-3EDC-4B89-8B9D-739AC9800731}"/>
                </a:ext>
              </a:extLst>
            </p:cNvPr>
            <p:cNvSpPr/>
            <p:nvPr/>
          </p:nvSpPr>
          <p:spPr>
            <a:xfrm>
              <a:off x="3691761" y="2545577"/>
              <a:ext cx="1087274" cy="3213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b="1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Under 400 L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Suitable for a household of 1–2. Compact-sized. </a:t>
              </a:r>
              <a:endParaRPr lang="ko-KR" altLang="en-US" sz="4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333" name="그룹 332">
            <a:extLst>
              <a:ext uri="{FF2B5EF4-FFF2-40B4-BE49-F238E27FC236}">
                <a16:creationId xmlns:a16="http://schemas.microsoft.com/office/drawing/2014/main" id="{33F11E67-2EF3-46A7-BA27-6D5236C40273}"/>
              </a:ext>
            </a:extLst>
          </p:cNvPr>
          <p:cNvGrpSpPr/>
          <p:nvPr/>
        </p:nvGrpSpPr>
        <p:grpSpPr>
          <a:xfrm>
            <a:off x="5250158" y="3645504"/>
            <a:ext cx="1836826" cy="291320"/>
            <a:chOff x="-7153401" y="-300334"/>
            <a:chExt cx="18082049" cy="514350"/>
          </a:xfrm>
        </p:grpSpPr>
        <p:cxnSp>
          <p:nvCxnSpPr>
            <p:cNvPr id="350" name="직선 연결선 349">
              <a:extLst>
                <a:ext uri="{FF2B5EF4-FFF2-40B4-BE49-F238E27FC236}">
                  <a16:creationId xmlns:a16="http://schemas.microsoft.com/office/drawing/2014/main" id="{EC72D415-39A2-4894-83FC-251D53E52DDA}"/>
                </a:ext>
              </a:extLst>
            </p:cNvPr>
            <p:cNvCxnSpPr/>
            <p:nvPr/>
          </p:nvCxnSpPr>
          <p:spPr>
            <a:xfrm flipV="1">
              <a:off x="2139851" y="-300334"/>
              <a:ext cx="0" cy="3067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1" name="그룹 350">
              <a:extLst>
                <a:ext uri="{FF2B5EF4-FFF2-40B4-BE49-F238E27FC236}">
                  <a16:creationId xmlns:a16="http://schemas.microsoft.com/office/drawing/2014/main" id="{5C8E283B-57C0-4705-BC08-CCD3F113C87F}"/>
                </a:ext>
              </a:extLst>
            </p:cNvPr>
            <p:cNvGrpSpPr/>
            <p:nvPr/>
          </p:nvGrpSpPr>
          <p:grpSpPr>
            <a:xfrm>
              <a:off x="-7153401" y="0"/>
              <a:ext cx="18082049" cy="214016"/>
              <a:chOff x="-3372314" y="0"/>
              <a:chExt cx="8524385" cy="281103"/>
            </a:xfrm>
          </p:grpSpPr>
          <p:cxnSp>
            <p:nvCxnSpPr>
              <p:cNvPr id="358" name="직선 연결선 357">
                <a:extLst>
                  <a:ext uri="{FF2B5EF4-FFF2-40B4-BE49-F238E27FC236}">
                    <a16:creationId xmlns:a16="http://schemas.microsoft.com/office/drawing/2014/main" id="{062DFED1-EC03-479B-B37B-43C8E7C73B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372314" y="0"/>
                <a:ext cx="852438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직선 연결선 499">
                <a:extLst>
                  <a:ext uri="{FF2B5EF4-FFF2-40B4-BE49-F238E27FC236}">
                    <a16:creationId xmlns:a16="http://schemas.microsoft.com/office/drawing/2014/main" id="{0CE45F61-92EB-47C5-9869-26A4688680D4}"/>
                  </a:ext>
                </a:extLst>
              </p:cNvPr>
              <p:cNvCxnSpPr/>
              <p:nvPr/>
            </p:nvCxnSpPr>
            <p:spPr>
              <a:xfrm>
                <a:off x="-3372314" y="3418"/>
                <a:ext cx="0" cy="2776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직선 연결선 501">
                <a:extLst>
                  <a:ext uri="{FF2B5EF4-FFF2-40B4-BE49-F238E27FC236}">
                    <a16:creationId xmlns:a16="http://schemas.microsoft.com/office/drawing/2014/main" id="{58343901-6BB4-464D-8EB6-2F963581A212}"/>
                  </a:ext>
                </a:extLst>
              </p:cNvPr>
              <p:cNvCxnSpPr/>
              <p:nvPr/>
            </p:nvCxnSpPr>
            <p:spPr>
              <a:xfrm>
                <a:off x="5152071" y="3418"/>
                <a:ext cx="0" cy="2776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5" name="사각형: 둥근 모서리 334">
            <a:extLst>
              <a:ext uri="{FF2B5EF4-FFF2-40B4-BE49-F238E27FC236}">
                <a16:creationId xmlns:a16="http://schemas.microsoft.com/office/drawing/2014/main" id="{4352C8CE-6DAB-4D8A-8D9B-2D905CB013E9}"/>
              </a:ext>
            </a:extLst>
          </p:cNvPr>
          <p:cNvSpPr/>
          <p:nvPr/>
        </p:nvSpPr>
        <p:spPr>
          <a:xfrm>
            <a:off x="5390910" y="3531800"/>
            <a:ext cx="1637166" cy="250729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u="sng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Q5. Product texture</a:t>
            </a:r>
            <a:endParaRPr kumimoji="1" lang="en-US" altLang="ko-KR" sz="7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/>
                <a:ea typeface="LG스마트체 Regular" panose="020B0600000101010101" pitchFamily="50" charset="-127"/>
              </a:rPr>
              <a:t>Which material do you prefer?</a:t>
            </a:r>
            <a:endParaRPr lang="ko-KR" altLang="en-US" sz="500" dirty="0">
              <a:solidFill>
                <a:schemeClr val="bg1"/>
              </a:solidFill>
              <a:latin typeface="Arial Narrow"/>
              <a:ea typeface="맑은 고딕"/>
            </a:endParaRPr>
          </a:p>
        </p:txBody>
      </p:sp>
      <p:sp>
        <p:nvSpPr>
          <p:cNvPr id="434" name="TextBox 107">
            <a:extLst>
              <a:ext uri="{FF2B5EF4-FFF2-40B4-BE49-F238E27FC236}">
                <a16:creationId xmlns:a16="http://schemas.microsoft.com/office/drawing/2014/main" id="{6BA85394-194A-42AB-8B4D-D834EA70753D}"/>
              </a:ext>
            </a:extLst>
          </p:cNvPr>
          <p:cNvSpPr txBox="1"/>
          <p:nvPr/>
        </p:nvSpPr>
        <p:spPr>
          <a:xfrm>
            <a:off x="6978222" y="818986"/>
            <a:ext cx="1223412" cy="1538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" dirty="0">
                <a:solidFill>
                  <a:srgbClr val="00B050"/>
                </a:solidFill>
                <a:latin typeface="Arial Narrow" panose="020B0606020202030204" pitchFamily="34" charset="0"/>
              </a:rPr>
              <a:t>* </a:t>
            </a:r>
            <a:r>
              <a:rPr lang="ko-KR" altLang="en-US" sz="400" dirty="0">
                <a:solidFill>
                  <a:srgbClr val="00B050"/>
                </a:solidFill>
                <a:latin typeface="Arial Narrow" panose="020B0606020202030204" pitchFamily="34" charset="0"/>
              </a:rPr>
              <a:t>해당 법인 제품 리스트에 따라 옵션 수정 필요</a:t>
            </a:r>
          </a:p>
        </p:txBody>
      </p:sp>
      <p:sp>
        <p:nvSpPr>
          <p:cNvPr id="504" name="사각형: 둥근 모서리 503">
            <a:extLst>
              <a:ext uri="{FF2B5EF4-FFF2-40B4-BE49-F238E27FC236}">
                <a16:creationId xmlns:a16="http://schemas.microsoft.com/office/drawing/2014/main" id="{1E065EE8-A696-4A07-A821-018E6ACC0FBC}"/>
              </a:ext>
            </a:extLst>
          </p:cNvPr>
          <p:cNvSpPr/>
          <p:nvPr/>
        </p:nvSpPr>
        <p:spPr>
          <a:xfrm>
            <a:off x="4792399" y="6740624"/>
            <a:ext cx="7394811" cy="10279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u="none" dirty="0">
                <a:latin typeface="Arial Narrow" panose="020B0606020202030204" pitchFamily="34" charset="0"/>
              </a:rPr>
              <a:t>선택한 </a:t>
            </a:r>
            <a:r>
              <a:rPr lang="ko-KR" altLang="en-US" sz="700" u="none">
                <a:latin typeface="Arial Narrow" panose="020B0606020202030204" pitchFamily="34" charset="0"/>
              </a:rPr>
              <a:t>옵션에 맞는</a:t>
            </a:r>
            <a:r>
              <a:rPr lang="ko-KR" altLang="en-US" sz="700">
                <a:latin typeface="Arial Narrow" panose="020B0606020202030204" pitchFamily="34" charset="0"/>
              </a:rPr>
              <a:t> 제품 추천</a:t>
            </a:r>
            <a:endParaRPr lang="en-US" altLang="ko-KR" sz="700" u="none" dirty="0">
              <a:latin typeface="Arial Narrow" panose="020B0606020202030204" pitchFamily="34" charset="0"/>
            </a:endParaRPr>
          </a:p>
        </p:txBody>
      </p:sp>
      <p:cxnSp>
        <p:nvCxnSpPr>
          <p:cNvPr id="507" name="직선 연결선 506">
            <a:extLst>
              <a:ext uri="{FF2B5EF4-FFF2-40B4-BE49-F238E27FC236}">
                <a16:creationId xmlns:a16="http://schemas.microsoft.com/office/drawing/2014/main" id="{CF90C5B0-5228-476F-9A48-9DE45476B7B6}"/>
              </a:ext>
            </a:extLst>
          </p:cNvPr>
          <p:cNvCxnSpPr>
            <a:cxnSpLocks/>
          </p:cNvCxnSpPr>
          <p:nvPr/>
        </p:nvCxnSpPr>
        <p:spPr>
          <a:xfrm>
            <a:off x="7060834" y="4667157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0" name="그룹 509">
            <a:extLst>
              <a:ext uri="{FF2B5EF4-FFF2-40B4-BE49-F238E27FC236}">
                <a16:creationId xmlns:a16="http://schemas.microsoft.com/office/drawing/2014/main" id="{09D4846F-3DE3-4176-98AC-56B6B9869AEE}"/>
              </a:ext>
            </a:extLst>
          </p:cNvPr>
          <p:cNvGrpSpPr/>
          <p:nvPr/>
        </p:nvGrpSpPr>
        <p:grpSpPr>
          <a:xfrm>
            <a:off x="5485092" y="2931393"/>
            <a:ext cx="1555087" cy="354791"/>
            <a:chOff x="1335470" y="3615965"/>
            <a:chExt cx="3025733" cy="540786"/>
          </a:xfrm>
        </p:grpSpPr>
        <p:cxnSp>
          <p:nvCxnSpPr>
            <p:cNvPr id="525" name="직선 연결선 524">
              <a:extLst>
                <a:ext uri="{FF2B5EF4-FFF2-40B4-BE49-F238E27FC236}">
                  <a16:creationId xmlns:a16="http://schemas.microsoft.com/office/drawing/2014/main" id="{130CBCF3-D034-4206-A56C-65A0310E0D53}"/>
                </a:ext>
              </a:extLst>
            </p:cNvPr>
            <p:cNvCxnSpPr/>
            <p:nvPr/>
          </p:nvCxnSpPr>
          <p:spPr>
            <a:xfrm>
              <a:off x="2810424" y="3615965"/>
              <a:ext cx="0" cy="260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직선 연결선 525">
              <a:extLst>
                <a:ext uri="{FF2B5EF4-FFF2-40B4-BE49-F238E27FC236}">
                  <a16:creationId xmlns:a16="http://schemas.microsoft.com/office/drawing/2014/main" id="{BCD789A6-815E-401F-BB20-B9596E1390FF}"/>
                </a:ext>
              </a:extLst>
            </p:cNvPr>
            <p:cNvCxnSpPr/>
            <p:nvPr/>
          </p:nvCxnSpPr>
          <p:spPr>
            <a:xfrm>
              <a:off x="2809524" y="3871446"/>
              <a:ext cx="0" cy="2853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직선 연결선 526">
              <a:extLst>
                <a:ext uri="{FF2B5EF4-FFF2-40B4-BE49-F238E27FC236}">
                  <a16:creationId xmlns:a16="http://schemas.microsoft.com/office/drawing/2014/main" id="{A4648282-EC62-4AC0-B2D3-A7F20A7CD1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5470" y="3871839"/>
              <a:ext cx="30257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직선 연결선 527">
              <a:extLst>
                <a:ext uri="{FF2B5EF4-FFF2-40B4-BE49-F238E27FC236}">
                  <a16:creationId xmlns:a16="http://schemas.microsoft.com/office/drawing/2014/main" id="{84FCF902-3B9F-4FEC-8690-33C1CB4F9FF2}"/>
                </a:ext>
              </a:extLst>
            </p:cNvPr>
            <p:cNvCxnSpPr/>
            <p:nvPr/>
          </p:nvCxnSpPr>
          <p:spPr>
            <a:xfrm>
              <a:off x="1335470" y="3875256"/>
              <a:ext cx="0" cy="277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직선 연결선 528">
              <a:extLst>
                <a:ext uri="{FF2B5EF4-FFF2-40B4-BE49-F238E27FC236}">
                  <a16:creationId xmlns:a16="http://schemas.microsoft.com/office/drawing/2014/main" id="{43055173-4C94-4F88-88AE-5741F7587B48}"/>
                </a:ext>
              </a:extLst>
            </p:cNvPr>
            <p:cNvCxnSpPr/>
            <p:nvPr/>
          </p:nvCxnSpPr>
          <p:spPr>
            <a:xfrm>
              <a:off x="4361203" y="3871446"/>
              <a:ext cx="0" cy="2853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1" name="사각형: 둥근 모서리 510">
            <a:extLst>
              <a:ext uri="{FF2B5EF4-FFF2-40B4-BE49-F238E27FC236}">
                <a16:creationId xmlns:a16="http://schemas.microsoft.com/office/drawing/2014/main" id="{8AC859C2-B273-4811-B3BB-4217A99234CA}"/>
              </a:ext>
            </a:extLst>
          </p:cNvPr>
          <p:cNvSpPr/>
          <p:nvPr/>
        </p:nvSpPr>
        <p:spPr>
          <a:xfrm>
            <a:off x="5313464" y="2742348"/>
            <a:ext cx="1865877" cy="335690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Q4. Product size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700" dirty="0">
                <a:solidFill>
                  <a:schemeClr val="bg1"/>
                </a:solidFill>
                <a:latin typeface="Arial Narrow"/>
                <a:ea typeface="LG스마트체 Regular"/>
              </a:rPr>
              <a:t>How much space</a:t>
            </a:r>
            <a:r>
              <a:rPr kumimoji="1" lang="en-US" altLang="ko-KR" sz="700" b="0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/>
                <a:ea typeface="LG스마트체 Regular"/>
              </a:rPr>
              <a:t> do you have for </a:t>
            </a:r>
            <a:r>
              <a:rPr kumimoji="1" lang="en-US" altLang="ko-KR" sz="700" dirty="0">
                <a:solidFill>
                  <a:schemeClr val="bg1"/>
                </a:solidFill>
                <a:latin typeface="Arial Narrow"/>
                <a:ea typeface="LG스마트체 Regular"/>
              </a:rPr>
              <a:t>your fridge</a:t>
            </a:r>
            <a:r>
              <a:rPr kumimoji="1" lang="en-US" altLang="ko-KR" sz="700" b="0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/>
                <a:ea typeface="LG스마트체 Regular"/>
              </a:rPr>
              <a:t>?</a:t>
            </a:r>
            <a:endParaRPr lang="ko-KR" altLang="en-US" sz="700" b="0" i="0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arrow"/>
              <a:ea typeface="LG스마트체 Regular"/>
            </a:endParaRPr>
          </a:p>
        </p:txBody>
      </p:sp>
      <p:sp>
        <p:nvSpPr>
          <p:cNvPr id="513" name="TextBox 107">
            <a:extLst>
              <a:ext uri="{FF2B5EF4-FFF2-40B4-BE49-F238E27FC236}">
                <a16:creationId xmlns:a16="http://schemas.microsoft.com/office/drawing/2014/main" id="{D90339CB-070B-42BF-B563-C7DD9C886FE0}"/>
              </a:ext>
            </a:extLst>
          </p:cNvPr>
          <p:cNvSpPr txBox="1"/>
          <p:nvPr/>
        </p:nvSpPr>
        <p:spPr>
          <a:xfrm>
            <a:off x="7118863" y="2854574"/>
            <a:ext cx="1035861" cy="215444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" dirty="0">
                <a:solidFill>
                  <a:srgbClr val="00B050"/>
                </a:solidFill>
                <a:latin typeface="Arial Narrow" panose="020B0606020202030204" pitchFamily="34" charset="0"/>
              </a:rPr>
              <a:t>* </a:t>
            </a:r>
            <a:r>
              <a:rPr lang="ko-KR" altLang="en-US" sz="400" dirty="0">
                <a:solidFill>
                  <a:srgbClr val="00B050"/>
                </a:solidFill>
                <a:latin typeface="Arial Narrow" panose="020B0606020202030204" pitchFamily="34" charset="0"/>
              </a:rPr>
              <a:t>중복 선택 가능</a:t>
            </a:r>
            <a:endParaRPr lang="en-US" altLang="ko-KR" sz="400" dirty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r>
              <a:rPr lang="en-US" altLang="ko-KR" sz="400" dirty="0">
                <a:solidFill>
                  <a:srgbClr val="00B050"/>
                </a:solidFill>
                <a:latin typeface="Arial Narrow" panose="020B0606020202030204" pitchFamily="34" charset="0"/>
              </a:rPr>
              <a:t>* </a:t>
            </a:r>
            <a:r>
              <a:rPr lang="ko-KR" altLang="en-US" sz="400" dirty="0">
                <a:solidFill>
                  <a:srgbClr val="00B050"/>
                </a:solidFill>
                <a:latin typeface="Arial Narrow" panose="020B0606020202030204" pitchFamily="34" charset="0"/>
              </a:rPr>
              <a:t>매칭되는 제품 사이즈 버튼만 활성화</a:t>
            </a:r>
          </a:p>
        </p:txBody>
      </p:sp>
      <p:sp>
        <p:nvSpPr>
          <p:cNvPr id="514" name="사각형: 둥근 모서리 513">
            <a:extLst>
              <a:ext uri="{FF2B5EF4-FFF2-40B4-BE49-F238E27FC236}">
                <a16:creationId xmlns:a16="http://schemas.microsoft.com/office/drawing/2014/main" id="{B8FA71A5-B6D1-4987-9B8F-D63159DC9E19}"/>
              </a:ext>
            </a:extLst>
          </p:cNvPr>
          <p:cNvSpPr/>
          <p:nvPr/>
        </p:nvSpPr>
        <p:spPr>
          <a:xfrm>
            <a:off x="5901077" y="3134367"/>
            <a:ext cx="689296" cy="1769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00" b="0" i="0" u="none" strike="noStrike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600</a:t>
            </a:r>
            <a:r>
              <a:rPr lang="en-US" altLang="ko-KR" sz="5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–</a:t>
            </a:r>
            <a:r>
              <a:rPr lang="en-US" altLang="ko-KR" sz="500" b="0" i="0" u="none" strike="noStrike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800 mm</a:t>
            </a:r>
          </a:p>
        </p:txBody>
      </p:sp>
      <p:sp>
        <p:nvSpPr>
          <p:cNvPr id="515" name="사각형: 둥근 모서리 514">
            <a:extLst>
              <a:ext uri="{FF2B5EF4-FFF2-40B4-BE49-F238E27FC236}">
                <a16:creationId xmlns:a16="http://schemas.microsoft.com/office/drawing/2014/main" id="{705E4112-477B-4475-B015-69006B1E2873}"/>
              </a:ext>
            </a:extLst>
          </p:cNvPr>
          <p:cNvSpPr/>
          <p:nvPr/>
        </p:nvSpPr>
        <p:spPr>
          <a:xfrm>
            <a:off x="6631955" y="3134367"/>
            <a:ext cx="689296" cy="1769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00" b="0" i="0" u="none" strike="noStrike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800 mm or more</a:t>
            </a:r>
          </a:p>
        </p:txBody>
      </p:sp>
      <p:sp>
        <p:nvSpPr>
          <p:cNvPr id="516" name="사각형: 둥근 모서리 515">
            <a:extLst>
              <a:ext uri="{FF2B5EF4-FFF2-40B4-BE49-F238E27FC236}">
                <a16:creationId xmlns:a16="http://schemas.microsoft.com/office/drawing/2014/main" id="{9C68B9F8-AE1B-4CE9-940B-E926B05FF492}"/>
              </a:ext>
            </a:extLst>
          </p:cNvPr>
          <p:cNvSpPr/>
          <p:nvPr/>
        </p:nvSpPr>
        <p:spPr>
          <a:xfrm>
            <a:off x="4714825" y="3134442"/>
            <a:ext cx="422714" cy="1768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00" dirty="0">
                <a:solidFill>
                  <a:schemeClr val="bg1"/>
                </a:solidFill>
                <a:latin typeface="Arial Narrow" panose="020B0606020202030204" pitchFamily="34" charset="0"/>
              </a:rPr>
              <a:t>Width</a:t>
            </a:r>
            <a:endParaRPr lang="ko-KR" altLang="en-US" sz="5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21" name="사각형: 둥근 모서리 520">
            <a:extLst>
              <a:ext uri="{FF2B5EF4-FFF2-40B4-BE49-F238E27FC236}">
                <a16:creationId xmlns:a16="http://schemas.microsoft.com/office/drawing/2014/main" id="{E9BDCD8F-1C78-450E-8AE3-3D651567972D}"/>
              </a:ext>
            </a:extLst>
          </p:cNvPr>
          <p:cNvSpPr/>
          <p:nvPr/>
        </p:nvSpPr>
        <p:spPr>
          <a:xfrm>
            <a:off x="4714825" y="3330698"/>
            <a:ext cx="422714" cy="1768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00" dirty="0">
                <a:solidFill>
                  <a:schemeClr val="bg1"/>
                </a:solidFill>
                <a:latin typeface="Arial Narrow" panose="020B0606020202030204" pitchFamily="34" charset="0"/>
              </a:rPr>
              <a:t>Height</a:t>
            </a:r>
            <a:endParaRPr lang="ko-KR" altLang="en-US" sz="5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23" name="사각형: 둥근 모서리 522">
            <a:extLst>
              <a:ext uri="{FF2B5EF4-FFF2-40B4-BE49-F238E27FC236}">
                <a16:creationId xmlns:a16="http://schemas.microsoft.com/office/drawing/2014/main" id="{D38EF802-3195-42DB-A7FB-B40C563AA4F7}"/>
              </a:ext>
            </a:extLst>
          </p:cNvPr>
          <p:cNvSpPr/>
          <p:nvPr/>
        </p:nvSpPr>
        <p:spPr>
          <a:xfrm>
            <a:off x="5901077" y="3334471"/>
            <a:ext cx="689296" cy="1769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00" dirty="0">
                <a:solidFill>
                  <a:schemeClr val="tx1"/>
                </a:solidFill>
                <a:latin typeface="Arial Narrow" panose="020B0606020202030204" pitchFamily="34" charset="0"/>
              </a:rPr>
              <a:t>1700</a:t>
            </a:r>
            <a:r>
              <a:rPr lang="en-US" altLang="ko-KR" sz="5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–</a:t>
            </a:r>
            <a:r>
              <a:rPr lang="en-US" altLang="ko-KR" sz="500" dirty="0">
                <a:solidFill>
                  <a:schemeClr val="tx1"/>
                </a:solidFill>
                <a:latin typeface="Arial Narrow" panose="020B0606020202030204" pitchFamily="34" charset="0"/>
              </a:rPr>
              <a:t>1800 mm</a:t>
            </a:r>
          </a:p>
        </p:txBody>
      </p:sp>
      <p:sp>
        <p:nvSpPr>
          <p:cNvPr id="524" name="사각형: 둥근 모서리 523">
            <a:extLst>
              <a:ext uri="{FF2B5EF4-FFF2-40B4-BE49-F238E27FC236}">
                <a16:creationId xmlns:a16="http://schemas.microsoft.com/office/drawing/2014/main" id="{4CF313A1-98CD-4FD8-81F4-2FBEB2AF37B7}"/>
              </a:ext>
            </a:extLst>
          </p:cNvPr>
          <p:cNvSpPr/>
          <p:nvPr/>
        </p:nvSpPr>
        <p:spPr>
          <a:xfrm>
            <a:off x="6631955" y="3334471"/>
            <a:ext cx="689296" cy="1769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00" dirty="0">
                <a:solidFill>
                  <a:schemeClr val="tx1"/>
                </a:solidFill>
                <a:latin typeface="Arial Narrow" panose="020B0606020202030204" pitchFamily="34" charset="0"/>
              </a:rPr>
              <a:t>1800 mm or more</a:t>
            </a:r>
            <a:endParaRPr lang="ko-KR" altLang="en-US" sz="5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1F5CD0-FB6F-41C3-B6C6-7F58C2DA817C}"/>
              </a:ext>
            </a:extLst>
          </p:cNvPr>
          <p:cNvGrpSpPr/>
          <p:nvPr/>
        </p:nvGrpSpPr>
        <p:grpSpPr>
          <a:xfrm>
            <a:off x="2158999" y="4212186"/>
            <a:ext cx="6152993" cy="964441"/>
            <a:chOff x="1879847" y="4197377"/>
            <a:chExt cx="6432146" cy="979245"/>
          </a:xfrm>
        </p:grpSpPr>
        <p:grpSp>
          <p:nvGrpSpPr>
            <p:cNvPr id="376" name="그룹 375">
              <a:extLst>
                <a:ext uri="{FF2B5EF4-FFF2-40B4-BE49-F238E27FC236}">
                  <a16:creationId xmlns:a16="http://schemas.microsoft.com/office/drawing/2014/main" id="{98A49901-AF17-4A8A-839E-BB1F10CB9C00}"/>
                </a:ext>
              </a:extLst>
            </p:cNvPr>
            <p:cNvGrpSpPr/>
            <p:nvPr/>
          </p:nvGrpSpPr>
          <p:grpSpPr>
            <a:xfrm>
              <a:off x="1959429" y="4197377"/>
              <a:ext cx="6352564" cy="835414"/>
              <a:chOff x="-1259041" y="3195811"/>
              <a:chExt cx="10502858" cy="1381209"/>
            </a:xfrm>
          </p:grpSpPr>
          <p:grpSp>
            <p:nvGrpSpPr>
              <p:cNvPr id="378" name="그룹 377">
                <a:extLst>
                  <a:ext uri="{FF2B5EF4-FFF2-40B4-BE49-F238E27FC236}">
                    <a16:creationId xmlns:a16="http://schemas.microsoft.com/office/drawing/2014/main" id="{10B8C4D5-DCF9-4625-9D8D-474F67F0F5A8}"/>
                  </a:ext>
                </a:extLst>
              </p:cNvPr>
              <p:cNvGrpSpPr/>
              <p:nvPr/>
            </p:nvGrpSpPr>
            <p:grpSpPr>
              <a:xfrm>
                <a:off x="2672854" y="3195811"/>
                <a:ext cx="6570963" cy="799451"/>
                <a:chOff x="2672854" y="3195811"/>
                <a:chExt cx="6570963" cy="799451"/>
              </a:xfrm>
            </p:grpSpPr>
            <p:grpSp>
              <p:nvGrpSpPr>
                <p:cNvPr id="406" name="그룹 405">
                  <a:extLst>
                    <a:ext uri="{FF2B5EF4-FFF2-40B4-BE49-F238E27FC236}">
                      <a16:creationId xmlns:a16="http://schemas.microsoft.com/office/drawing/2014/main" id="{B33D553B-91A4-447D-9419-C24381C3AFC3}"/>
                    </a:ext>
                  </a:extLst>
                </p:cNvPr>
                <p:cNvGrpSpPr/>
                <p:nvPr/>
              </p:nvGrpSpPr>
              <p:grpSpPr>
                <a:xfrm>
                  <a:off x="5139193" y="3333609"/>
                  <a:ext cx="1316640" cy="465769"/>
                  <a:chOff x="5139193" y="3333609"/>
                  <a:chExt cx="1316640" cy="465769"/>
                </a:xfrm>
              </p:grpSpPr>
              <p:grpSp>
                <p:nvGrpSpPr>
                  <p:cNvPr id="426" name="그룹 425">
                    <a:extLst>
                      <a:ext uri="{FF2B5EF4-FFF2-40B4-BE49-F238E27FC236}">
                        <a16:creationId xmlns:a16="http://schemas.microsoft.com/office/drawing/2014/main" id="{00E595B9-A981-4174-BA63-04C55355312D}"/>
                      </a:ext>
                    </a:extLst>
                  </p:cNvPr>
                  <p:cNvGrpSpPr/>
                  <p:nvPr/>
                </p:nvGrpSpPr>
                <p:grpSpPr>
                  <a:xfrm>
                    <a:off x="5139193" y="3612199"/>
                    <a:ext cx="1316640" cy="187179"/>
                    <a:chOff x="5139193" y="3612199"/>
                    <a:chExt cx="1502474" cy="187179"/>
                  </a:xfrm>
                </p:grpSpPr>
                <p:cxnSp>
                  <p:nvCxnSpPr>
                    <p:cNvPr id="428" name="직선 연결선 427">
                      <a:extLst>
                        <a:ext uri="{FF2B5EF4-FFF2-40B4-BE49-F238E27FC236}">
                          <a16:creationId xmlns:a16="http://schemas.microsoft.com/office/drawing/2014/main" id="{4F3EA83D-2402-4481-B61D-7473E45AAD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139193" y="3612457"/>
                      <a:ext cx="1502474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9" name="직선 연결선 428">
                      <a:extLst>
                        <a:ext uri="{FF2B5EF4-FFF2-40B4-BE49-F238E27FC236}">
                          <a16:creationId xmlns:a16="http://schemas.microsoft.com/office/drawing/2014/main" id="{C8533CF8-1069-4436-8C52-641D34F563D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139193" y="3614699"/>
                      <a:ext cx="0" cy="18218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0" name="직선 연결선 429">
                      <a:extLst>
                        <a:ext uri="{FF2B5EF4-FFF2-40B4-BE49-F238E27FC236}">
                          <a16:creationId xmlns:a16="http://schemas.microsoft.com/office/drawing/2014/main" id="{04A3FC8D-5115-42AF-9FB3-ADC405E79A1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641667" y="3612199"/>
                      <a:ext cx="0" cy="18717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27" name="직선 연결선 426">
                    <a:extLst>
                      <a:ext uri="{FF2B5EF4-FFF2-40B4-BE49-F238E27FC236}">
                        <a16:creationId xmlns:a16="http://schemas.microsoft.com/office/drawing/2014/main" id="{3BB4E897-241B-4BDD-B963-828DC572570C}"/>
                      </a:ext>
                    </a:extLst>
                  </p:cNvPr>
                  <p:cNvCxnSpPr/>
                  <p:nvPr/>
                </p:nvCxnSpPr>
                <p:spPr>
                  <a:xfrm>
                    <a:off x="5811710" y="3333609"/>
                    <a:ext cx="0" cy="27971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0" name="사각형: 둥근 모서리 409">
                  <a:extLst>
                    <a:ext uri="{FF2B5EF4-FFF2-40B4-BE49-F238E27FC236}">
                      <a16:creationId xmlns:a16="http://schemas.microsoft.com/office/drawing/2014/main" id="{0BC89D5F-25DF-4AD2-9059-07D0D5820191}"/>
                    </a:ext>
                  </a:extLst>
                </p:cNvPr>
                <p:cNvSpPr/>
                <p:nvPr/>
              </p:nvSpPr>
              <p:spPr>
                <a:xfrm>
                  <a:off x="2672854" y="3660987"/>
                  <a:ext cx="3102995" cy="334275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6020202030204" pitchFamily="34" charset="0"/>
                      <a:ea typeface="LG스마트체 Regular" panose="020B0600000101010101" pitchFamily="50" charset="-127"/>
                    </a:rPr>
                    <a:t>Price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5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6020202030204" pitchFamily="34" charset="0"/>
                      <a:ea typeface="LG스마트체 Regular" panose="020B0600000101010101" pitchFamily="50" charset="-127"/>
                    </a:rPr>
                    <a:t>I'm looking for </a:t>
                  </a:r>
                  <a:r>
                    <a:rPr kumimoji="1" lang="en-US" altLang="ko-KR" sz="500" dirty="0">
                      <a:solidFill>
                        <a:srgbClr val="000000"/>
                      </a:solidFill>
                      <a:latin typeface="Arial Narrow" panose="020B0606020202030204" pitchFamily="34" charset="0"/>
                      <a:ea typeface="LG스마트체 Regular" panose="020B0600000101010101" pitchFamily="50" charset="-127"/>
                    </a:rPr>
                    <a:t>something affordable.</a:t>
                  </a:r>
                  <a:endParaRPr lang="ko-KR" altLang="en-US" sz="300" dirty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420" name="사각형: 둥근 모서리 419">
                  <a:extLst>
                    <a:ext uri="{FF2B5EF4-FFF2-40B4-BE49-F238E27FC236}">
                      <a16:creationId xmlns:a16="http://schemas.microsoft.com/office/drawing/2014/main" id="{D96C97AC-5880-4145-8246-86D9D0F27647}"/>
                    </a:ext>
                  </a:extLst>
                </p:cNvPr>
                <p:cNvSpPr/>
                <p:nvPr/>
              </p:nvSpPr>
              <p:spPr>
                <a:xfrm>
                  <a:off x="5907870" y="3660838"/>
                  <a:ext cx="3335947" cy="315052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6020202030204" pitchFamily="34" charset="0"/>
                      <a:ea typeface="LG스마트체 Regular" panose="020B0600000101010101" pitchFamily="50" charset="-127"/>
                    </a:rPr>
                    <a:t>Features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5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6020202030204" pitchFamily="34" charset="0"/>
                      <a:ea typeface="LG스마트체 Regular" panose="020B0600000101010101" pitchFamily="50" charset="-127"/>
                    </a:rPr>
                    <a:t>I'm looking for a convenient product with the latest features.</a:t>
                  </a:r>
                </a:p>
              </p:txBody>
            </p:sp>
            <p:sp>
              <p:nvSpPr>
                <p:cNvPr id="424" name="사각형: 둥근 모서리 423">
                  <a:extLst>
                    <a:ext uri="{FF2B5EF4-FFF2-40B4-BE49-F238E27FC236}">
                      <a16:creationId xmlns:a16="http://schemas.microsoft.com/office/drawing/2014/main" id="{676BD6FF-2EFD-45C3-85F4-37CA1DE3D48B}"/>
                    </a:ext>
                  </a:extLst>
                </p:cNvPr>
                <p:cNvSpPr/>
                <p:nvPr/>
              </p:nvSpPr>
              <p:spPr>
                <a:xfrm>
                  <a:off x="3540712" y="3195811"/>
                  <a:ext cx="4354694" cy="3650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700" b="0" i="0" u="sng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 Narrow" panose="020B0606020202030204" pitchFamily="34" charset="0"/>
                      <a:ea typeface="LG스마트체 Regular" panose="020B0600000101010101" pitchFamily="50" charset="-127"/>
                    </a:rPr>
                    <a:t>Q6. Purchasing intent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700" b="0" i="0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 Narrow" panose="020B0606020202030204" pitchFamily="34" charset="0"/>
                      <a:ea typeface="LG스마트체 Regular" panose="020B0600000101010101" pitchFamily="50" charset="-127"/>
                    </a:rPr>
                    <a:t>What’s more important to you (when buying a new fridge)?</a:t>
                  </a:r>
                  <a:endParaRPr lang="ko-KR" altLang="en-US" sz="500" dirty="0">
                    <a:solidFill>
                      <a:schemeClr val="bg1"/>
                    </a:solidFill>
                    <a:latin typeface="Arial Narrow" panose="020B0606020202030204" pitchFamily="34" charset="0"/>
                  </a:endParaRPr>
                </a:p>
              </p:txBody>
            </p:sp>
          </p:grpSp>
          <p:sp>
            <p:nvSpPr>
              <p:cNvPr id="392" name="사각형: 둥근 모서리 391">
                <a:extLst>
                  <a:ext uri="{FF2B5EF4-FFF2-40B4-BE49-F238E27FC236}">
                    <a16:creationId xmlns:a16="http://schemas.microsoft.com/office/drawing/2014/main" id="{3A0CF403-D3DA-4128-9498-BFA681E53A81}"/>
                  </a:ext>
                </a:extLst>
              </p:cNvPr>
              <p:cNvSpPr/>
              <p:nvPr/>
            </p:nvSpPr>
            <p:spPr>
              <a:xfrm>
                <a:off x="-1259041" y="3597785"/>
                <a:ext cx="2991708" cy="5171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600" u="none" dirty="0">
                    <a:latin typeface="Arial Narrow" panose="020B0606020202030204" pitchFamily="34" charset="0"/>
                  </a:rPr>
                  <a:t>제품 타입</a:t>
                </a:r>
                <a:r>
                  <a:rPr lang="en-US" altLang="ko-KR" sz="600" u="none" dirty="0">
                    <a:latin typeface="Arial Narrow" panose="020B0606020202030204" pitchFamily="34" charset="0"/>
                  </a:rPr>
                  <a:t>, </a:t>
                </a:r>
                <a:r>
                  <a:rPr lang="ko-KR" altLang="en-US" sz="600" u="none" dirty="0">
                    <a:latin typeface="Arial Narrow" panose="020B0606020202030204" pitchFamily="34" charset="0"/>
                  </a:rPr>
                  <a:t>사이즈</a:t>
                </a:r>
                <a:r>
                  <a:rPr lang="en-US" altLang="ko-KR" sz="600" u="none" dirty="0">
                    <a:latin typeface="Arial Narrow" panose="020B0606020202030204" pitchFamily="34" charset="0"/>
                  </a:rPr>
                  <a:t>, </a:t>
                </a:r>
                <a:r>
                  <a:rPr lang="ko-KR" altLang="en-US" sz="600" u="none" dirty="0">
                    <a:latin typeface="Arial Narrow" panose="020B0606020202030204" pitchFamily="34" charset="0"/>
                  </a:rPr>
                  <a:t>용량</a:t>
                </a:r>
                <a:r>
                  <a:rPr lang="en-US" altLang="ko-KR" sz="600" u="none" dirty="0">
                    <a:latin typeface="Arial Narrow" panose="020B0606020202030204" pitchFamily="34" charset="0"/>
                  </a:rPr>
                  <a:t>, </a:t>
                </a:r>
                <a:r>
                  <a:rPr lang="ko-KR" altLang="en-US" sz="600" u="none" dirty="0">
                    <a:latin typeface="Arial Narrow" panose="020B0606020202030204" pitchFamily="34" charset="0"/>
                  </a:rPr>
                  <a:t>컬러에 해당하는 제품</a:t>
                </a:r>
                <a:endParaRPr lang="en-US" altLang="ko-KR" sz="600" u="none" dirty="0">
                  <a:latin typeface="Arial Narrow" panose="020B0606020202030204" pitchFamily="34" charset="0"/>
                </a:endParaRPr>
              </a:p>
              <a:p>
                <a:pPr algn="ctr"/>
                <a:r>
                  <a:rPr lang="ko-KR" altLang="en-US" sz="600" dirty="0">
                    <a:latin typeface="Arial Narrow" panose="020B0606020202030204" pitchFamily="34" charset="0"/>
                  </a:rPr>
                  <a:t>가격순으로 추천</a:t>
                </a:r>
                <a:r>
                  <a:rPr lang="en-US" altLang="ko-KR" sz="600" u="none" dirty="0">
                    <a:latin typeface="Arial Narrow" panose="020B0606020202030204" pitchFamily="34" charset="0"/>
                  </a:rPr>
                  <a:t> </a:t>
                </a:r>
                <a:endParaRPr lang="ko-KR" altLang="en-US" sz="600" u="none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397" name="자유형: 도형 396">
                <a:extLst>
                  <a:ext uri="{FF2B5EF4-FFF2-40B4-BE49-F238E27FC236}">
                    <a16:creationId xmlns:a16="http://schemas.microsoft.com/office/drawing/2014/main" id="{FBFB5763-89C5-4F3E-A57E-0033B48A4C58}"/>
                  </a:ext>
                </a:extLst>
              </p:cNvPr>
              <p:cNvSpPr/>
              <p:nvPr/>
            </p:nvSpPr>
            <p:spPr>
              <a:xfrm>
                <a:off x="1732666" y="4000498"/>
                <a:ext cx="2884032" cy="92677"/>
              </a:xfrm>
              <a:custGeom>
                <a:avLst/>
                <a:gdLst>
                  <a:gd name="connsiteX0" fmla="*/ 1691640 w 1691640"/>
                  <a:gd name="connsiteY0" fmla="*/ 0 h 68580"/>
                  <a:gd name="connsiteX1" fmla="*/ 1691640 w 1691640"/>
                  <a:gd name="connsiteY1" fmla="*/ 68580 h 68580"/>
                  <a:gd name="connsiteX2" fmla="*/ 0 w 1691640"/>
                  <a:gd name="connsiteY2" fmla="*/ 68580 h 68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91640" h="68580">
                    <a:moveTo>
                      <a:pt x="1691640" y="0"/>
                    </a:moveTo>
                    <a:lnTo>
                      <a:pt x="1691640" y="68580"/>
                    </a:lnTo>
                    <a:lnTo>
                      <a:pt x="0" y="68580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05" name="사각형: 둥근 모서리 504">
                <a:extLst>
                  <a:ext uri="{FF2B5EF4-FFF2-40B4-BE49-F238E27FC236}">
                    <a16:creationId xmlns:a16="http://schemas.microsoft.com/office/drawing/2014/main" id="{D5C35F40-4491-4EA2-823B-BB8538693902}"/>
                  </a:ext>
                </a:extLst>
              </p:cNvPr>
              <p:cNvSpPr/>
              <p:nvPr/>
            </p:nvSpPr>
            <p:spPr>
              <a:xfrm>
                <a:off x="-1259041" y="4194147"/>
                <a:ext cx="2991708" cy="38287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600" dirty="0">
                    <a:latin typeface="Arial Narrow" panose="020B0606020202030204" pitchFamily="34" charset="0"/>
                  </a:rPr>
                  <a:t>I'm looking for a convenient product with the latest features.</a:t>
                </a:r>
              </a:p>
            </p:txBody>
          </p:sp>
        </p:grpSp>
        <p:sp>
          <p:nvSpPr>
            <p:cNvPr id="165" name="TextBox 107">
              <a:extLst>
                <a:ext uri="{FF2B5EF4-FFF2-40B4-BE49-F238E27FC236}">
                  <a16:creationId xmlns:a16="http://schemas.microsoft.com/office/drawing/2014/main" id="{126AAB18-0515-4AE1-95E6-D159D2C2122C}"/>
                </a:ext>
              </a:extLst>
            </p:cNvPr>
            <p:cNvSpPr txBox="1"/>
            <p:nvPr/>
          </p:nvSpPr>
          <p:spPr>
            <a:xfrm>
              <a:off x="1879847" y="5022734"/>
              <a:ext cx="1712419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4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* </a:t>
              </a:r>
              <a:r>
                <a:rPr lang="ko-KR" altLang="en-US" sz="4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제품 타입 별 기능 </a:t>
              </a:r>
              <a:r>
                <a:rPr lang="en-US" altLang="ko-KR" sz="4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1) </a:t>
              </a:r>
              <a:r>
                <a:rPr lang="ko-KR" altLang="en-US" sz="4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항목으로 이동</a:t>
              </a:r>
            </a:p>
          </p:txBody>
        </p:sp>
      </p:grp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5FADB5A4-3FA0-4F5E-B6EB-8DD2B1692C4E}"/>
              </a:ext>
            </a:extLst>
          </p:cNvPr>
          <p:cNvSpPr/>
          <p:nvPr/>
        </p:nvSpPr>
        <p:spPr>
          <a:xfrm>
            <a:off x="4667494" y="3835299"/>
            <a:ext cx="1307989" cy="1668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Metal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  <a:latin typeface="Arial Narrow" panose="020B0606020202030204" pitchFamily="34" charset="0"/>
              </a:rPr>
              <a:t>A bold and classic touch to any kitchen space.</a:t>
            </a:r>
          </a:p>
        </p:txBody>
      </p: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E46FF3FA-592B-4D72-8DBC-3ED7790008C3}"/>
              </a:ext>
            </a:extLst>
          </p:cNvPr>
          <p:cNvSpPr/>
          <p:nvPr/>
        </p:nvSpPr>
        <p:spPr>
          <a:xfrm>
            <a:off x="8382000" y="5808141"/>
            <a:ext cx="1964991" cy="2320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Main function 2)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Which features do you need the most?</a:t>
            </a:r>
            <a:endParaRPr lang="ko-KR" altLang="en-US" sz="400" dirty="0">
              <a:latin typeface="Arial Narrow" panose="020B0606020202030204" pitchFamily="34" charset="0"/>
            </a:endParaRPr>
          </a:p>
        </p:txBody>
      </p: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8162B4BE-96A5-4FBF-8C08-FB12D7D8E54F}"/>
              </a:ext>
            </a:extLst>
          </p:cNvPr>
          <p:cNvGrpSpPr/>
          <p:nvPr/>
        </p:nvGrpSpPr>
        <p:grpSpPr>
          <a:xfrm>
            <a:off x="8833888" y="5912453"/>
            <a:ext cx="2977416" cy="287388"/>
            <a:chOff x="-7060526" y="-485530"/>
            <a:chExt cx="24269538" cy="773344"/>
          </a:xfrm>
        </p:grpSpPr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C1694B72-429C-4E74-A386-D8D733D0D94B}"/>
                </a:ext>
              </a:extLst>
            </p:cNvPr>
            <p:cNvCxnSpPr>
              <a:cxnSpLocks/>
            </p:cNvCxnSpPr>
            <p:nvPr/>
          </p:nvCxnSpPr>
          <p:spPr>
            <a:xfrm>
              <a:off x="-3236460" y="-485530"/>
              <a:ext cx="0" cy="4892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F8734D76-0E42-4D52-87CD-9DBE7AF15A50}"/>
                </a:ext>
              </a:extLst>
            </p:cNvPr>
            <p:cNvCxnSpPr>
              <a:cxnSpLocks/>
            </p:cNvCxnSpPr>
            <p:nvPr/>
          </p:nvCxnSpPr>
          <p:spPr>
            <a:xfrm>
              <a:off x="3114831" y="10572"/>
              <a:ext cx="0" cy="2772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>
              <a:extLst>
                <a:ext uri="{FF2B5EF4-FFF2-40B4-BE49-F238E27FC236}">
                  <a16:creationId xmlns:a16="http://schemas.microsoft.com/office/drawing/2014/main" id="{7F3609A9-BAED-4255-B0B8-CB30B1C70700}"/>
                </a:ext>
              </a:extLst>
            </p:cNvPr>
            <p:cNvCxnSpPr>
              <a:cxnSpLocks/>
            </p:cNvCxnSpPr>
            <p:nvPr/>
          </p:nvCxnSpPr>
          <p:spPr>
            <a:xfrm>
              <a:off x="10679348" y="6764"/>
              <a:ext cx="0" cy="2810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DFDAB37D-EF22-49EF-B369-D7046A5BEB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060526" y="-1"/>
              <a:ext cx="242695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C6DDDAFC-3ADE-4ACB-B257-CEC35D83FD7E}"/>
                </a:ext>
              </a:extLst>
            </p:cNvPr>
            <p:cNvCxnSpPr>
              <a:cxnSpLocks/>
            </p:cNvCxnSpPr>
            <p:nvPr/>
          </p:nvCxnSpPr>
          <p:spPr>
            <a:xfrm>
              <a:off x="17209012" y="6764"/>
              <a:ext cx="0" cy="2810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C3A0F161-722A-4A0D-BE7D-65978BB429CF}"/>
                </a:ext>
              </a:extLst>
            </p:cNvPr>
            <p:cNvCxnSpPr>
              <a:cxnSpLocks/>
            </p:cNvCxnSpPr>
            <p:nvPr/>
          </p:nvCxnSpPr>
          <p:spPr>
            <a:xfrm>
              <a:off x="-7006320" y="10572"/>
              <a:ext cx="0" cy="2772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17F82A4B-00D1-4BDC-92E0-E4AAD141FD58}"/>
              </a:ext>
            </a:extLst>
          </p:cNvPr>
          <p:cNvSpPr/>
          <p:nvPr/>
        </p:nvSpPr>
        <p:spPr>
          <a:xfrm>
            <a:off x="9585478" y="6181954"/>
            <a:ext cx="989974" cy="4903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7-7-2. </a:t>
            </a:r>
            <a:r>
              <a:rPr kumimoji="1" lang="en-US" altLang="ko-KR" sz="6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SpacePlus</a:t>
            </a:r>
            <a:r>
              <a:rPr kumimoji="1" lang="en-US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®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 Ice System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 built-in icemaker designed to yield maximal door shelf space for other things.</a:t>
            </a: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6D0FE81A-41D0-438C-85D1-D062D31B34D9}"/>
              </a:ext>
            </a:extLst>
          </p:cNvPr>
          <p:cNvSpPr/>
          <p:nvPr/>
        </p:nvSpPr>
        <p:spPr>
          <a:xfrm>
            <a:off x="8490206" y="6173579"/>
            <a:ext cx="944460" cy="5090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7-7-1. Plumbing /</a:t>
            </a:r>
            <a:endParaRPr kumimoji="1" lang="en-US" sz="6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Non Plumbing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Plumbed fridges can be a convenient source of water and ice if you can position your fridge near a water supply. </a:t>
            </a:r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209C97CB-A125-4ACC-B641-E5445D2846EE}"/>
              </a:ext>
            </a:extLst>
          </p:cNvPr>
          <p:cNvSpPr/>
          <p:nvPr/>
        </p:nvSpPr>
        <p:spPr>
          <a:xfrm>
            <a:off x="10627075" y="6173579"/>
            <a:ext cx="766324" cy="4253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7-7-3. </a:t>
            </a:r>
            <a:r>
              <a:rPr kumimoji="1" lang="en-US" altLang="ko-KR" sz="6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UVnano</a:t>
            </a: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™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 surefire way to get rid of bacteria, for those with high</a:t>
            </a:r>
            <a:b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sanitation standards</a:t>
            </a: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ACB381A9-90F3-4C30-9902-DD1359479B61}"/>
              </a:ext>
            </a:extLst>
          </p:cNvPr>
          <p:cNvCxnSpPr>
            <a:cxnSpLocks/>
          </p:cNvCxnSpPr>
          <p:nvPr/>
        </p:nvCxnSpPr>
        <p:spPr>
          <a:xfrm>
            <a:off x="9945416" y="5587467"/>
            <a:ext cx="0" cy="220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2DA8652A-93B3-403F-974D-18F3FFD0AE10}"/>
              </a:ext>
            </a:extLst>
          </p:cNvPr>
          <p:cNvSpPr/>
          <p:nvPr/>
        </p:nvSpPr>
        <p:spPr>
          <a:xfrm>
            <a:off x="2381250" y="2760558"/>
            <a:ext cx="2185297" cy="338447"/>
          </a:xfrm>
          <a:prstGeom prst="wedgeRoundRectCallout">
            <a:avLst>
              <a:gd name="adj1" fmla="val 82613"/>
              <a:gd name="adj2" fmla="val 38662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>
                <a:solidFill>
                  <a:schemeClr val="tx1"/>
                </a:solidFill>
                <a:latin typeface="Arial Narrow" panose="020B0606020202030204" pitchFamily="34" charset="0"/>
              </a:rPr>
              <a:t>Make sure you have accurate measurements of your space, in all three dimensions (width, height, and depth). And don’t let the details ruin it for you — doors will need space to open; the freezer will need some space (25-50 mm, depending on the size) for ventilation.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F66B21DC-1585-41D8-8EFE-805EC5C4BCE3}"/>
              </a:ext>
            </a:extLst>
          </p:cNvPr>
          <p:cNvGrpSpPr/>
          <p:nvPr/>
        </p:nvGrpSpPr>
        <p:grpSpPr>
          <a:xfrm>
            <a:off x="4657082" y="3999412"/>
            <a:ext cx="1440693" cy="112652"/>
            <a:chOff x="-3591550" y="-118617"/>
            <a:chExt cx="9924691" cy="332634"/>
          </a:xfrm>
        </p:grpSpPr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10A9165E-1E93-40F1-AC76-26792FD9F3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711304" y="-118617"/>
              <a:ext cx="0" cy="1249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D8E5D3F9-F8FD-45F7-8FC4-EEAA4BA4B1EB}"/>
                </a:ext>
              </a:extLst>
            </p:cNvPr>
            <p:cNvGrpSpPr/>
            <p:nvPr/>
          </p:nvGrpSpPr>
          <p:grpSpPr>
            <a:xfrm>
              <a:off x="-3591550" y="0"/>
              <a:ext cx="9924691" cy="214017"/>
              <a:chOff x="-3591551" y="0"/>
              <a:chExt cx="9924691" cy="281104"/>
            </a:xfrm>
          </p:grpSpPr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9F35A743-638D-400B-AFAC-F3F25BA8898A}"/>
                  </a:ext>
                </a:extLst>
              </p:cNvPr>
              <p:cNvCxnSpPr/>
              <p:nvPr/>
            </p:nvCxnSpPr>
            <p:spPr>
              <a:xfrm>
                <a:off x="985437" y="3417"/>
                <a:ext cx="0" cy="2776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026F30AD-AE14-48B6-8B25-EE1AD80D07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591551" y="0"/>
                <a:ext cx="99124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F950276D-7C1B-4CD8-BB93-FEBE13B85F11}"/>
                  </a:ext>
                </a:extLst>
              </p:cNvPr>
              <p:cNvCxnSpPr/>
              <p:nvPr/>
            </p:nvCxnSpPr>
            <p:spPr>
              <a:xfrm>
                <a:off x="-3591551" y="3418"/>
                <a:ext cx="0" cy="277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B61AAD1D-D4B4-4D96-B769-1D7E4D6CFA0A}"/>
                  </a:ext>
                </a:extLst>
              </p:cNvPr>
              <p:cNvCxnSpPr/>
              <p:nvPr/>
            </p:nvCxnSpPr>
            <p:spPr>
              <a:xfrm>
                <a:off x="6333140" y="3417"/>
                <a:ext cx="0" cy="2776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1" name="사각형: 둥근 모서리 340">
            <a:extLst>
              <a:ext uri="{FF2B5EF4-FFF2-40B4-BE49-F238E27FC236}">
                <a16:creationId xmlns:a16="http://schemas.microsoft.com/office/drawing/2014/main" id="{F68D197A-6D0C-4D73-B886-28CDED6BFC35}"/>
              </a:ext>
            </a:extLst>
          </p:cNvPr>
          <p:cNvSpPr/>
          <p:nvPr/>
        </p:nvSpPr>
        <p:spPr>
          <a:xfrm>
            <a:off x="4983063" y="4069948"/>
            <a:ext cx="670176" cy="923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00" dirty="0">
                <a:solidFill>
                  <a:schemeClr val="tx1"/>
                </a:solidFill>
                <a:latin typeface="Arial Narrow" panose="020B0606020202030204" pitchFamily="34" charset="0"/>
              </a:rPr>
              <a:t>Dark Graphite</a:t>
            </a:r>
          </a:p>
        </p:txBody>
      </p:sp>
      <p:sp>
        <p:nvSpPr>
          <p:cNvPr id="355" name="사각형: 둥근 모서리 354">
            <a:extLst>
              <a:ext uri="{FF2B5EF4-FFF2-40B4-BE49-F238E27FC236}">
                <a16:creationId xmlns:a16="http://schemas.microsoft.com/office/drawing/2014/main" id="{57A000B4-D7DD-4A25-BE0F-4690283FD6AB}"/>
              </a:ext>
            </a:extLst>
          </p:cNvPr>
          <p:cNvSpPr/>
          <p:nvPr/>
        </p:nvSpPr>
        <p:spPr>
          <a:xfrm>
            <a:off x="4225076" y="4069948"/>
            <a:ext cx="670176" cy="923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00" dirty="0">
                <a:solidFill>
                  <a:schemeClr val="tx1"/>
                </a:solidFill>
                <a:latin typeface="Arial Narrow" panose="020B0606020202030204" pitchFamily="34" charset="0"/>
              </a:rPr>
              <a:t>Matte Black</a:t>
            </a:r>
          </a:p>
        </p:txBody>
      </p:sp>
      <p:sp>
        <p:nvSpPr>
          <p:cNvPr id="402" name="사각형: 둥근 모서리 401">
            <a:extLst>
              <a:ext uri="{FF2B5EF4-FFF2-40B4-BE49-F238E27FC236}">
                <a16:creationId xmlns:a16="http://schemas.microsoft.com/office/drawing/2014/main" id="{BCC6F7E5-D01B-48FF-A896-AD0AD8141C50}"/>
              </a:ext>
            </a:extLst>
          </p:cNvPr>
          <p:cNvSpPr/>
          <p:nvPr/>
        </p:nvSpPr>
        <p:spPr>
          <a:xfrm>
            <a:off x="7378972" y="5175205"/>
            <a:ext cx="602991" cy="3551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7-5. Easy</a:t>
            </a:r>
            <a:r>
              <a:rPr kumimoji="1" lang="ko-KR" altLang="en-US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to</a:t>
            </a:r>
            <a:r>
              <a:rPr kumimoji="1" lang="ko-KR" altLang="en-US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Use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Made for  effortless usage so you no longer fuss with the details.</a:t>
            </a:r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7978FAE-72A2-46CA-841E-BC89C8A00FBC}"/>
              </a:ext>
            </a:extLst>
          </p:cNvPr>
          <p:cNvSpPr/>
          <p:nvPr/>
        </p:nvSpPr>
        <p:spPr>
          <a:xfrm>
            <a:off x="5141609" y="5201045"/>
            <a:ext cx="595689" cy="6281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7-2. Hygiene</a:t>
            </a:r>
            <a:endParaRPr kumimoji="1" lang="ko-KR" altLang="en-US" sz="6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highlight>
                  <a:srgbClr val="FFFF00"/>
                </a:highlight>
                <a:latin typeface="Arial Narrow" panose="020B0606020202030204" pitchFamily="34" charset="0"/>
                <a:ea typeface="LG스마트체 Regular" panose="020B0600000101010101" pitchFamily="50" charset="-127"/>
              </a:rPr>
              <a:t>As features that get rid of bacteria and odor, Hygiene Fresh+ and </a:t>
            </a:r>
            <a:r>
              <a:rPr kumimoji="1" lang="en-US" altLang="ko-KR" sz="400" dirty="0" err="1">
                <a:solidFill>
                  <a:srgbClr val="000000"/>
                </a:solidFill>
                <a:highlight>
                  <a:srgbClr val="FFFF00"/>
                </a:highlight>
                <a:latin typeface="Arial Narrow" panose="020B0606020202030204" pitchFamily="34" charset="0"/>
                <a:ea typeface="LG스마트체 Regular" panose="020B0600000101010101" pitchFamily="50" charset="-127"/>
              </a:rPr>
              <a:t>UVnano</a:t>
            </a:r>
            <a:r>
              <a:rPr kumimoji="1" lang="en-US" altLang="ko-KR" sz="400" dirty="0">
                <a:solidFill>
                  <a:srgbClr val="000000"/>
                </a:solidFill>
                <a:highlight>
                  <a:srgbClr val="FFFF00"/>
                </a:highlight>
                <a:latin typeface="Arial Narrow" panose="020B0606020202030204" pitchFamily="34" charset="0"/>
                <a:ea typeface="LG스마트체 Regular" panose="020B0600000101010101" pitchFamily="50" charset="-127"/>
              </a:rPr>
              <a:t>™ fulfill high sanitation standards.</a:t>
            </a:r>
            <a:endParaRPr kumimoji="1" lang="en-US" sz="400" dirty="0">
              <a:solidFill>
                <a:srgbClr val="000000"/>
              </a:solidFill>
              <a:highlight>
                <a:srgbClr val="FFFF00"/>
              </a:highlight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68" name="TextBox 107">
            <a:extLst>
              <a:ext uri="{FF2B5EF4-FFF2-40B4-BE49-F238E27FC236}">
                <a16:creationId xmlns:a16="http://schemas.microsoft.com/office/drawing/2014/main" id="{30E3A308-154B-41E2-9272-95CCA29B7531}"/>
              </a:ext>
            </a:extLst>
          </p:cNvPr>
          <p:cNvSpPr txBox="1"/>
          <p:nvPr/>
        </p:nvSpPr>
        <p:spPr>
          <a:xfrm>
            <a:off x="7118863" y="3641676"/>
            <a:ext cx="542136" cy="1538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" dirty="0">
                <a:solidFill>
                  <a:srgbClr val="00B050"/>
                </a:solidFill>
                <a:latin typeface="Arial Narrow" panose="020B0606020202030204" pitchFamily="34" charset="0"/>
              </a:rPr>
              <a:t>* </a:t>
            </a:r>
            <a:r>
              <a:rPr lang="ko-KR" altLang="en-US" sz="400" dirty="0">
                <a:solidFill>
                  <a:srgbClr val="00B050"/>
                </a:solidFill>
                <a:latin typeface="Arial Narrow" panose="020B0606020202030204" pitchFamily="34" charset="0"/>
              </a:rPr>
              <a:t>중복 선택 가능</a:t>
            </a:r>
            <a:endParaRPr lang="en-US" altLang="ko-KR" sz="400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7C0647B1-4662-4867-96B1-CACA993B085A}"/>
              </a:ext>
            </a:extLst>
          </p:cNvPr>
          <p:cNvSpPr/>
          <p:nvPr/>
        </p:nvSpPr>
        <p:spPr>
          <a:xfrm>
            <a:off x="5738743" y="4069948"/>
            <a:ext cx="670176" cy="923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00" dirty="0">
                <a:solidFill>
                  <a:schemeClr val="tx1"/>
                </a:solidFill>
                <a:latin typeface="Arial Narrow" panose="020B0606020202030204" pitchFamily="34" charset="0"/>
              </a:rPr>
              <a:t>Stainless Steel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1919683-93B9-41A8-ADC5-1BB6637B68B5}"/>
              </a:ext>
            </a:extLst>
          </p:cNvPr>
          <p:cNvSpPr txBox="1"/>
          <p:nvPr/>
        </p:nvSpPr>
        <p:spPr>
          <a:xfrm>
            <a:off x="5147971" y="5785247"/>
            <a:ext cx="6079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400" dirty="0">
                <a:solidFill>
                  <a:srgbClr val="000000"/>
                </a:solidFill>
                <a:highlight>
                  <a:srgbClr val="FFFF00"/>
                </a:highlight>
                <a:latin typeface="Arial Narrow" panose="020B0606020202030204" pitchFamily="34" charset="0"/>
                <a:ea typeface="LG스마트체 Regular" panose="020B0600000101010101" pitchFamily="50" charset="-127"/>
              </a:rPr>
              <a:t>UV</a:t>
            </a:r>
            <a:r>
              <a:rPr kumimoji="1" lang="ko-KR" altLang="en-US" sz="400" dirty="0">
                <a:solidFill>
                  <a:srgbClr val="000000"/>
                </a:solidFill>
                <a:highlight>
                  <a:srgbClr val="FFFF00"/>
                </a:highlight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en-US" altLang="ko-KR" sz="400" dirty="0">
                <a:solidFill>
                  <a:srgbClr val="000000"/>
                </a:solidFill>
                <a:highlight>
                  <a:srgbClr val="FFFF00"/>
                </a:highlight>
                <a:latin typeface="Arial Narrow" panose="020B0606020202030204" pitchFamily="34" charset="0"/>
                <a:ea typeface="LG스마트체 Regular" panose="020B0600000101010101" pitchFamily="50" charset="-127"/>
              </a:rPr>
              <a:t>Nano </a:t>
            </a:r>
            <a:r>
              <a:rPr kumimoji="1" lang="ko-KR" altLang="en-US" sz="400" dirty="0">
                <a:solidFill>
                  <a:srgbClr val="000000"/>
                </a:solidFill>
                <a:highlight>
                  <a:srgbClr val="FFFF00"/>
                </a:highlight>
                <a:latin typeface="Arial Narrow" panose="020B0606020202030204" pitchFamily="34" charset="0"/>
                <a:ea typeface="LG스마트체 Regular" panose="020B0600000101010101" pitchFamily="50" charset="-127"/>
              </a:rPr>
              <a:t>뒤에</a:t>
            </a:r>
            <a:endParaRPr kumimoji="1" lang="en-US" altLang="ko-KR" sz="400" dirty="0">
              <a:solidFill>
                <a:srgbClr val="000000"/>
              </a:solidFill>
              <a:highlight>
                <a:srgbClr val="FFFF00"/>
              </a:highlight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kumimoji="1" lang="en-US" altLang="ko-KR" sz="400" dirty="0">
                <a:solidFill>
                  <a:srgbClr val="000000"/>
                </a:solidFill>
                <a:highlight>
                  <a:srgbClr val="FFFF00"/>
                </a:highlight>
                <a:latin typeface="Arial Narrow" panose="020B0606020202030204" pitchFamily="34" charset="0"/>
                <a:ea typeface="LG스마트체 Regular" panose="020B0600000101010101" pitchFamily="50" charset="-127"/>
              </a:rPr>
              <a:t>(I&amp;W dispenser</a:t>
            </a:r>
            <a:r>
              <a:rPr kumimoji="1" lang="ko-KR" altLang="ko-KR" sz="400" dirty="0">
                <a:solidFill>
                  <a:srgbClr val="000000"/>
                </a:solidFill>
                <a:highlight>
                  <a:srgbClr val="FFFF00"/>
                </a:highlight>
                <a:latin typeface="Arial Narrow" panose="020B0606020202030204" pitchFamily="34" charset="0"/>
                <a:ea typeface="LG스마트체 Regular" panose="020B0600000101010101" pitchFamily="50" charset="-127"/>
              </a:rPr>
              <a:t>모델 </a:t>
            </a:r>
            <a:r>
              <a:rPr kumimoji="1" lang="ko-KR" altLang="ko-KR" sz="400" dirty="0" err="1">
                <a:solidFill>
                  <a:srgbClr val="000000"/>
                </a:solidFill>
                <a:highlight>
                  <a:srgbClr val="FFFF00"/>
                </a:highlight>
                <a:latin typeface="Arial Narrow" panose="020B0606020202030204" pitchFamily="34" charset="0"/>
                <a:ea typeface="LG스마트체 Regular" panose="020B0600000101010101" pitchFamily="50" charset="-127"/>
              </a:rPr>
              <a:t>선택시</a:t>
            </a:r>
            <a:r>
              <a:rPr kumimoji="1" lang="ko-KR" altLang="ko-KR" sz="400" dirty="0">
                <a:solidFill>
                  <a:srgbClr val="000000"/>
                </a:solidFill>
                <a:highlight>
                  <a:srgbClr val="FFFF00"/>
                </a:highlight>
                <a:latin typeface="Arial Narrow" panose="020B0606020202030204" pitchFamily="34" charset="0"/>
                <a:ea typeface="LG스마트체 Regular" panose="020B0600000101010101" pitchFamily="50" charset="-127"/>
              </a:rPr>
              <a:t> 적용</a:t>
            </a:r>
            <a:r>
              <a:rPr kumimoji="1" lang="en-US" altLang="ko-KR" sz="400" dirty="0">
                <a:solidFill>
                  <a:srgbClr val="000000"/>
                </a:solidFill>
                <a:highlight>
                  <a:srgbClr val="FFFF00"/>
                </a:highlight>
                <a:latin typeface="Arial Narrow" panose="020B0606020202030204" pitchFamily="34" charset="0"/>
                <a:ea typeface="LG스마트체 Regular" panose="020B0600000101010101" pitchFamily="50" charset="-127"/>
              </a:rPr>
              <a:t>) </a:t>
            </a:r>
            <a:r>
              <a:rPr kumimoji="1" lang="ko-KR" altLang="en-US" sz="400" dirty="0">
                <a:solidFill>
                  <a:srgbClr val="000000"/>
                </a:solidFill>
                <a:highlight>
                  <a:srgbClr val="FFFF00"/>
                </a:highlight>
                <a:latin typeface="Arial Narrow" panose="020B0606020202030204" pitchFamily="34" charset="0"/>
                <a:ea typeface="LG스마트체 Regular" panose="020B0600000101010101" pitchFamily="50" charset="-127"/>
              </a:rPr>
              <a:t>된다는 카피 추가</a:t>
            </a:r>
          </a:p>
        </p:txBody>
      </p:sp>
      <p:sp>
        <p:nvSpPr>
          <p:cNvPr id="193" name="사각형: 둥근 모서리 192">
            <a:extLst>
              <a:ext uri="{FF2B5EF4-FFF2-40B4-BE49-F238E27FC236}">
                <a16:creationId xmlns:a16="http://schemas.microsoft.com/office/drawing/2014/main" id="{0F7AA1D0-86B6-4851-B6D6-18B6042C5147}"/>
              </a:ext>
            </a:extLst>
          </p:cNvPr>
          <p:cNvSpPr/>
          <p:nvPr/>
        </p:nvSpPr>
        <p:spPr>
          <a:xfrm>
            <a:off x="5174660" y="3134367"/>
            <a:ext cx="689296" cy="1769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00" b="0" i="0" u="none" strike="noStrike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Under 600 mm</a:t>
            </a:r>
          </a:p>
        </p:txBody>
      </p:sp>
    </p:spTree>
    <p:extLst>
      <p:ext uri="{BB962C8B-B14F-4D97-AF65-F5344CB8AC3E}">
        <p14:creationId xmlns:p14="http://schemas.microsoft.com/office/powerpoint/2010/main" val="703507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ACD5A4E0-1B4A-4A7A-BCF8-AE4B490C79F5}"/>
              </a:ext>
            </a:extLst>
          </p:cNvPr>
          <p:cNvGrpSpPr/>
          <p:nvPr/>
        </p:nvGrpSpPr>
        <p:grpSpPr>
          <a:xfrm>
            <a:off x="5054447" y="2198826"/>
            <a:ext cx="1555087" cy="272224"/>
            <a:chOff x="1335470" y="3615965"/>
            <a:chExt cx="3025733" cy="540786"/>
          </a:xfrm>
        </p:grpSpPr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663C55D6-6994-4277-B7B0-97B483C4EA0E}"/>
                </a:ext>
              </a:extLst>
            </p:cNvPr>
            <p:cNvCxnSpPr/>
            <p:nvPr/>
          </p:nvCxnSpPr>
          <p:spPr>
            <a:xfrm>
              <a:off x="2810424" y="3615965"/>
              <a:ext cx="0" cy="260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94510D92-B3C2-4D6E-8C38-E13A8384A401}"/>
                </a:ext>
              </a:extLst>
            </p:cNvPr>
            <p:cNvCxnSpPr/>
            <p:nvPr/>
          </p:nvCxnSpPr>
          <p:spPr>
            <a:xfrm>
              <a:off x="2809524" y="3871446"/>
              <a:ext cx="0" cy="2853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E0324146-5555-4077-8665-6B034172A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5470" y="3871839"/>
              <a:ext cx="30257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E9B65994-FD5C-4943-B4AF-10C60CD42D10}"/>
                </a:ext>
              </a:extLst>
            </p:cNvPr>
            <p:cNvCxnSpPr/>
            <p:nvPr/>
          </p:nvCxnSpPr>
          <p:spPr>
            <a:xfrm>
              <a:off x="1335470" y="3875256"/>
              <a:ext cx="0" cy="277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E3C50D86-083D-4EC4-AC36-0B890D3DE928}"/>
                </a:ext>
              </a:extLst>
            </p:cNvPr>
            <p:cNvCxnSpPr/>
            <p:nvPr/>
          </p:nvCxnSpPr>
          <p:spPr>
            <a:xfrm>
              <a:off x="4361203" y="3871446"/>
              <a:ext cx="0" cy="2853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C480B11A-D49D-4E62-83EF-EFED08265BD6}"/>
              </a:ext>
            </a:extLst>
          </p:cNvPr>
          <p:cNvGrpSpPr/>
          <p:nvPr/>
        </p:nvGrpSpPr>
        <p:grpSpPr>
          <a:xfrm>
            <a:off x="4610478" y="4172230"/>
            <a:ext cx="3221675" cy="339022"/>
            <a:chOff x="5139193" y="3333609"/>
            <a:chExt cx="1316640" cy="465769"/>
          </a:xfrm>
        </p:grpSpPr>
        <p:grpSp>
          <p:nvGrpSpPr>
            <p:cNvPr id="275" name="그룹 274">
              <a:extLst>
                <a:ext uri="{FF2B5EF4-FFF2-40B4-BE49-F238E27FC236}">
                  <a16:creationId xmlns:a16="http://schemas.microsoft.com/office/drawing/2014/main" id="{C819E7C3-B05F-42C6-9FE3-EBBE1CD489E7}"/>
                </a:ext>
              </a:extLst>
            </p:cNvPr>
            <p:cNvGrpSpPr/>
            <p:nvPr/>
          </p:nvGrpSpPr>
          <p:grpSpPr>
            <a:xfrm>
              <a:off x="5139193" y="3612199"/>
              <a:ext cx="1316640" cy="187179"/>
              <a:chOff x="5139193" y="3612199"/>
              <a:chExt cx="1502474" cy="187179"/>
            </a:xfrm>
          </p:grpSpPr>
          <p:cxnSp>
            <p:nvCxnSpPr>
              <p:cNvPr id="277" name="직선 연결선 276">
                <a:extLst>
                  <a:ext uri="{FF2B5EF4-FFF2-40B4-BE49-F238E27FC236}">
                    <a16:creationId xmlns:a16="http://schemas.microsoft.com/office/drawing/2014/main" id="{EF2B20E3-D868-4845-9C0B-90F359F249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39193" y="3612457"/>
                <a:ext cx="150247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연결선 277">
                <a:extLst>
                  <a:ext uri="{FF2B5EF4-FFF2-40B4-BE49-F238E27FC236}">
                    <a16:creationId xmlns:a16="http://schemas.microsoft.com/office/drawing/2014/main" id="{85EC0E5D-0B22-4203-B97C-99EE8DF5E62B}"/>
                  </a:ext>
                </a:extLst>
              </p:cNvPr>
              <p:cNvCxnSpPr/>
              <p:nvPr/>
            </p:nvCxnSpPr>
            <p:spPr>
              <a:xfrm>
                <a:off x="5139193" y="3614699"/>
                <a:ext cx="0" cy="1821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직선 연결선 278">
                <a:extLst>
                  <a:ext uri="{FF2B5EF4-FFF2-40B4-BE49-F238E27FC236}">
                    <a16:creationId xmlns:a16="http://schemas.microsoft.com/office/drawing/2014/main" id="{4A33D6A2-1F83-4795-8385-27DCF275DF55}"/>
                  </a:ext>
                </a:extLst>
              </p:cNvPr>
              <p:cNvCxnSpPr/>
              <p:nvPr/>
            </p:nvCxnSpPr>
            <p:spPr>
              <a:xfrm>
                <a:off x="6641667" y="3612199"/>
                <a:ext cx="0" cy="1871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6" name="직선 연결선 275">
              <a:extLst>
                <a:ext uri="{FF2B5EF4-FFF2-40B4-BE49-F238E27FC236}">
                  <a16:creationId xmlns:a16="http://schemas.microsoft.com/office/drawing/2014/main" id="{9C9A1D7F-8AF5-48B6-B7D9-36642FC32400}"/>
                </a:ext>
              </a:extLst>
            </p:cNvPr>
            <p:cNvCxnSpPr/>
            <p:nvPr/>
          </p:nvCxnSpPr>
          <p:spPr>
            <a:xfrm>
              <a:off x="5893356" y="3333609"/>
              <a:ext cx="0" cy="2797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B2A8F73-0BF1-44F6-A931-A03680B94CCA}"/>
              </a:ext>
            </a:extLst>
          </p:cNvPr>
          <p:cNvSpPr txBox="1"/>
          <p:nvPr/>
        </p:nvSpPr>
        <p:spPr>
          <a:xfrm>
            <a:off x="55963" y="65391"/>
            <a:ext cx="2694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Arial Narrow" panose="020B0606020202030204" pitchFamily="34" charset="0"/>
              </a:rPr>
              <a:t>[ Quick Finder </a:t>
            </a:r>
            <a:r>
              <a:rPr lang="ko-KR" altLang="en-US" sz="1200" b="1" dirty="0">
                <a:latin typeface="Arial Narrow" panose="020B0606020202030204" pitchFamily="34" charset="0"/>
              </a:rPr>
              <a:t>세탁기 시나리오</a:t>
            </a:r>
            <a:r>
              <a:rPr lang="en-US" altLang="ko-KR" sz="1200" b="1" dirty="0">
                <a:latin typeface="Arial Narrow" panose="020B0606020202030204" pitchFamily="34" charset="0"/>
              </a:rPr>
              <a:t>_</a:t>
            </a:r>
            <a:r>
              <a:rPr lang="ko-KR" altLang="en-US" sz="1200" b="1" dirty="0">
                <a:latin typeface="Arial Narrow" panose="020B0606020202030204" pitchFamily="34" charset="0"/>
              </a:rPr>
              <a:t>공통 </a:t>
            </a:r>
            <a:r>
              <a:rPr lang="en-US" altLang="ko-KR" sz="1200" b="1" dirty="0">
                <a:latin typeface="Arial Narrow" panose="020B0606020202030204" pitchFamily="34" charset="0"/>
              </a:rPr>
              <a:t>]</a:t>
            </a:r>
            <a:endParaRPr lang="ko-KR" altLang="en-US" sz="1200" b="1" dirty="0">
              <a:latin typeface="Arial Narrow" panose="020B0606020202030204" pitchFamily="34" charset="0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9DBB009-6425-4AF9-B1B2-6B707EF6956E}"/>
              </a:ext>
            </a:extLst>
          </p:cNvPr>
          <p:cNvGrpSpPr/>
          <p:nvPr/>
        </p:nvGrpSpPr>
        <p:grpSpPr>
          <a:xfrm>
            <a:off x="4133061" y="51185"/>
            <a:ext cx="3197842" cy="617826"/>
            <a:chOff x="4915494" y="100721"/>
            <a:chExt cx="3197842" cy="821183"/>
          </a:xfrm>
        </p:grpSpPr>
        <p:sp>
          <p:nvSpPr>
            <p:cNvPr id="383" name="사각형: 둥근 모서리 382">
              <a:extLst>
                <a:ext uri="{FF2B5EF4-FFF2-40B4-BE49-F238E27FC236}">
                  <a16:creationId xmlns:a16="http://schemas.microsoft.com/office/drawing/2014/main" id="{EB294E4B-F186-474E-95EF-A87272FD9F20}"/>
                </a:ext>
              </a:extLst>
            </p:cNvPr>
            <p:cNvSpPr/>
            <p:nvPr/>
          </p:nvSpPr>
          <p:spPr>
            <a:xfrm>
              <a:off x="5600897" y="100721"/>
              <a:ext cx="1865885" cy="32581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Purpose of purchase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Why are you looking for a new washing machine?</a:t>
              </a:r>
              <a:endParaRPr kumimoji="1" lang="ko-KR" altLang="en-US" sz="700" b="0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85" name="TextBox 37">
              <a:extLst>
                <a:ext uri="{FF2B5EF4-FFF2-40B4-BE49-F238E27FC236}">
                  <a16:creationId xmlns:a16="http://schemas.microsoft.com/office/drawing/2014/main" id="{774DB1BB-C202-4BE7-9C8D-A4C1CB38AD29}"/>
                </a:ext>
              </a:extLst>
            </p:cNvPr>
            <p:cNvSpPr txBox="1"/>
            <p:nvPr/>
          </p:nvSpPr>
          <p:spPr>
            <a:xfrm>
              <a:off x="6474056" y="399555"/>
              <a:ext cx="1568058" cy="18408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3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* </a:t>
              </a:r>
              <a:r>
                <a:rPr lang="ko-KR" altLang="en-US" sz="3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내부 데이터 확보를 위한 문항으로 </a:t>
              </a:r>
              <a:r>
                <a:rPr lang="en-US" altLang="ko-KR" sz="3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Quick Finder </a:t>
              </a:r>
              <a:r>
                <a:rPr lang="ko-KR" altLang="en-US" sz="3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상에서는 옵션 별 시나리오는 동일</a:t>
              </a:r>
            </a:p>
          </p:txBody>
        </p:sp>
        <p:grpSp>
          <p:nvGrpSpPr>
            <p:cNvPr id="386" name="그룹 385">
              <a:extLst>
                <a:ext uri="{FF2B5EF4-FFF2-40B4-BE49-F238E27FC236}">
                  <a16:creationId xmlns:a16="http://schemas.microsoft.com/office/drawing/2014/main" id="{70E06B75-D9D3-4A82-973C-D739D975C126}"/>
                </a:ext>
              </a:extLst>
            </p:cNvPr>
            <p:cNvGrpSpPr/>
            <p:nvPr/>
          </p:nvGrpSpPr>
          <p:grpSpPr>
            <a:xfrm>
              <a:off x="5405960" y="435065"/>
              <a:ext cx="2246707" cy="263164"/>
              <a:chOff x="3744642" y="697528"/>
              <a:chExt cx="4558614" cy="536977"/>
            </a:xfrm>
          </p:grpSpPr>
          <p:cxnSp>
            <p:nvCxnSpPr>
              <p:cNvPr id="391" name="직선 연결선 390">
                <a:extLst>
                  <a:ext uri="{FF2B5EF4-FFF2-40B4-BE49-F238E27FC236}">
                    <a16:creationId xmlns:a16="http://schemas.microsoft.com/office/drawing/2014/main" id="{D5DEBD1F-E61E-4BCD-A72B-9F1777FF2237}"/>
                  </a:ext>
                </a:extLst>
              </p:cNvPr>
              <p:cNvCxnSpPr/>
              <p:nvPr/>
            </p:nvCxnSpPr>
            <p:spPr>
              <a:xfrm>
                <a:off x="5963442" y="697528"/>
                <a:ext cx="0" cy="2451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직선 연결선 391">
                <a:extLst>
                  <a:ext uri="{FF2B5EF4-FFF2-40B4-BE49-F238E27FC236}">
                    <a16:creationId xmlns:a16="http://schemas.microsoft.com/office/drawing/2014/main" id="{CF4CF63A-D6C0-4199-BA56-E696BA79FE25}"/>
                  </a:ext>
                </a:extLst>
              </p:cNvPr>
              <p:cNvCxnSpPr/>
              <p:nvPr/>
            </p:nvCxnSpPr>
            <p:spPr>
              <a:xfrm>
                <a:off x="3749902" y="956819"/>
                <a:ext cx="0" cy="277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직선 연결선 392">
                <a:extLst>
                  <a:ext uri="{FF2B5EF4-FFF2-40B4-BE49-F238E27FC236}">
                    <a16:creationId xmlns:a16="http://schemas.microsoft.com/office/drawing/2014/main" id="{629C3882-1837-48EC-920C-F195AFDA1F95}"/>
                  </a:ext>
                </a:extLst>
              </p:cNvPr>
              <p:cNvCxnSpPr/>
              <p:nvPr/>
            </p:nvCxnSpPr>
            <p:spPr>
              <a:xfrm>
                <a:off x="5962711" y="953009"/>
                <a:ext cx="0" cy="2814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직선 연결선 393">
                <a:extLst>
                  <a:ext uri="{FF2B5EF4-FFF2-40B4-BE49-F238E27FC236}">
                    <a16:creationId xmlns:a16="http://schemas.microsoft.com/office/drawing/2014/main" id="{3CDFF50A-E2B2-4E22-A855-B40669EC7A98}"/>
                  </a:ext>
                </a:extLst>
              </p:cNvPr>
              <p:cNvCxnSpPr/>
              <p:nvPr/>
            </p:nvCxnSpPr>
            <p:spPr>
              <a:xfrm>
                <a:off x="8299551" y="953009"/>
                <a:ext cx="0" cy="281496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5" name="직선 연결선 394">
                <a:extLst>
                  <a:ext uri="{FF2B5EF4-FFF2-40B4-BE49-F238E27FC236}">
                    <a16:creationId xmlns:a16="http://schemas.microsoft.com/office/drawing/2014/main" id="{FDDAA957-1B64-49BA-863F-753B7CE494A0}"/>
                  </a:ext>
                </a:extLst>
              </p:cNvPr>
              <p:cNvCxnSpPr/>
              <p:nvPr/>
            </p:nvCxnSpPr>
            <p:spPr>
              <a:xfrm flipH="1">
                <a:off x="3744642" y="949321"/>
                <a:ext cx="455861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8" name="사각형: 둥근 모서리 387">
              <a:extLst>
                <a:ext uri="{FF2B5EF4-FFF2-40B4-BE49-F238E27FC236}">
                  <a16:creationId xmlns:a16="http://schemas.microsoft.com/office/drawing/2014/main" id="{0F36E1B7-7DE8-4571-B922-DA543457BA2E}"/>
                </a:ext>
              </a:extLst>
            </p:cNvPr>
            <p:cNvSpPr/>
            <p:nvPr/>
          </p:nvSpPr>
          <p:spPr>
            <a:xfrm>
              <a:off x="4915494" y="603085"/>
              <a:ext cx="971197" cy="3188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i="0" u="none" strike="noStrike" dirty="0"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New Setup</a:t>
              </a:r>
            </a:p>
            <a:p>
              <a:pPr algn="ctr"/>
              <a:r>
                <a:rPr lang="en-US" altLang="ko-KR" sz="400" i="0" u="none" strike="noStrike" dirty="0"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Moving in? </a:t>
              </a:r>
            </a:p>
            <a:p>
              <a:pPr algn="ctr"/>
              <a:r>
                <a:rPr lang="en-US" altLang="ko-KR" sz="400" i="0" u="none" strike="noStrike" dirty="0"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Furnish your new home.</a:t>
              </a:r>
            </a:p>
          </p:txBody>
        </p:sp>
        <p:sp>
          <p:nvSpPr>
            <p:cNvPr id="389" name="사각형: 둥근 모서리 388">
              <a:extLst>
                <a:ext uri="{FF2B5EF4-FFF2-40B4-BE49-F238E27FC236}">
                  <a16:creationId xmlns:a16="http://schemas.microsoft.com/office/drawing/2014/main" id="{3E9D4F96-4C88-465C-8C84-D2648F32DEF5}"/>
                </a:ext>
              </a:extLst>
            </p:cNvPr>
            <p:cNvSpPr/>
            <p:nvPr/>
          </p:nvSpPr>
          <p:spPr>
            <a:xfrm>
              <a:off x="6054995" y="598333"/>
              <a:ext cx="970655" cy="3188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i="0" u="none" strike="noStrike" dirty="0"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Replacement</a:t>
              </a:r>
            </a:p>
            <a:p>
              <a:pPr algn="ctr"/>
              <a:r>
                <a:rPr lang="en-US" altLang="ko-KR" sz="400" i="0" u="none" strike="noStrike" dirty="0"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Replace a defunct machine.</a:t>
              </a:r>
            </a:p>
          </p:txBody>
        </p:sp>
        <p:sp>
          <p:nvSpPr>
            <p:cNvPr id="390" name="사각형: 둥근 모서리 389">
              <a:extLst>
                <a:ext uri="{FF2B5EF4-FFF2-40B4-BE49-F238E27FC236}">
                  <a16:creationId xmlns:a16="http://schemas.microsoft.com/office/drawing/2014/main" id="{EE9E9728-DDBA-4C2A-A9BF-3B2882FCC945}"/>
                </a:ext>
              </a:extLst>
            </p:cNvPr>
            <p:cNvSpPr/>
            <p:nvPr/>
          </p:nvSpPr>
          <p:spPr>
            <a:xfrm>
              <a:off x="7138198" y="588619"/>
              <a:ext cx="975138" cy="3188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i="0" u="none" strike="noStrike" dirty="0"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Upgrade</a:t>
              </a:r>
            </a:p>
            <a:p>
              <a:pPr algn="ctr"/>
              <a:r>
                <a:rPr lang="en-US" altLang="ko-KR" sz="400" i="0" u="none" strike="noStrike" dirty="0"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Switch to a more functional or better designed machine.</a:t>
              </a:r>
            </a:p>
          </p:txBody>
        </p:sp>
      </p:grpSp>
      <p:sp>
        <p:nvSpPr>
          <p:cNvPr id="348" name="사각형: 둥근 모서리 347">
            <a:extLst>
              <a:ext uri="{FF2B5EF4-FFF2-40B4-BE49-F238E27FC236}">
                <a16:creationId xmlns:a16="http://schemas.microsoft.com/office/drawing/2014/main" id="{32417821-6204-4B17-9CF3-AEB11F51DD43}"/>
              </a:ext>
            </a:extLst>
          </p:cNvPr>
          <p:cNvSpPr/>
          <p:nvPr/>
        </p:nvSpPr>
        <p:spPr>
          <a:xfrm>
            <a:off x="788663" y="6685367"/>
            <a:ext cx="11426492" cy="15365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u="none" dirty="0">
                <a:latin typeface="Arial Narrow" panose="020B0606020202030204" pitchFamily="34" charset="0"/>
              </a:rPr>
              <a:t>선택한 </a:t>
            </a:r>
            <a:r>
              <a:rPr lang="ko-KR" altLang="en-US" sz="700" u="none">
                <a:latin typeface="Arial Narrow" panose="020B0606020202030204" pitchFamily="34" charset="0"/>
              </a:rPr>
              <a:t>옵션에 맞는</a:t>
            </a:r>
            <a:r>
              <a:rPr lang="ko-KR" altLang="en-US" sz="700">
                <a:latin typeface="Arial Narrow" panose="020B0606020202030204" pitchFamily="34" charset="0"/>
              </a:rPr>
              <a:t> 제품 추천</a:t>
            </a:r>
            <a:endParaRPr lang="en-US" altLang="ko-KR" sz="700" u="none" dirty="0">
              <a:latin typeface="Arial Narrow" panose="020B0606020202030204" pitchFamily="34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4AF4DA8-0AAB-4AA1-83C8-6AB68CFFDF8C}"/>
              </a:ext>
            </a:extLst>
          </p:cNvPr>
          <p:cNvGrpSpPr/>
          <p:nvPr/>
        </p:nvGrpSpPr>
        <p:grpSpPr>
          <a:xfrm>
            <a:off x="4465782" y="2914973"/>
            <a:ext cx="3760035" cy="582970"/>
            <a:chOff x="5149736" y="2893575"/>
            <a:chExt cx="3760035" cy="582970"/>
          </a:xfrm>
        </p:grpSpPr>
        <p:grpSp>
          <p:nvGrpSpPr>
            <p:cNvPr id="271" name="그룹 270">
              <a:extLst>
                <a:ext uri="{FF2B5EF4-FFF2-40B4-BE49-F238E27FC236}">
                  <a16:creationId xmlns:a16="http://schemas.microsoft.com/office/drawing/2014/main" id="{91B6BE80-BBD0-4ABB-AC3D-2B459C85F518}"/>
                </a:ext>
              </a:extLst>
            </p:cNvPr>
            <p:cNvGrpSpPr/>
            <p:nvPr/>
          </p:nvGrpSpPr>
          <p:grpSpPr>
            <a:xfrm>
              <a:off x="5801270" y="3173865"/>
              <a:ext cx="1427882" cy="279713"/>
              <a:chOff x="4510812" y="6195139"/>
              <a:chExt cx="2875515" cy="430529"/>
            </a:xfrm>
          </p:grpSpPr>
          <p:cxnSp>
            <p:nvCxnSpPr>
              <p:cNvPr id="424" name="직선 연결선 423">
                <a:extLst>
                  <a:ext uri="{FF2B5EF4-FFF2-40B4-BE49-F238E27FC236}">
                    <a16:creationId xmlns:a16="http://schemas.microsoft.com/office/drawing/2014/main" id="{EE2DE3D0-5F20-4F23-B942-19497027948C}"/>
                  </a:ext>
                </a:extLst>
              </p:cNvPr>
              <p:cNvCxnSpPr/>
              <p:nvPr/>
            </p:nvCxnSpPr>
            <p:spPr>
              <a:xfrm>
                <a:off x="4510812" y="6347982"/>
                <a:ext cx="0" cy="277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직선 연결선 424">
                <a:extLst>
                  <a:ext uri="{FF2B5EF4-FFF2-40B4-BE49-F238E27FC236}">
                    <a16:creationId xmlns:a16="http://schemas.microsoft.com/office/drawing/2014/main" id="{30A3D698-A8B3-4A4D-A9FE-6C2C31435FF2}"/>
                  </a:ext>
                </a:extLst>
              </p:cNvPr>
              <p:cNvCxnSpPr/>
              <p:nvPr/>
            </p:nvCxnSpPr>
            <p:spPr>
              <a:xfrm flipH="1">
                <a:off x="4513771" y="6344565"/>
                <a:ext cx="287255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직선 연결선 425">
                <a:extLst>
                  <a:ext uri="{FF2B5EF4-FFF2-40B4-BE49-F238E27FC236}">
                    <a16:creationId xmlns:a16="http://schemas.microsoft.com/office/drawing/2014/main" id="{44B4C88B-4E65-449F-9B72-0B3BDE12FF88}"/>
                  </a:ext>
                </a:extLst>
              </p:cNvPr>
              <p:cNvCxnSpPr/>
              <p:nvPr/>
            </p:nvCxnSpPr>
            <p:spPr>
              <a:xfrm>
                <a:off x="5931861" y="6195139"/>
                <a:ext cx="0" cy="4305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직선 연결선 426">
                <a:extLst>
                  <a:ext uri="{FF2B5EF4-FFF2-40B4-BE49-F238E27FC236}">
                    <a16:creationId xmlns:a16="http://schemas.microsoft.com/office/drawing/2014/main" id="{FF52810D-6A13-45F2-8957-36353EE8553C}"/>
                  </a:ext>
                </a:extLst>
              </p:cNvPr>
              <p:cNvCxnSpPr/>
              <p:nvPr/>
            </p:nvCxnSpPr>
            <p:spPr>
              <a:xfrm>
                <a:off x="7383794" y="6347982"/>
                <a:ext cx="0" cy="277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사각형: 둥근 모서리 315">
              <a:extLst>
                <a:ext uri="{FF2B5EF4-FFF2-40B4-BE49-F238E27FC236}">
                  <a16:creationId xmlns:a16="http://schemas.microsoft.com/office/drawing/2014/main" id="{8A95AA8E-54A6-4558-9392-334E77979BB8}"/>
                </a:ext>
              </a:extLst>
            </p:cNvPr>
            <p:cNvSpPr/>
            <p:nvPr/>
          </p:nvSpPr>
          <p:spPr>
            <a:xfrm>
              <a:off x="5149736" y="2893575"/>
              <a:ext cx="2574630" cy="30826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Q4. Product color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Which color do you prefer?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dirty="0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Find a color that naturally blends in with and enhances your interior.</a:t>
              </a:r>
              <a:endParaRPr lang="ko-KR" altLang="en-US" sz="600" dirty="0">
                <a:latin typeface="Arial Narrow" panose="020B0606020202030204" pitchFamily="34" charset="0"/>
              </a:endParaRPr>
            </a:p>
          </p:txBody>
        </p:sp>
        <p:sp>
          <p:nvSpPr>
            <p:cNvPr id="317" name="사각형: 둥근 모서리 316">
              <a:extLst>
                <a:ext uri="{FF2B5EF4-FFF2-40B4-BE49-F238E27FC236}">
                  <a16:creationId xmlns:a16="http://schemas.microsoft.com/office/drawing/2014/main" id="{D735FA80-823D-4583-A6B8-5F46BA3A4E62}"/>
                </a:ext>
              </a:extLst>
            </p:cNvPr>
            <p:cNvSpPr/>
            <p:nvPr/>
          </p:nvSpPr>
          <p:spPr>
            <a:xfrm>
              <a:off x="6173847" y="3358234"/>
              <a:ext cx="688827" cy="1183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00" b="0" i="0" u="none" strike="noStrike" dirty="0"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Graphite</a:t>
              </a:r>
              <a:endParaRPr lang="ko-KR" altLang="en-US" sz="5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18" name="사각형: 둥근 모서리 317">
              <a:extLst>
                <a:ext uri="{FF2B5EF4-FFF2-40B4-BE49-F238E27FC236}">
                  <a16:creationId xmlns:a16="http://schemas.microsoft.com/office/drawing/2014/main" id="{3E76B210-9010-4115-BBC7-8F3BA85C5500}"/>
                </a:ext>
              </a:extLst>
            </p:cNvPr>
            <p:cNvSpPr/>
            <p:nvPr/>
          </p:nvSpPr>
          <p:spPr>
            <a:xfrm>
              <a:off x="5446556" y="3358023"/>
              <a:ext cx="708468" cy="11848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00">
                  <a:solidFill>
                    <a:schemeClr val="tx1"/>
                  </a:solidFill>
                  <a:latin typeface="Arial Narrow" panose="020B0606020202030204" pitchFamily="34" charset="0"/>
                </a:rPr>
                <a:t>White</a:t>
              </a:r>
              <a:endParaRPr lang="ko-KR" altLang="en-US" sz="50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19" name="사각형: 둥근 모서리 318">
              <a:extLst>
                <a:ext uri="{FF2B5EF4-FFF2-40B4-BE49-F238E27FC236}">
                  <a16:creationId xmlns:a16="http://schemas.microsoft.com/office/drawing/2014/main" id="{BA9C735D-70BA-4747-9870-0E9EC54C2AB1}"/>
                </a:ext>
              </a:extLst>
            </p:cNvPr>
            <p:cNvSpPr/>
            <p:nvPr/>
          </p:nvSpPr>
          <p:spPr>
            <a:xfrm>
              <a:off x="6882723" y="3358128"/>
              <a:ext cx="682675" cy="1183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00" b="0" i="0" u="none" strike="noStrike" dirty="0"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Black Steel</a:t>
              </a:r>
            </a:p>
          </p:txBody>
        </p:sp>
        <p:sp>
          <p:nvSpPr>
            <p:cNvPr id="320" name="TextBox 241">
              <a:extLst>
                <a:ext uri="{FF2B5EF4-FFF2-40B4-BE49-F238E27FC236}">
                  <a16:creationId xmlns:a16="http://schemas.microsoft.com/office/drawing/2014/main" id="{4F0AAD40-BB84-4624-883D-F4BB0364E124}"/>
                </a:ext>
              </a:extLst>
            </p:cNvPr>
            <p:cNvSpPr txBox="1"/>
            <p:nvPr/>
          </p:nvSpPr>
          <p:spPr>
            <a:xfrm>
              <a:off x="7686359" y="3007339"/>
              <a:ext cx="1223412" cy="21544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defPPr>
                <a:defRPr lang="en-US"/>
              </a:defPPr>
              <a:lvl1pPr indent="0">
                <a:defRPr sz="400">
                  <a:solidFill>
                    <a:srgbClr val="00B050"/>
                  </a:solidFill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en-US" altLang="ko-KR" dirty="0">
                  <a:latin typeface="Arial Narrow" panose="020B0606020202030204" pitchFamily="34" charset="0"/>
                </a:rPr>
                <a:t>* </a:t>
              </a:r>
              <a:r>
                <a:rPr lang="ko-KR" altLang="en-US" dirty="0">
                  <a:latin typeface="Arial Narrow" panose="020B0606020202030204" pitchFamily="34" charset="0"/>
                </a:rPr>
                <a:t>중복 선택 가능</a:t>
              </a:r>
              <a:endParaRPr lang="en-US" altLang="ko-KR" dirty="0">
                <a:latin typeface="Arial Narrow" panose="020B0606020202030204" pitchFamily="34" charset="0"/>
              </a:endParaRPr>
            </a:p>
            <a:p>
              <a:r>
                <a:rPr lang="en-US" altLang="ko-KR" sz="4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* </a:t>
              </a:r>
              <a:r>
                <a:rPr lang="ko-KR" altLang="en-US" sz="4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해당 법인 제품 리스트에 따라 옵션 수정 필요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AAEF81B-036D-4BE8-8677-3AE4E81E891B}"/>
              </a:ext>
            </a:extLst>
          </p:cNvPr>
          <p:cNvGrpSpPr/>
          <p:nvPr/>
        </p:nvGrpSpPr>
        <p:grpSpPr>
          <a:xfrm>
            <a:off x="3445022" y="761409"/>
            <a:ext cx="4390312" cy="369399"/>
            <a:chOff x="4234242" y="961876"/>
            <a:chExt cx="4390312" cy="632105"/>
          </a:xfrm>
        </p:grpSpPr>
        <p:grpSp>
          <p:nvGrpSpPr>
            <p:cNvPr id="272" name="그룹 271">
              <a:extLst>
                <a:ext uri="{FF2B5EF4-FFF2-40B4-BE49-F238E27FC236}">
                  <a16:creationId xmlns:a16="http://schemas.microsoft.com/office/drawing/2014/main" id="{97DA5BEF-D285-4373-B751-6AD8FFF34560}"/>
                </a:ext>
              </a:extLst>
            </p:cNvPr>
            <p:cNvGrpSpPr/>
            <p:nvPr/>
          </p:nvGrpSpPr>
          <p:grpSpPr>
            <a:xfrm>
              <a:off x="4927718" y="1224947"/>
              <a:ext cx="3030123" cy="328277"/>
              <a:chOff x="2727142" y="2268733"/>
              <a:chExt cx="6102158" cy="685623"/>
            </a:xfrm>
          </p:grpSpPr>
          <p:cxnSp>
            <p:nvCxnSpPr>
              <p:cNvPr id="420" name="직선 연결선 419">
                <a:extLst>
                  <a:ext uri="{FF2B5EF4-FFF2-40B4-BE49-F238E27FC236}">
                    <a16:creationId xmlns:a16="http://schemas.microsoft.com/office/drawing/2014/main" id="{4662EA13-98F7-43BB-945C-59496FDFCA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5564" y="2268733"/>
                <a:ext cx="2135" cy="5489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직선 연결선 420">
                <a:extLst>
                  <a:ext uri="{FF2B5EF4-FFF2-40B4-BE49-F238E27FC236}">
                    <a16:creationId xmlns:a16="http://schemas.microsoft.com/office/drawing/2014/main" id="{65281DF5-A9D0-4F4F-B11D-FAC92C6B20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7142" y="2520671"/>
                <a:ext cx="0" cy="4336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직선 연결선 421">
                <a:extLst>
                  <a:ext uri="{FF2B5EF4-FFF2-40B4-BE49-F238E27FC236}">
                    <a16:creationId xmlns:a16="http://schemas.microsoft.com/office/drawing/2014/main" id="{9FF0F0D4-7CB7-4859-8DB7-7E5C270A3B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08430" y="2512471"/>
                <a:ext cx="0" cy="375939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3" name="직선 연결선 422">
                <a:extLst>
                  <a:ext uri="{FF2B5EF4-FFF2-40B4-BE49-F238E27FC236}">
                    <a16:creationId xmlns:a16="http://schemas.microsoft.com/office/drawing/2014/main" id="{E478F692-957D-4322-9B45-4F05D80DC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31474" y="2514190"/>
                <a:ext cx="609782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2" name="사각형: 둥근 모서리 291">
              <a:extLst>
                <a:ext uri="{FF2B5EF4-FFF2-40B4-BE49-F238E27FC236}">
                  <a16:creationId xmlns:a16="http://schemas.microsoft.com/office/drawing/2014/main" id="{0B42C67C-E6E9-422E-9CA5-C32F26B3B7B2}"/>
                </a:ext>
              </a:extLst>
            </p:cNvPr>
            <p:cNvSpPr/>
            <p:nvPr/>
          </p:nvSpPr>
          <p:spPr>
            <a:xfrm>
              <a:off x="4234242" y="1407609"/>
              <a:ext cx="1351903" cy="18634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Front Load Washing Machine</a:t>
              </a:r>
              <a:endParaRPr lang="ko-KR" altLang="en-US" sz="8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93" name="사각형: 둥근 모서리 292">
              <a:extLst>
                <a:ext uri="{FF2B5EF4-FFF2-40B4-BE49-F238E27FC236}">
                  <a16:creationId xmlns:a16="http://schemas.microsoft.com/office/drawing/2014/main" id="{DDBC4C6A-69BE-4559-AEFC-A8D966EA9090}"/>
                </a:ext>
              </a:extLst>
            </p:cNvPr>
            <p:cNvSpPr/>
            <p:nvPr/>
          </p:nvSpPr>
          <p:spPr>
            <a:xfrm>
              <a:off x="7291129" y="1407999"/>
              <a:ext cx="1333425" cy="18598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Arial Narrow" panose="020B0606020202030204" pitchFamily="34" charset="0"/>
                </a:rPr>
                <a:t>Washer and Dryer </a:t>
              </a:r>
              <a:endParaRPr lang="ko-KR" altLang="en-US" sz="80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84" name="사각형: 둥근 모서리 383">
              <a:extLst>
                <a:ext uri="{FF2B5EF4-FFF2-40B4-BE49-F238E27FC236}">
                  <a16:creationId xmlns:a16="http://schemas.microsoft.com/office/drawing/2014/main" id="{3D52F578-51B8-40D3-9F32-706847D3C83E}"/>
                </a:ext>
              </a:extLst>
            </p:cNvPr>
            <p:cNvSpPr/>
            <p:nvPr/>
          </p:nvSpPr>
          <p:spPr>
            <a:xfrm>
              <a:off x="5363234" y="961876"/>
              <a:ext cx="2356945" cy="33111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Q1. Product type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What type of washing machine are you looking for?</a:t>
              </a:r>
              <a:endParaRPr kumimoji="1" lang="ko-KR" altLang="en-US" sz="700" b="0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AD0F59ED-82E8-4D41-880C-5C81B8D98A17}"/>
              </a:ext>
            </a:extLst>
          </p:cNvPr>
          <p:cNvGrpSpPr/>
          <p:nvPr/>
        </p:nvGrpSpPr>
        <p:grpSpPr>
          <a:xfrm>
            <a:off x="2478159" y="4473651"/>
            <a:ext cx="4039773" cy="905338"/>
            <a:chOff x="2328852" y="4128733"/>
            <a:chExt cx="4039773" cy="905338"/>
          </a:xfrm>
        </p:grpSpPr>
        <p:sp>
          <p:nvSpPr>
            <p:cNvPr id="322" name="사각형: 둥근 모서리 321">
              <a:extLst>
                <a:ext uri="{FF2B5EF4-FFF2-40B4-BE49-F238E27FC236}">
                  <a16:creationId xmlns:a16="http://schemas.microsoft.com/office/drawing/2014/main" id="{7EC37B92-E5A6-41BC-B2BC-6EFB734DE152}"/>
                </a:ext>
              </a:extLst>
            </p:cNvPr>
            <p:cNvSpPr/>
            <p:nvPr/>
          </p:nvSpPr>
          <p:spPr>
            <a:xfrm>
              <a:off x="3515957" y="4128733"/>
              <a:ext cx="1969096" cy="36010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u="sng" dirty="0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Q6. FL, TL WM </a:t>
              </a:r>
              <a:r>
                <a:rPr kumimoji="1" lang="en-US" altLang="ko-KR" sz="7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Main function 1)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Which features are most important to you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(in a washing </a:t>
              </a:r>
              <a:r>
                <a:rPr kumimoji="1" lang="en-US" altLang="ko-KR" sz="700" b="0" i="0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machine)?</a:t>
              </a:r>
              <a:endParaRPr kumimoji="1" lang="ko-KR" altLang="en-US" sz="700" b="0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grpSp>
          <p:nvGrpSpPr>
            <p:cNvPr id="330" name="그룹 329">
              <a:extLst>
                <a:ext uri="{FF2B5EF4-FFF2-40B4-BE49-F238E27FC236}">
                  <a16:creationId xmlns:a16="http://schemas.microsoft.com/office/drawing/2014/main" id="{1CBA6BFA-26AB-4944-BB31-1EC1F7C4FF8E}"/>
                </a:ext>
              </a:extLst>
            </p:cNvPr>
            <p:cNvGrpSpPr/>
            <p:nvPr/>
          </p:nvGrpSpPr>
          <p:grpSpPr>
            <a:xfrm>
              <a:off x="2691847" y="4504571"/>
              <a:ext cx="3317754" cy="168033"/>
              <a:chOff x="-726989" y="8256950"/>
              <a:chExt cx="6683647" cy="536977"/>
            </a:xfrm>
          </p:grpSpPr>
          <p:cxnSp>
            <p:nvCxnSpPr>
              <p:cNvPr id="359" name="직선 연결선 358">
                <a:extLst>
                  <a:ext uri="{FF2B5EF4-FFF2-40B4-BE49-F238E27FC236}">
                    <a16:creationId xmlns:a16="http://schemas.microsoft.com/office/drawing/2014/main" id="{AB27DAE7-B2D5-42CA-9A28-F9CAAE81DE63}"/>
                  </a:ext>
                </a:extLst>
              </p:cNvPr>
              <p:cNvCxnSpPr/>
              <p:nvPr/>
            </p:nvCxnSpPr>
            <p:spPr>
              <a:xfrm>
                <a:off x="2837331" y="8256950"/>
                <a:ext cx="0" cy="2608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직선 연결선 359">
                <a:extLst>
                  <a:ext uri="{FF2B5EF4-FFF2-40B4-BE49-F238E27FC236}">
                    <a16:creationId xmlns:a16="http://schemas.microsoft.com/office/drawing/2014/main" id="{815B431B-BD04-47C5-817A-24651ECFC05A}"/>
                  </a:ext>
                </a:extLst>
              </p:cNvPr>
              <p:cNvCxnSpPr/>
              <p:nvPr/>
            </p:nvCxnSpPr>
            <p:spPr>
              <a:xfrm>
                <a:off x="-714713" y="8516240"/>
                <a:ext cx="0" cy="2776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직선 연결선 360">
                <a:extLst>
                  <a:ext uri="{FF2B5EF4-FFF2-40B4-BE49-F238E27FC236}">
                    <a16:creationId xmlns:a16="http://schemas.microsoft.com/office/drawing/2014/main" id="{50F0D25C-006D-4AA6-8C0D-D7FD3F2B5C3C}"/>
                  </a:ext>
                </a:extLst>
              </p:cNvPr>
              <p:cNvCxnSpPr/>
              <p:nvPr/>
            </p:nvCxnSpPr>
            <p:spPr>
              <a:xfrm>
                <a:off x="4432375" y="8508621"/>
                <a:ext cx="0" cy="2853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직선 연결선 361">
                <a:extLst>
                  <a:ext uri="{FF2B5EF4-FFF2-40B4-BE49-F238E27FC236}">
                    <a16:creationId xmlns:a16="http://schemas.microsoft.com/office/drawing/2014/main" id="{910A6EF4-05A2-4E03-9861-5658E91649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26989" y="8512824"/>
                <a:ext cx="668364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직선 연결선 362">
                <a:extLst>
                  <a:ext uri="{FF2B5EF4-FFF2-40B4-BE49-F238E27FC236}">
                    <a16:creationId xmlns:a16="http://schemas.microsoft.com/office/drawing/2014/main" id="{5CE948C3-4624-4DF0-A374-A3A289CDA23B}"/>
                  </a:ext>
                </a:extLst>
              </p:cNvPr>
              <p:cNvCxnSpPr/>
              <p:nvPr/>
            </p:nvCxnSpPr>
            <p:spPr>
              <a:xfrm>
                <a:off x="933188" y="8516243"/>
                <a:ext cx="0" cy="2776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직선 연결선 363">
                <a:extLst>
                  <a:ext uri="{FF2B5EF4-FFF2-40B4-BE49-F238E27FC236}">
                    <a16:creationId xmlns:a16="http://schemas.microsoft.com/office/drawing/2014/main" id="{5CE1E959-011D-48A6-9267-3769457F5351}"/>
                  </a:ext>
                </a:extLst>
              </p:cNvPr>
              <p:cNvCxnSpPr/>
              <p:nvPr/>
            </p:nvCxnSpPr>
            <p:spPr>
              <a:xfrm>
                <a:off x="2669988" y="8516243"/>
                <a:ext cx="0" cy="2776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직선 연결선 364">
                <a:extLst>
                  <a:ext uri="{FF2B5EF4-FFF2-40B4-BE49-F238E27FC236}">
                    <a16:creationId xmlns:a16="http://schemas.microsoft.com/office/drawing/2014/main" id="{A6EC47A4-285C-42FA-B2EE-B9B7F3AB591C}"/>
                  </a:ext>
                </a:extLst>
              </p:cNvPr>
              <p:cNvCxnSpPr/>
              <p:nvPr/>
            </p:nvCxnSpPr>
            <p:spPr>
              <a:xfrm>
                <a:off x="5956658" y="8508621"/>
                <a:ext cx="0" cy="2853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3" name="사각형: 둥근 모서리 332">
              <a:extLst>
                <a:ext uri="{FF2B5EF4-FFF2-40B4-BE49-F238E27FC236}">
                  <a16:creationId xmlns:a16="http://schemas.microsoft.com/office/drawing/2014/main" id="{4A82AEC9-F94C-4ABC-ABF3-B87ADDA64BCE}"/>
                </a:ext>
              </a:extLst>
            </p:cNvPr>
            <p:cNvSpPr/>
            <p:nvPr/>
          </p:nvSpPr>
          <p:spPr>
            <a:xfrm>
              <a:off x="2328852" y="4645088"/>
              <a:ext cx="725991" cy="3342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6-1. Washing Performance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A machine that gets the job done well.</a:t>
              </a:r>
              <a:endPara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34" name="사각형: 둥근 모서리 333">
              <a:extLst>
                <a:ext uri="{FF2B5EF4-FFF2-40B4-BE49-F238E27FC236}">
                  <a16:creationId xmlns:a16="http://schemas.microsoft.com/office/drawing/2014/main" id="{AB8BFD17-50A0-4508-89CD-F35223C943AD}"/>
                </a:ext>
              </a:extLst>
            </p:cNvPr>
            <p:cNvSpPr/>
            <p:nvPr/>
          </p:nvSpPr>
          <p:spPr>
            <a:xfrm>
              <a:off x="3963493" y="4645088"/>
              <a:ext cx="829218" cy="3419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6-3. Energy-efficient 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(rated Class A)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Do good for the environment and your bills with LG machines.</a:t>
              </a:r>
              <a:endPara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35" name="사각형: 둥근 모서리 334">
              <a:extLst>
                <a:ext uri="{FF2B5EF4-FFF2-40B4-BE49-F238E27FC236}">
                  <a16:creationId xmlns:a16="http://schemas.microsoft.com/office/drawing/2014/main" id="{155987D2-F8DD-40ED-8BEE-4800756148B8}"/>
                </a:ext>
              </a:extLst>
            </p:cNvPr>
            <p:cNvSpPr/>
            <p:nvPr/>
          </p:nvSpPr>
          <p:spPr>
            <a:xfrm>
              <a:off x="3082784" y="4645088"/>
              <a:ext cx="852768" cy="3337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6-2. Time-efficient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</a:t>
              </a:r>
              <a:r>
                <a:rPr kumimoji="1" lang="en-US" altLang="ko-KR" sz="600" dirty="0" err="1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TurboWash</a:t>
              </a: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360)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Saves you time while giving a thorough wash.</a:t>
              </a:r>
              <a:endPara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36" name="사각형: 둥근 모서리 335">
              <a:extLst>
                <a:ext uri="{FF2B5EF4-FFF2-40B4-BE49-F238E27FC236}">
                  <a16:creationId xmlns:a16="http://schemas.microsoft.com/office/drawing/2014/main" id="{90766A57-F800-4F0C-8FFE-00FF8AC32D26}"/>
                </a:ext>
              </a:extLst>
            </p:cNvPr>
            <p:cNvSpPr/>
            <p:nvPr/>
          </p:nvSpPr>
          <p:spPr>
            <a:xfrm>
              <a:off x="4820652" y="4645088"/>
              <a:ext cx="801986" cy="38898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6-4. Smart Assistance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Easily monitor and remotely control your machine with </a:t>
              </a:r>
              <a:r>
                <a:rPr kumimoji="1" lang="en-US" altLang="ko-KR" sz="400" dirty="0" err="1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ThinQ</a:t>
              </a: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.</a:t>
              </a:r>
              <a:endPara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51" name="사각형: 둥근 모서리 350">
              <a:extLst>
                <a:ext uri="{FF2B5EF4-FFF2-40B4-BE49-F238E27FC236}">
                  <a16:creationId xmlns:a16="http://schemas.microsoft.com/office/drawing/2014/main" id="{FC3845C3-F04F-40A0-9B4D-04300CF3ADFE}"/>
                </a:ext>
              </a:extLst>
            </p:cNvPr>
            <p:cNvSpPr/>
            <p:nvPr/>
          </p:nvSpPr>
          <p:spPr>
            <a:xfrm>
              <a:off x="5650578" y="4645088"/>
              <a:ext cx="718047" cy="3847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6-5. Hygiene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(Steam™)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- Removes allergens to ensure sanitation.</a:t>
              </a:r>
              <a:endPara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82" name="TextBox 125">
              <a:extLst>
                <a:ext uri="{FF2B5EF4-FFF2-40B4-BE49-F238E27FC236}">
                  <a16:creationId xmlns:a16="http://schemas.microsoft.com/office/drawing/2014/main" id="{5B463CAE-DBDF-41C5-BB00-ADC322FC0685}"/>
                </a:ext>
              </a:extLst>
            </p:cNvPr>
            <p:cNvSpPr txBox="1"/>
            <p:nvPr/>
          </p:nvSpPr>
          <p:spPr>
            <a:xfrm>
              <a:off x="5440014" y="4370417"/>
              <a:ext cx="551754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defPPr>
                <a:defRPr lang="en-US"/>
              </a:defPPr>
              <a:lvl1pPr indent="0">
                <a:defRPr sz="400">
                  <a:solidFill>
                    <a:srgbClr val="00B050"/>
                  </a:solidFill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ko-KR" altLang="en-US" dirty="0">
                  <a:latin typeface="Arial Narrow" panose="020B0606020202030204" pitchFamily="34" charset="0"/>
                </a:rPr>
                <a:t>* 중복 선택 가능</a:t>
              </a:r>
            </a:p>
          </p:txBody>
        </p:sp>
      </p:grp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4FE9EA3-AA0F-4877-8EC1-EF664C5FCE47}"/>
              </a:ext>
            </a:extLst>
          </p:cNvPr>
          <p:cNvSpPr/>
          <p:nvPr/>
        </p:nvSpPr>
        <p:spPr>
          <a:xfrm>
            <a:off x="8811048" y="5313157"/>
            <a:ext cx="664679" cy="268224"/>
          </a:xfrm>
          <a:custGeom>
            <a:avLst/>
            <a:gdLst>
              <a:gd name="connsiteX0" fmla="*/ 0 w 749808"/>
              <a:gd name="connsiteY0" fmla="*/ 0 h 268224"/>
              <a:gd name="connsiteX1" fmla="*/ 0 w 749808"/>
              <a:gd name="connsiteY1" fmla="*/ 115824 h 268224"/>
              <a:gd name="connsiteX2" fmla="*/ 749808 w 749808"/>
              <a:gd name="connsiteY2" fmla="*/ 115824 h 268224"/>
              <a:gd name="connsiteX3" fmla="*/ 749808 w 749808"/>
              <a:gd name="connsiteY3" fmla="*/ 268224 h 26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808" h="268224">
                <a:moveTo>
                  <a:pt x="0" y="0"/>
                </a:moveTo>
                <a:lnTo>
                  <a:pt x="0" y="115824"/>
                </a:lnTo>
                <a:lnTo>
                  <a:pt x="749808" y="115824"/>
                </a:lnTo>
                <a:lnTo>
                  <a:pt x="749808" y="268224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</a:endParaRPr>
          </a:p>
        </p:txBody>
      </p:sp>
      <p:cxnSp>
        <p:nvCxnSpPr>
          <p:cNvPr id="378" name="직선 연결선 377">
            <a:extLst>
              <a:ext uri="{FF2B5EF4-FFF2-40B4-BE49-F238E27FC236}">
                <a16:creationId xmlns:a16="http://schemas.microsoft.com/office/drawing/2014/main" id="{AFF85C85-3F5B-47BB-A747-A542C0BADCF6}"/>
              </a:ext>
            </a:extLst>
          </p:cNvPr>
          <p:cNvCxnSpPr>
            <a:cxnSpLocks/>
          </p:cNvCxnSpPr>
          <p:nvPr/>
        </p:nvCxnSpPr>
        <p:spPr>
          <a:xfrm flipV="1">
            <a:off x="6930962" y="5277951"/>
            <a:ext cx="0" cy="273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71715AD-31B3-4780-9308-C4953367D397}"/>
              </a:ext>
            </a:extLst>
          </p:cNvPr>
          <p:cNvGrpSpPr/>
          <p:nvPr/>
        </p:nvGrpSpPr>
        <p:grpSpPr>
          <a:xfrm>
            <a:off x="8783751" y="5917380"/>
            <a:ext cx="2616154" cy="298802"/>
            <a:chOff x="7093300" y="10400284"/>
            <a:chExt cx="5270268" cy="455843"/>
          </a:xfrm>
        </p:grpSpPr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B7C96793-946A-4530-AE5C-68749EC27988}"/>
                </a:ext>
              </a:extLst>
            </p:cNvPr>
            <p:cNvCxnSpPr/>
            <p:nvPr/>
          </p:nvCxnSpPr>
          <p:spPr>
            <a:xfrm>
              <a:off x="10700320" y="10570821"/>
              <a:ext cx="0" cy="2853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F89C21CF-67AF-43A9-8845-1A357AA9E7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93300" y="10575024"/>
              <a:ext cx="52702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66D50EC8-5013-4A76-9FCE-92B8776C47AC}"/>
                </a:ext>
              </a:extLst>
            </p:cNvPr>
            <p:cNvCxnSpPr/>
            <p:nvPr/>
          </p:nvCxnSpPr>
          <p:spPr>
            <a:xfrm>
              <a:off x="7093300" y="10578441"/>
              <a:ext cx="0" cy="277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9EE5D9AB-9BE9-41F9-8959-3F189ADDE116}"/>
                </a:ext>
              </a:extLst>
            </p:cNvPr>
            <p:cNvCxnSpPr>
              <a:cxnSpLocks/>
            </p:cNvCxnSpPr>
            <p:nvPr/>
          </p:nvCxnSpPr>
          <p:spPr>
            <a:xfrm>
              <a:off x="9033990" y="10570821"/>
              <a:ext cx="0" cy="2853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2C3C66EE-2265-4538-BCEE-F9D613A9FD14}"/>
                </a:ext>
              </a:extLst>
            </p:cNvPr>
            <p:cNvCxnSpPr/>
            <p:nvPr/>
          </p:nvCxnSpPr>
          <p:spPr>
            <a:xfrm>
              <a:off x="12363568" y="10570821"/>
              <a:ext cx="0" cy="2853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EADB7C29-89E9-4A9D-ABCA-CD28599A8BA3}"/>
                </a:ext>
              </a:extLst>
            </p:cNvPr>
            <p:cNvCxnSpPr>
              <a:cxnSpLocks/>
            </p:cNvCxnSpPr>
            <p:nvPr/>
          </p:nvCxnSpPr>
          <p:spPr>
            <a:xfrm>
              <a:off x="8471394" y="10400284"/>
              <a:ext cx="0" cy="170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F574EDBB-B9B1-4AC8-8E6F-8EAB1B97392E}"/>
              </a:ext>
            </a:extLst>
          </p:cNvPr>
          <p:cNvSpPr/>
          <p:nvPr/>
        </p:nvSpPr>
        <p:spPr>
          <a:xfrm>
            <a:off x="6371029" y="5524617"/>
            <a:ext cx="1760039" cy="429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Q7. Main function 2)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Which features do you need the most?</a:t>
            </a:r>
            <a:endParaRPr kumimoji="1" lang="ko-KR" altLang="en-US" sz="700" b="0" i="0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055814B0-5ADC-49C7-AA82-34B35764BD8E}"/>
              </a:ext>
            </a:extLst>
          </p:cNvPr>
          <p:cNvSpPr/>
          <p:nvPr/>
        </p:nvSpPr>
        <p:spPr>
          <a:xfrm>
            <a:off x="8566910" y="5524617"/>
            <a:ext cx="1760018" cy="429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Q7. Main function 2)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Which features do you need the most?</a:t>
            </a:r>
            <a:endParaRPr kumimoji="1" lang="ko-KR" altLang="en-US" sz="700" b="0" i="0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BCC357E-6829-4C6E-9086-BCEEA14252EA}"/>
              </a:ext>
            </a:extLst>
          </p:cNvPr>
          <p:cNvGrpSpPr/>
          <p:nvPr/>
        </p:nvGrpSpPr>
        <p:grpSpPr>
          <a:xfrm>
            <a:off x="6759389" y="5756409"/>
            <a:ext cx="967336" cy="381211"/>
            <a:chOff x="5077984" y="5106692"/>
            <a:chExt cx="967336" cy="381211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C89AC968-C63B-459F-84B4-2554806136BD}"/>
                </a:ext>
              </a:extLst>
            </p:cNvPr>
            <p:cNvGrpSpPr/>
            <p:nvPr/>
          </p:nvGrpSpPr>
          <p:grpSpPr>
            <a:xfrm>
              <a:off x="5077984" y="5379454"/>
              <a:ext cx="967336" cy="108449"/>
              <a:chOff x="6227295" y="11527628"/>
              <a:chExt cx="1948053" cy="281104"/>
            </a:xfrm>
          </p:grpSpPr>
          <p:cxnSp>
            <p:nvCxnSpPr>
              <p:cNvPr id="163" name="직선 연결선 162">
                <a:extLst>
                  <a:ext uri="{FF2B5EF4-FFF2-40B4-BE49-F238E27FC236}">
                    <a16:creationId xmlns:a16="http://schemas.microsoft.com/office/drawing/2014/main" id="{7739AEEB-00A6-46E1-B510-F22440A16BFA}"/>
                  </a:ext>
                </a:extLst>
              </p:cNvPr>
              <p:cNvCxnSpPr/>
              <p:nvPr/>
            </p:nvCxnSpPr>
            <p:spPr>
              <a:xfrm>
                <a:off x="6227295" y="11531042"/>
                <a:ext cx="0" cy="2776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>
                <a:extLst>
                  <a:ext uri="{FF2B5EF4-FFF2-40B4-BE49-F238E27FC236}">
                    <a16:creationId xmlns:a16="http://schemas.microsoft.com/office/drawing/2014/main" id="{09EA7C47-1C2F-4EDB-8C3F-EAF674A855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27295" y="11527628"/>
                <a:ext cx="19480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연결선 164">
                <a:extLst>
                  <a:ext uri="{FF2B5EF4-FFF2-40B4-BE49-F238E27FC236}">
                    <a16:creationId xmlns:a16="http://schemas.microsoft.com/office/drawing/2014/main" id="{B707F4A6-8A1D-4DE3-AE66-03BBAE1C814D}"/>
                  </a:ext>
                </a:extLst>
              </p:cNvPr>
              <p:cNvCxnSpPr/>
              <p:nvPr/>
            </p:nvCxnSpPr>
            <p:spPr>
              <a:xfrm>
                <a:off x="8175348" y="11531044"/>
                <a:ext cx="0" cy="2776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552F9D1F-3E2C-4A03-8A9B-07750CAD0C05}"/>
                </a:ext>
              </a:extLst>
            </p:cNvPr>
            <p:cNvCxnSpPr>
              <a:cxnSpLocks/>
            </p:cNvCxnSpPr>
            <p:nvPr/>
          </p:nvCxnSpPr>
          <p:spPr>
            <a:xfrm>
              <a:off x="5627843" y="5106692"/>
              <a:ext cx="0" cy="2727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E0563DD7-BC07-457A-B1A6-41B7471D99AC}"/>
              </a:ext>
            </a:extLst>
          </p:cNvPr>
          <p:cNvGrpSpPr/>
          <p:nvPr/>
        </p:nvGrpSpPr>
        <p:grpSpPr>
          <a:xfrm>
            <a:off x="4208143" y="1439904"/>
            <a:ext cx="3027973" cy="297216"/>
            <a:chOff x="-21320" y="3615965"/>
            <a:chExt cx="5549445" cy="540786"/>
          </a:xfrm>
        </p:grpSpPr>
        <p:cxnSp>
          <p:nvCxnSpPr>
            <p:cNvPr id="402" name="직선 연결선 401">
              <a:extLst>
                <a:ext uri="{FF2B5EF4-FFF2-40B4-BE49-F238E27FC236}">
                  <a16:creationId xmlns:a16="http://schemas.microsoft.com/office/drawing/2014/main" id="{FB9D925B-A9B5-4352-AD1B-7EE680676BD9}"/>
                </a:ext>
              </a:extLst>
            </p:cNvPr>
            <p:cNvCxnSpPr/>
            <p:nvPr/>
          </p:nvCxnSpPr>
          <p:spPr>
            <a:xfrm>
              <a:off x="2810424" y="3615965"/>
              <a:ext cx="0" cy="260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연결선 403">
              <a:extLst>
                <a:ext uri="{FF2B5EF4-FFF2-40B4-BE49-F238E27FC236}">
                  <a16:creationId xmlns:a16="http://schemas.microsoft.com/office/drawing/2014/main" id="{41B441F1-A880-414F-BA65-052D46C79F10}"/>
                </a:ext>
              </a:extLst>
            </p:cNvPr>
            <p:cNvCxnSpPr/>
            <p:nvPr/>
          </p:nvCxnSpPr>
          <p:spPr>
            <a:xfrm>
              <a:off x="2809524" y="3871446"/>
              <a:ext cx="0" cy="2853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직선 연결선 404">
              <a:extLst>
                <a:ext uri="{FF2B5EF4-FFF2-40B4-BE49-F238E27FC236}">
                  <a16:creationId xmlns:a16="http://schemas.microsoft.com/office/drawing/2014/main" id="{E033922D-B356-475A-8F7E-190AC1C4D1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1320" y="3871838"/>
              <a:ext cx="55367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 406">
              <a:extLst>
                <a:ext uri="{FF2B5EF4-FFF2-40B4-BE49-F238E27FC236}">
                  <a16:creationId xmlns:a16="http://schemas.microsoft.com/office/drawing/2014/main" id="{43E2C4F9-6F9F-42C8-93DF-E6E087655620}"/>
                </a:ext>
              </a:extLst>
            </p:cNvPr>
            <p:cNvCxnSpPr/>
            <p:nvPr/>
          </p:nvCxnSpPr>
          <p:spPr>
            <a:xfrm>
              <a:off x="-21320" y="3875255"/>
              <a:ext cx="0" cy="277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>
              <a:extLst>
                <a:ext uri="{FF2B5EF4-FFF2-40B4-BE49-F238E27FC236}">
                  <a16:creationId xmlns:a16="http://schemas.microsoft.com/office/drawing/2014/main" id="{F08FEDFA-BCB0-4070-9075-4F0822D53427}"/>
                </a:ext>
              </a:extLst>
            </p:cNvPr>
            <p:cNvCxnSpPr/>
            <p:nvPr/>
          </p:nvCxnSpPr>
          <p:spPr>
            <a:xfrm>
              <a:off x="5528125" y="3871445"/>
              <a:ext cx="0" cy="2853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4" name="사각형: 둥근 모서리 293">
            <a:extLst>
              <a:ext uri="{FF2B5EF4-FFF2-40B4-BE49-F238E27FC236}">
                <a16:creationId xmlns:a16="http://schemas.microsoft.com/office/drawing/2014/main" id="{E37124C3-09CF-4E35-9B7D-F2619D5D8548}"/>
              </a:ext>
            </a:extLst>
          </p:cNvPr>
          <p:cNvSpPr/>
          <p:nvPr/>
        </p:nvSpPr>
        <p:spPr>
          <a:xfrm>
            <a:off x="4818462" y="1219318"/>
            <a:ext cx="1865877" cy="28121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Q2. Product capacity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rPr>
              <a:t>What capacity do you need?</a:t>
            </a:r>
            <a:endParaRPr lang="ko-KR" altLang="en-US" sz="600" u="none" dirty="0">
              <a:latin typeface="Arial Narrow" panose="020B0606020202030204" pitchFamily="34" charset="0"/>
            </a:endParaRPr>
          </a:p>
        </p:txBody>
      </p:sp>
      <p:sp>
        <p:nvSpPr>
          <p:cNvPr id="298" name="사각형: 둥근 모서리 297">
            <a:extLst>
              <a:ext uri="{FF2B5EF4-FFF2-40B4-BE49-F238E27FC236}">
                <a16:creationId xmlns:a16="http://schemas.microsoft.com/office/drawing/2014/main" id="{0DDBA423-721E-4C78-9C9B-11BC501D60BE}"/>
              </a:ext>
            </a:extLst>
          </p:cNvPr>
          <p:cNvSpPr/>
          <p:nvPr/>
        </p:nvSpPr>
        <p:spPr>
          <a:xfrm>
            <a:off x="3501769" y="1639599"/>
            <a:ext cx="1481938" cy="3575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6–12 kg (Dry</a:t>
            </a:r>
            <a:r>
              <a:rPr lang="ko-KR" altLang="en-US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5–9 kg)</a:t>
            </a:r>
          </a:p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4.6 cu. ft or less (5 cu. ft or less)</a:t>
            </a:r>
          </a:p>
          <a:p>
            <a:pPr algn="ctr"/>
            <a:r>
              <a:rPr lang="en-US" altLang="ko-KR" sz="500" dirty="0">
                <a:solidFill>
                  <a:schemeClr val="tx1"/>
                </a:solidFill>
                <a:latin typeface="Arial Narrow" panose="020B0606020202030204" pitchFamily="34" charset="0"/>
              </a:rPr>
              <a:t>Takes more than 40 shirts in a single wash, making it suffice for a small family</a:t>
            </a:r>
            <a:r>
              <a:rPr lang="en-US" sz="500" dirty="0">
                <a:solidFill>
                  <a:schemeClr val="tx1"/>
                </a:solidFill>
                <a:latin typeface="Arial Narrow" panose="020B0606020202030204" pitchFamily="34" charset="0"/>
              </a:rPr>
              <a:t>.</a:t>
            </a:r>
          </a:p>
        </p:txBody>
      </p:sp>
      <p:sp>
        <p:nvSpPr>
          <p:cNvPr id="311" name="TextBox 107">
            <a:extLst>
              <a:ext uri="{FF2B5EF4-FFF2-40B4-BE49-F238E27FC236}">
                <a16:creationId xmlns:a16="http://schemas.microsoft.com/office/drawing/2014/main" id="{21A2797D-33D6-46A9-A744-FAEA993DC1B9}"/>
              </a:ext>
            </a:extLst>
          </p:cNvPr>
          <p:cNvSpPr txBox="1"/>
          <p:nvPr/>
        </p:nvSpPr>
        <p:spPr>
          <a:xfrm>
            <a:off x="6641667" y="1266093"/>
            <a:ext cx="1213794" cy="27699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" dirty="0">
                <a:solidFill>
                  <a:srgbClr val="00B050"/>
                </a:solidFill>
                <a:latin typeface="Arial Narrow" panose="020B0606020202030204" pitchFamily="34" charset="0"/>
              </a:rPr>
              <a:t>* </a:t>
            </a:r>
            <a:r>
              <a:rPr lang="ko-KR" altLang="en-US" sz="400" dirty="0">
                <a:solidFill>
                  <a:srgbClr val="00B050"/>
                </a:solidFill>
                <a:latin typeface="Arial Narrow" panose="020B0606020202030204" pitchFamily="34" charset="0"/>
              </a:rPr>
              <a:t>중복 선택 가능</a:t>
            </a:r>
            <a:endParaRPr lang="en-US" altLang="ko-KR" sz="400" dirty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r>
              <a:rPr lang="en-US" altLang="ko-KR" sz="400" dirty="0">
                <a:solidFill>
                  <a:srgbClr val="00B050"/>
                </a:solidFill>
                <a:latin typeface="Arial Narrow" panose="020B0606020202030204" pitchFamily="34" charset="0"/>
              </a:rPr>
              <a:t>* Washer</a:t>
            </a:r>
            <a:r>
              <a:rPr lang="ko-KR" altLang="en-US" sz="400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400" dirty="0">
                <a:solidFill>
                  <a:srgbClr val="00B050"/>
                </a:solidFill>
                <a:latin typeface="Arial Narrow" panose="020B0606020202030204" pitchFamily="34" charset="0"/>
              </a:rPr>
              <a:t>and</a:t>
            </a:r>
            <a:r>
              <a:rPr lang="ko-KR" altLang="en-US" sz="400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400" dirty="0">
                <a:solidFill>
                  <a:srgbClr val="00B050"/>
                </a:solidFill>
                <a:latin typeface="Arial Narrow" panose="020B0606020202030204" pitchFamily="34" charset="0"/>
              </a:rPr>
              <a:t>dryer</a:t>
            </a:r>
            <a:r>
              <a:rPr lang="ko-KR" altLang="en-US" sz="400" dirty="0">
                <a:solidFill>
                  <a:srgbClr val="00B050"/>
                </a:solidFill>
                <a:latin typeface="Arial Narrow" panose="020B0606020202030204" pitchFamily="34" charset="0"/>
              </a:rPr>
              <a:t>는 건조기 용량도 함께 표기</a:t>
            </a:r>
            <a:endParaRPr lang="en-US" altLang="ko-KR" sz="400" dirty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r>
              <a:rPr lang="en-US" altLang="ko-KR" sz="400" dirty="0">
                <a:solidFill>
                  <a:srgbClr val="00B050"/>
                </a:solidFill>
                <a:latin typeface="Arial Narrow" panose="020B0606020202030204" pitchFamily="34" charset="0"/>
              </a:rPr>
              <a:t>* </a:t>
            </a:r>
            <a:r>
              <a:rPr lang="ko-KR" altLang="en-US" sz="400" dirty="0">
                <a:solidFill>
                  <a:srgbClr val="00B050"/>
                </a:solidFill>
                <a:latin typeface="Arial Narrow" panose="020B0606020202030204" pitchFamily="34" charset="0"/>
              </a:rPr>
              <a:t>해당 법인 제품 리스트에 따라 옵션 수정 필요</a:t>
            </a:r>
          </a:p>
        </p:txBody>
      </p:sp>
      <p:sp>
        <p:nvSpPr>
          <p:cNvPr id="312" name="사각형: 둥근 모서리 311">
            <a:extLst>
              <a:ext uri="{FF2B5EF4-FFF2-40B4-BE49-F238E27FC236}">
                <a16:creationId xmlns:a16="http://schemas.microsoft.com/office/drawing/2014/main" id="{C13B99DD-0B27-46BC-984B-8B42A21DE6B7}"/>
              </a:ext>
            </a:extLst>
          </p:cNvPr>
          <p:cNvSpPr/>
          <p:nvPr/>
        </p:nvSpPr>
        <p:spPr>
          <a:xfrm>
            <a:off x="5104995" y="1639534"/>
            <a:ext cx="1305963" cy="3541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13–16 kg (Dry</a:t>
            </a:r>
            <a:r>
              <a:rPr lang="ko-KR" altLang="en-US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9–15 kg)</a:t>
            </a:r>
          </a:p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4.7–5.1 cu. ft (5.1–6 cu. ft)</a:t>
            </a:r>
          </a:p>
          <a:p>
            <a:pPr algn="ctr"/>
            <a:r>
              <a:rPr lang="en-US" altLang="ko-KR" sz="500" dirty="0">
                <a:solidFill>
                  <a:schemeClr val="tx1"/>
                </a:solidFill>
                <a:latin typeface="Arial Narrow" panose="020B0606020202030204" pitchFamily="34" charset="0"/>
              </a:rPr>
              <a:t>Takes more than 60 shirts in a single wash, which suffices for a very large family.</a:t>
            </a:r>
            <a:endParaRPr lang="ko-KR" altLang="en-US" sz="5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9" name="사각형: 둥근 모서리 228">
            <a:extLst>
              <a:ext uri="{FF2B5EF4-FFF2-40B4-BE49-F238E27FC236}">
                <a16:creationId xmlns:a16="http://schemas.microsoft.com/office/drawing/2014/main" id="{EB74C6F0-40CB-4E37-AB2A-328DBDD4688C}"/>
              </a:ext>
            </a:extLst>
          </p:cNvPr>
          <p:cNvSpPr/>
          <p:nvPr/>
        </p:nvSpPr>
        <p:spPr>
          <a:xfrm>
            <a:off x="6470150" y="1639534"/>
            <a:ext cx="1721247" cy="36184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17–24 kg (Dry 16–20 kg)</a:t>
            </a:r>
          </a:p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Arial Narrow" panose="020B0606020202030204" pitchFamily="34" charset="0"/>
              </a:rPr>
              <a:t>5.2 cu. ft or more (6.1 cu. ft or more)</a:t>
            </a:r>
          </a:p>
          <a:p>
            <a:pPr algn="ctr"/>
            <a:r>
              <a:rPr lang="en-US" sz="500" dirty="0">
                <a:solidFill>
                  <a:schemeClr val="tx1"/>
                </a:solidFill>
                <a:latin typeface="Arial Narrow" panose="020B0606020202030204" pitchFamily="34" charset="0"/>
              </a:rPr>
              <a:t>Mega capacity washers suitable for communal use.</a:t>
            </a:r>
          </a:p>
        </p:txBody>
      </p: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F286B6AF-6895-45B7-A4A2-13966B427441}"/>
              </a:ext>
            </a:extLst>
          </p:cNvPr>
          <p:cNvGrpSpPr/>
          <p:nvPr/>
        </p:nvGrpSpPr>
        <p:grpSpPr>
          <a:xfrm>
            <a:off x="1257690" y="3566338"/>
            <a:ext cx="5797587" cy="1156917"/>
            <a:chOff x="1257690" y="3230663"/>
            <a:chExt cx="5797587" cy="1156917"/>
          </a:xfrm>
        </p:grpSpPr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68D94BF2-6097-48C3-8EEC-43361D326D60}"/>
                </a:ext>
              </a:extLst>
            </p:cNvPr>
            <p:cNvSpPr/>
            <p:nvPr/>
          </p:nvSpPr>
          <p:spPr>
            <a:xfrm>
              <a:off x="3474720" y="3774438"/>
              <a:ext cx="1691640" cy="68580"/>
            </a:xfrm>
            <a:custGeom>
              <a:avLst/>
              <a:gdLst>
                <a:gd name="connsiteX0" fmla="*/ 1691640 w 1691640"/>
                <a:gd name="connsiteY0" fmla="*/ 0 h 68580"/>
                <a:gd name="connsiteX1" fmla="*/ 1691640 w 1691640"/>
                <a:gd name="connsiteY1" fmla="*/ 68580 h 68580"/>
                <a:gd name="connsiteX2" fmla="*/ 0 w 1691640"/>
                <a:gd name="connsiteY2" fmla="*/ 68580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1640" h="68580">
                  <a:moveTo>
                    <a:pt x="1691640" y="0"/>
                  </a:moveTo>
                  <a:lnTo>
                    <a:pt x="1691640" y="68580"/>
                  </a:lnTo>
                  <a:lnTo>
                    <a:pt x="0" y="6858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grpSp>
          <p:nvGrpSpPr>
            <p:cNvPr id="260" name="그룹 259">
              <a:extLst>
                <a:ext uri="{FF2B5EF4-FFF2-40B4-BE49-F238E27FC236}">
                  <a16:creationId xmlns:a16="http://schemas.microsoft.com/office/drawing/2014/main" id="{70FA45CC-3A5A-4C3E-9642-C0B6D934A5CE}"/>
                </a:ext>
              </a:extLst>
            </p:cNvPr>
            <p:cNvGrpSpPr/>
            <p:nvPr/>
          </p:nvGrpSpPr>
          <p:grpSpPr>
            <a:xfrm>
              <a:off x="4615745" y="3230663"/>
              <a:ext cx="2439532" cy="708364"/>
              <a:chOff x="4615745" y="3230663"/>
              <a:chExt cx="2439532" cy="708364"/>
            </a:xfrm>
          </p:grpSpPr>
          <p:grpSp>
            <p:nvGrpSpPr>
              <p:cNvPr id="227" name="그룹 226">
                <a:extLst>
                  <a:ext uri="{FF2B5EF4-FFF2-40B4-BE49-F238E27FC236}">
                    <a16:creationId xmlns:a16="http://schemas.microsoft.com/office/drawing/2014/main" id="{AC7DCC28-E208-4D99-A3CB-6DB78C67DC18}"/>
                  </a:ext>
                </a:extLst>
              </p:cNvPr>
              <p:cNvGrpSpPr/>
              <p:nvPr/>
            </p:nvGrpSpPr>
            <p:grpSpPr>
              <a:xfrm>
                <a:off x="5139193" y="3333609"/>
                <a:ext cx="1316640" cy="465769"/>
                <a:chOff x="5139193" y="3333609"/>
                <a:chExt cx="1316640" cy="465769"/>
              </a:xfrm>
            </p:grpSpPr>
            <p:grpSp>
              <p:nvGrpSpPr>
                <p:cNvPr id="226" name="그룹 225">
                  <a:extLst>
                    <a:ext uri="{FF2B5EF4-FFF2-40B4-BE49-F238E27FC236}">
                      <a16:creationId xmlns:a16="http://schemas.microsoft.com/office/drawing/2014/main" id="{E47241EB-40F9-4EBA-BF74-550E99D07EFB}"/>
                    </a:ext>
                  </a:extLst>
                </p:cNvPr>
                <p:cNvGrpSpPr/>
                <p:nvPr/>
              </p:nvGrpSpPr>
              <p:grpSpPr>
                <a:xfrm>
                  <a:off x="5139193" y="3612199"/>
                  <a:ext cx="1316640" cy="187179"/>
                  <a:chOff x="5139193" y="3612199"/>
                  <a:chExt cx="1502474" cy="187179"/>
                </a:xfrm>
              </p:grpSpPr>
              <p:cxnSp>
                <p:nvCxnSpPr>
                  <p:cNvPr id="254" name="직선 연결선 253">
                    <a:extLst>
                      <a:ext uri="{FF2B5EF4-FFF2-40B4-BE49-F238E27FC236}">
                        <a16:creationId xmlns:a16="http://schemas.microsoft.com/office/drawing/2014/main" id="{134F51A8-FB46-4744-9879-ACF1C7DD80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139193" y="3612457"/>
                    <a:ext cx="150247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직선 연결선 254">
                    <a:extLst>
                      <a:ext uri="{FF2B5EF4-FFF2-40B4-BE49-F238E27FC236}">
                        <a16:creationId xmlns:a16="http://schemas.microsoft.com/office/drawing/2014/main" id="{2418F9E3-DD5B-4D74-8C6E-8696CBC28457}"/>
                      </a:ext>
                    </a:extLst>
                  </p:cNvPr>
                  <p:cNvCxnSpPr/>
                  <p:nvPr/>
                </p:nvCxnSpPr>
                <p:spPr>
                  <a:xfrm>
                    <a:off x="5139193" y="3614699"/>
                    <a:ext cx="0" cy="1821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직선 연결선 255">
                    <a:extLst>
                      <a:ext uri="{FF2B5EF4-FFF2-40B4-BE49-F238E27FC236}">
                        <a16:creationId xmlns:a16="http://schemas.microsoft.com/office/drawing/2014/main" id="{E3ADEBEF-92BE-44CF-98A6-ABDBA2EAEB6B}"/>
                      </a:ext>
                    </a:extLst>
                  </p:cNvPr>
                  <p:cNvCxnSpPr/>
                  <p:nvPr/>
                </p:nvCxnSpPr>
                <p:spPr>
                  <a:xfrm>
                    <a:off x="6641667" y="3612199"/>
                    <a:ext cx="0" cy="18717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8" name="직선 연결선 257">
                  <a:extLst>
                    <a:ext uri="{FF2B5EF4-FFF2-40B4-BE49-F238E27FC236}">
                      <a16:creationId xmlns:a16="http://schemas.microsoft.com/office/drawing/2014/main" id="{1E2C750C-2997-4DF8-80F6-1A4B662717EF}"/>
                    </a:ext>
                  </a:extLst>
                </p:cNvPr>
                <p:cNvCxnSpPr/>
                <p:nvPr/>
              </p:nvCxnSpPr>
              <p:spPr>
                <a:xfrm>
                  <a:off x="5811710" y="3333609"/>
                  <a:ext cx="0" cy="2797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7" name="사각형: 둥근 모서리 246">
                <a:extLst>
                  <a:ext uri="{FF2B5EF4-FFF2-40B4-BE49-F238E27FC236}">
                    <a16:creationId xmlns:a16="http://schemas.microsoft.com/office/drawing/2014/main" id="{F60379A2-22A4-4710-9139-4039704E00FD}"/>
                  </a:ext>
                </a:extLst>
              </p:cNvPr>
              <p:cNvSpPr/>
              <p:nvPr/>
            </p:nvSpPr>
            <p:spPr>
              <a:xfrm>
                <a:off x="4615745" y="3660838"/>
                <a:ext cx="1179445" cy="27818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Price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I'm looking for </a:t>
                </a:r>
                <a:r>
                  <a:rPr kumimoji="1" lang="en-US" altLang="ko-KR" sz="5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something affordable.</a:t>
                </a:r>
                <a:endParaRPr lang="ko-KR" altLang="en-US" sz="4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50" name="사각형: 둥근 모서리 249">
                <a:extLst>
                  <a:ext uri="{FF2B5EF4-FFF2-40B4-BE49-F238E27FC236}">
                    <a16:creationId xmlns:a16="http://schemas.microsoft.com/office/drawing/2014/main" id="{584AF2C5-3407-4B52-8375-5448B410B39F}"/>
                  </a:ext>
                </a:extLst>
              </p:cNvPr>
              <p:cNvSpPr/>
              <p:nvPr/>
            </p:nvSpPr>
            <p:spPr>
              <a:xfrm>
                <a:off x="5822960" y="3660838"/>
                <a:ext cx="1179445" cy="27818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Features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I'm looking for a convenient product with the latest features.</a:t>
                </a:r>
              </a:p>
            </p:txBody>
          </p:sp>
          <p:sp>
            <p:nvSpPr>
              <p:cNvPr id="251" name="사각형: 둥근 모서리 250">
                <a:extLst>
                  <a:ext uri="{FF2B5EF4-FFF2-40B4-BE49-F238E27FC236}">
                    <a16:creationId xmlns:a16="http://schemas.microsoft.com/office/drawing/2014/main" id="{F61423F3-E3B6-4CCF-9E2B-F17CD7553825}"/>
                  </a:ext>
                </a:extLst>
              </p:cNvPr>
              <p:cNvSpPr/>
              <p:nvPr/>
            </p:nvSpPr>
            <p:spPr>
              <a:xfrm>
                <a:off x="4629824" y="3230663"/>
                <a:ext cx="2425453" cy="315898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700" b="0" i="0" u="sng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Q5. Purchasing intent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700" b="0" i="0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What’s more important to you (in a washing machine)?</a:t>
                </a:r>
                <a:endParaRPr kumimoji="1" lang="ko-KR" altLang="en-US" sz="700" b="0" i="0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</p:grpSp>
        <p:sp>
          <p:nvSpPr>
            <p:cNvPr id="263" name="사각형: 둥근 모서리 262">
              <a:extLst>
                <a:ext uri="{FF2B5EF4-FFF2-40B4-BE49-F238E27FC236}">
                  <a16:creationId xmlns:a16="http://schemas.microsoft.com/office/drawing/2014/main" id="{B97B315D-1BC6-4C0D-8343-B8FBFDA512CE}"/>
                </a:ext>
              </a:extLst>
            </p:cNvPr>
            <p:cNvSpPr/>
            <p:nvPr/>
          </p:nvSpPr>
          <p:spPr>
            <a:xfrm>
              <a:off x="1257690" y="3607312"/>
              <a:ext cx="2228331" cy="29726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u="none" dirty="0">
                  <a:latin typeface="Arial Narrow" panose="020B0606020202030204" pitchFamily="34" charset="0"/>
                </a:rPr>
                <a:t>제품 타입</a:t>
              </a:r>
              <a:r>
                <a:rPr lang="en-US" altLang="ko-KR" sz="800" u="none" dirty="0">
                  <a:latin typeface="Arial Narrow" panose="020B0606020202030204" pitchFamily="34" charset="0"/>
                </a:rPr>
                <a:t>, </a:t>
              </a:r>
              <a:r>
                <a:rPr lang="ko-KR" altLang="en-US" sz="800" u="none" dirty="0">
                  <a:latin typeface="Arial Narrow" panose="020B0606020202030204" pitchFamily="34" charset="0"/>
                </a:rPr>
                <a:t>용량</a:t>
              </a:r>
              <a:r>
                <a:rPr lang="en-US" altLang="ko-KR" sz="800" u="none" dirty="0">
                  <a:latin typeface="Arial Narrow" panose="020B0606020202030204" pitchFamily="34" charset="0"/>
                </a:rPr>
                <a:t>, </a:t>
              </a:r>
              <a:r>
                <a:rPr lang="ko-KR" altLang="en-US" sz="800" u="none" dirty="0">
                  <a:latin typeface="Arial Narrow" panose="020B0606020202030204" pitchFamily="34" charset="0"/>
                </a:rPr>
                <a:t>컬러에 해당하는 제품</a:t>
              </a:r>
              <a:endParaRPr lang="en-US" altLang="ko-KR" sz="800" u="none" dirty="0">
                <a:latin typeface="Arial Narrow" panose="020B0606020202030204" pitchFamily="34" charset="0"/>
              </a:endParaRPr>
            </a:p>
            <a:p>
              <a:pPr algn="ctr"/>
              <a:r>
                <a:rPr lang="ko-KR" altLang="en-US" sz="800" dirty="0">
                  <a:latin typeface="Arial Narrow" panose="020B0606020202030204" pitchFamily="34" charset="0"/>
                </a:rPr>
                <a:t>가격순으로 추천</a:t>
              </a:r>
              <a:r>
                <a:rPr lang="en-US" altLang="ko-KR" sz="800" u="none" dirty="0">
                  <a:latin typeface="Arial Narrow" panose="020B0606020202030204" pitchFamily="34" charset="0"/>
                </a:rPr>
                <a:t> </a:t>
              </a:r>
              <a:endParaRPr lang="ko-KR" altLang="en-US" sz="800" u="none" dirty="0">
                <a:latin typeface="Arial Narrow" panose="020B0606020202030204" pitchFamily="34" charset="0"/>
              </a:endParaRPr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E995306F-638A-4B50-905D-702FF966FE66}"/>
                </a:ext>
              </a:extLst>
            </p:cNvPr>
            <p:cNvSpPr/>
            <p:nvPr/>
          </p:nvSpPr>
          <p:spPr>
            <a:xfrm flipV="1">
              <a:off x="3440088" y="4033449"/>
              <a:ext cx="1135151" cy="354131"/>
            </a:xfrm>
            <a:custGeom>
              <a:avLst/>
              <a:gdLst>
                <a:gd name="connsiteX0" fmla="*/ 1691640 w 1691640"/>
                <a:gd name="connsiteY0" fmla="*/ 0 h 68580"/>
                <a:gd name="connsiteX1" fmla="*/ 1691640 w 1691640"/>
                <a:gd name="connsiteY1" fmla="*/ 68580 h 68580"/>
                <a:gd name="connsiteX2" fmla="*/ 0 w 1691640"/>
                <a:gd name="connsiteY2" fmla="*/ 68580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1640" h="68580">
                  <a:moveTo>
                    <a:pt x="1691640" y="0"/>
                  </a:moveTo>
                  <a:lnTo>
                    <a:pt x="1691640" y="68580"/>
                  </a:lnTo>
                  <a:lnTo>
                    <a:pt x="0" y="6858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71335482-88E1-4F4B-BC2A-82A3C83B4622}"/>
              </a:ext>
            </a:extLst>
          </p:cNvPr>
          <p:cNvGrpSpPr/>
          <p:nvPr/>
        </p:nvGrpSpPr>
        <p:grpSpPr>
          <a:xfrm>
            <a:off x="6560147" y="4477354"/>
            <a:ext cx="4570051" cy="911511"/>
            <a:chOff x="6410840" y="4132436"/>
            <a:chExt cx="4570051" cy="911511"/>
          </a:xfrm>
        </p:grpSpPr>
        <p:sp>
          <p:nvSpPr>
            <p:cNvPr id="323" name="사각형: 둥근 모서리 322">
              <a:extLst>
                <a:ext uri="{FF2B5EF4-FFF2-40B4-BE49-F238E27FC236}">
                  <a16:creationId xmlns:a16="http://schemas.microsoft.com/office/drawing/2014/main" id="{A4FE86B2-1321-4DC8-AE60-558F6C035C00}"/>
                </a:ext>
              </a:extLst>
            </p:cNvPr>
            <p:cNvSpPr/>
            <p:nvPr/>
          </p:nvSpPr>
          <p:spPr>
            <a:xfrm>
              <a:off x="6671949" y="4132436"/>
              <a:ext cx="1965840" cy="35821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u="sng" dirty="0">
                  <a:solidFill>
                    <a:srgbClr val="FFFFFF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Q6. WD Main </a:t>
              </a:r>
              <a:r>
                <a:rPr kumimoji="1" lang="en-US" altLang="ko-KR" sz="7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function 1)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Which features are most important to you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(in a washing </a:t>
              </a:r>
              <a:r>
                <a:rPr kumimoji="1" lang="en-US" altLang="ko-KR" sz="700" b="0" i="0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machine)?</a:t>
              </a:r>
              <a:endParaRPr lang="ko-KR" altLang="en-US" sz="700" u="none" dirty="0">
                <a:latin typeface="Arial Narrow" panose="020B0606020202030204" pitchFamily="34" charset="0"/>
              </a:endParaRPr>
            </a:p>
          </p:txBody>
        </p:sp>
        <p:sp>
          <p:nvSpPr>
            <p:cNvPr id="324" name="TextBox 125">
              <a:extLst>
                <a:ext uri="{FF2B5EF4-FFF2-40B4-BE49-F238E27FC236}">
                  <a16:creationId xmlns:a16="http://schemas.microsoft.com/office/drawing/2014/main" id="{15FC53E1-087E-4C6B-964F-009D0CAB2E73}"/>
                </a:ext>
              </a:extLst>
            </p:cNvPr>
            <p:cNvSpPr txBox="1"/>
            <p:nvPr/>
          </p:nvSpPr>
          <p:spPr>
            <a:xfrm>
              <a:off x="8576159" y="4370417"/>
              <a:ext cx="551754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defPPr>
                <a:defRPr lang="en-US"/>
              </a:defPPr>
              <a:lvl1pPr indent="0">
                <a:defRPr sz="400">
                  <a:solidFill>
                    <a:srgbClr val="00B050"/>
                  </a:solidFill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ko-KR" altLang="en-US" dirty="0">
                  <a:latin typeface="Arial Narrow" panose="020B0606020202030204" pitchFamily="34" charset="0"/>
                </a:rPr>
                <a:t>* 중복 선택 가능</a:t>
              </a:r>
            </a:p>
          </p:txBody>
        </p:sp>
        <p:grpSp>
          <p:nvGrpSpPr>
            <p:cNvPr id="329" name="그룹 328">
              <a:extLst>
                <a:ext uri="{FF2B5EF4-FFF2-40B4-BE49-F238E27FC236}">
                  <a16:creationId xmlns:a16="http://schemas.microsoft.com/office/drawing/2014/main" id="{DD76E55A-7FE2-4900-924C-4E9D4C125585}"/>
                </a:ext>
              </a:extLst>
            </p:cNvPr>
            <p:cNvGrpSpPr/>
            <p:nvPr/>
          </p:nvGrpSpPr>
          <p:grpSpPr>
            <a:xfrm>
              <a:off x="6792618" y="4467911"/>
              <a:ext cx="4188273" cy="280355"/>
              <a:chOff x="7615485" y="8183617"/>
              <a:chExt cx="8437316" cy="430723"/>
            </a:xfrm>
          </p:grpSpPr>
          <p:cxnSp>
            <p:nvCxnSpPr>
              <p:cNvPr id="366" name="직선 연결선 365">
                <a:extLst>
                  <a:ext uri="{FF2B5EF4-FFF2-40B4-BE49-F238E27FC236}">
                    <a16:creationId xmlns:a16="http://schemas.microsoft.com/office/drawing/2014/main" id="{36162B31-F33F-4986-B82F-3855FDC3E2AD}"/>
                  </a:ext>
                </a:extLst>
              </p:cNvPr>
              <p:cNvCxnSpPr/>
              <p:nvPr/>
            </p:nvCxnSpPr>
            <p:spPr>
              <a:xfrm>
                <a:off x="11380853" y="8329034"/>
                <a:ext cx="0" cy="2853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직선 연결선 366">
                <a:extLst>
                  <a:ext uri="{FF2B5EF4-FFF2-40B4-BE49-F238E27FC236}">
                    <a16:creationId xmlns:a16="http://schemas.microsoft.com/office/drawing/2014/main" id="{93A9002D-2AC8-4706-A913-E3E850ED18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20191" y="8333237"/>
                <a:ext cx="84326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직선 연결선 367">
                <a:extLst>
                  <a:ext uri="{FF2B5EF4-FFF2-40B4-BE49-F238E27FC236}">
                    <a16:creationId xmlns:a16="http://schemas.microsoft.com/office/drawing/2014/main" id="{1BC87370-423B-4909-A442-3DE3C36533BC}"/>
                  </a:ext>
                </a:extLst>
              </p:cNvPr>
              <p:cNvCxnSpPr/>
              <p:nvPr/>
            </p:nvCxnSpPr>
            <p:spPr>
              <a:xfrm>
                <a:off x="7615485" y="8336654"/>
                <a:ext cx="0" cy="277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직선 연결선 368">
                <a:extLst>
                  <a:ext uri="{FF2B5EF4-FFF2-40B4-BE49-F238E27FC236}">
                    <a16:creationId xmlns:a16="http://schemas.microsoft.com/office/drawing/2014/main" id="{CB1C7C02-ED91-4949-AC28-A90F103D69FF}"/>
                  </a:ext>
                </a:extLst>
              </p:cNvPr>
              <p:cNvCxnSpPr/>
              <p:nvPr/>
            </p:nvCxnSpPr>
            <p:spPr>
              <a:xfrm>
                <a:off x="9654974" y="8183617"/>
                <a:ext cx="0" cy="4307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직선 연결선 369">
                <a:extLst>
                  <a:ext uri="{FF2B5EF4-FFF2-40B4-BE49-F238E27FC236}">
                    <a16:creationId xmlns:a16="http://schemas.microsoft.com/office/drawing/2014/main" id="{53056FDB-6C06-41DC-B8FC-8EFEE2FFB12E}"/>
                  </a:ext>
                </a:extLst>
              </p:cNvPr>
              <p:cNvCxnSpPr/>
              <p:nvPr/>
            </p:nvCxnSpPr>
            <p:spPr>
              <a:xfrm>
                <a:off x="12982473" y="8329034"/>
                <a:ext cx="0" cy="2853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2DE6E49A-B0DC-40EF-A0A0-37269F3F886D}"/>
                  </a:ext>
                </a:extLst>
              </p:cNvPr>
              <p:cNvCxnSpPr/>
              <p:nvPr/>
            </p:nvCxnSpPr>
            <p:spPr>
              <a:xfrm>
                <a:off x="14512916" y="8329034"/>
                <a:ext cx="0" cy="2853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D67FDC9F-CB8D-402A-9CFB-A0341EFFDF34}"/>
                  </a:ext>
                </a:extLst>
              </p:cNvPr>
              <p:cNvCxnSpPr/>
              <p:nvPr/>
            </p:nvCxnSpPr>
            <p:spPr>
              <a:xfrm>
                <a:off x="16052801" y="8329034"/>
                <a:ext cx="0" cy="2853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8" name="사각형: 둥근 모서리 337">
              <a:extLst>
                <a:ext uri="{FF2B5EF4-FFF2-40B4-BE49-F238E27FC236}">
                  <a16:creationId xmlns:a16="http://schemas.microsoft.com/office/drawing/2014/main" id="{29AD25D9-66B9-46ED-8F1B-C2492518915E}"/>
                </a:ext>
              </a:extLst>
            </p:cNvPr>
            <p:cNvSpPr/>
            <p:nvPr/>
          </p:nvSpPr>
          <p:spPr>
            <a:xfrm>
              <a:off x="6410840" y="4652762"/>
              <a:ext cx="931487" cy="3044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6-1. Washing and Drying Performance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A machine that gets the job done well.</a:t>
              </a:r>
              <a:endPara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39" name="사각형: 둥근 모서리 338">
              <a:extLst>
                <a:ext uri="{FF2B5EF4-FFF2-40B4-BE49-F238E27FC236}">
                  <a16:creationId xmlns:a16="http://schemas.microsoft.com/office/drawing/2014/main" id="{A4E863DE-29E7-4347-A6BA-D53E961C4B25}"/>
                </a:ext>
              </a:extLst>
            </p:cNvPr>
            <p:cNvSpPr/>
            <p:nvPr/>
          </p:nvSpPr>
          <p:spPr>
            <a:xfrm>
              <a:off x="7368349" y="4652762"/>
              <a:ext cx="873339" cy="3317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6-2. Time-efficient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</a:t>
              </a:r>
              <a:r>
                <a:rPr kumimoji="1" lang="en-US" altLang="ko-KR" sz="700" dirty="0" err="1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TurboWash</a:t>
              </a:r>
              <a:r>
                <a:rPr kumimoji="1" lang="en-U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360)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- Saves you time while giving a thorough wash.</a:t>
              </a:r>
              <a:endPara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40" name="사각형: 둥근 모서리 339">
              <a:extLst>
                <a:ext uri="{FF2B5EF4-FFF2-40B4-BE49-F238E27FC236}">
                  <a16:creationId xmlns:a16="http://schemas.microsoft.com/office/drawing/2014/main" id="{D5219BFB-D75B-4110-BF9A-509AED0B734C}"/>
                </a:ext>
              </a:extLst>
            </p:cNvPr>
            <p:cNvSpPr/>
            <p:nvPr/>
          </p:nvSpPr>
          <p:spPr>
            <a:xfrm>
              <a:off x="9089698" y="4652762"/>
              <a:ext cx="734173" cy="3748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6-4. Smart Assistance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- Easily monitor and remotely control your machine with </a:t>
              </a:r>
              <a:r>
                <a:rPr kumimoji="1" lang="en-US" altLang="ko-KR" sz="400" dirty="0" err="1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ThinQ</a:t>
              </a: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.</a:t>
              </a:r>
              <a:endPara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50" name="사각형: 둥근 모서리 349">
              <a:extLst>
                <a:ext uri="{FF2B5EF4-FFF2-40B4-BE49-F238E27FC236}">
                  <a16:creationId xmlns:a16="http://schemas.microsoft.com/office/drawing/2014/main" id="{EB2D4A48-F5C5-48FB-8386-9BE744F11F88}"/>
                </a:ext>
              </a:extLst>
            </p:cNvPr>
            <p:cNvSpPr/>
            <p:nvPr/>
          </p:nvSpPr>
          <p:spPr>
            <a:xfrm>
              <a:off x="9849893" y="4652762"/>
              <a:ext cx="733203" cy="3674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6-5. Hygiene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(Steam™)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- Removes allergens to ensure sanitation.</a:t>
              </a:r>
              <a:endPara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68" name="사각형: 둥근 모서리 167">
              <a:extLst>
                <a:ext uri="{FF2B5EF4-FFF2-40B4-BE49-F238E27FC236}">
                  <a16:creationId xmlns:a16="http://schemas.microsoft.com/office/drawing/2014/main" id="{68031708-FCB3-4191-9EB7-D247B50F090A}"/>
                </a:ext>
              </a:extLst>
            </p:cNvPr>
            <p:cNvSpPr/>
            <p:nvPr/>
          </p:nvSpPr>
          <p:spPr>
            <a:xfrm>
              <a:off x="8267710" y="4652762"/>
              <a:ext cx="795966" cy="3911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6-3. Energy-efficient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7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(rated Class A)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- Do good for the environment and your bills with LG machines.</a:t>
              </a:r>
              <a:endPara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ACAF7BC9-DA20-4EEA-9409-EC87F4D0F932}"/>
              </a:ext>
            </a:extLst>
          </p:cNvPr>
          <p:cNvSpPr/>
          <p:nvPr/>
        </p:nvSpPr>
        <p:spPr>
          <a:xfrm>
            <a:off x="1257690" y="4286707"/>
            <a:ext cx="2217030" cy="2914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>
                <a:latin typeface="Arial Narrow" panose="020B0606020202030204" pitchFamily="34" charset="0"/>
              </a:rPr>
              <a:t>I'm looking for a convenient product with the latest features.</a:t>
            </a:r>
          </a:p>
        </p:txBody>
      </p:sp>
      <p:sp>
        <p:nvSpPr>
          <p:cNvPr id="193" name="TextBox 107">
            <a:extLst>
              <a:ext uri="{FF2B5EF4-FFF2-40B4-BE49-F238E27FC236}">
                <a16:creationId xmlns:a16="http://schemas.microsoft.com/office/drawing/2014/main" id="{9D3FFEAA-E0EE-45A4-A5DD-3BDC1B5B4667}"/>
              </a:ext>
            </a:extLst>
          </p:cNvPr>
          <p:cNvSpPr txBox="1"/>
          <p:nvPr/>
        </p:nvSpPr>
        <p:spPr>
          <a:xfrm>
            <a:off x="1196570" y="4581503"/>
            <a:ext cx="1712419" cy="1538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" dirty="0">
                <a:solidFill>
                  <a:srgbClr val="00B050"/>
                </a:solidFill>
                <a:latin typeface="Arial Narrow" panose="020B0606020202030204" pitchFamily="34" charset="0"/>
              </a:rPr>
              <a:t>* </a:t>
            </a:r>
            <a:r>
              <a:rPr lang="ko-KR" altLang="en-US" sz="400" dirty="0">
                <a:solidFill>
                  <a:srgbClr val="00B050"/>
                </a:solidFill>
                <a:latin typeface="Arial Narrow" panose="020B0606020202030204" pitchFamily="34" charset="0"/>
              </a:rPr>
              <a:t>제품 타입 별 기능 </a:t>
            </a:r>
            <a:r>
              <a:rPr lang="en-US" altLang="ko-KR" sz="400" dirty="0">
                <a:solidFill>
                  <a:srgbClr val="00B050"/>
                </a:solidFill>
                <a:latin typeface="Arial Narrow" panose="020B0606020202030204" pitchFamily="34" charset="0"/>
              </a:rPr>
              <a:t>1) </a:t>
            </a:r>
            <a:r>
              <a:rPr lang="ko-KR" altLang="en-US" sz="400" dirty="0">
                <a:solidFill>
                  <a:srgbClr val="00B050"/>
                </a:solidFill>
                <a:latin typeface="Arial Narrow" panose="020B0606020202030204" pitchFamily="34" charset="0"/>
              </a:rPr>
              <a:t>항목으로 이동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A789BEB-4ECB-45AA-A1D1-D9F946893734}"/>
              </a:ext>
            </a:extLst>
          </p:cNvPr>
          <p:cNvGrpSpPr/>
          <p:nvPr/>
        </p:nvGrpSpPr>
        <p:grpSpPr>
          <a:xfrm>
            <a:off x="4012425" y="2043903"/>
            <a:ext cx="3714300" cy="783952"/>
            <a:chOff x="4012425" y="2043903"/>
            <a:chExt cx="3714300" cy="783952"/>
          </a:xfrm>
        </p:grpSpPr>
        <p:grpSp>
          <p:nvGrpSpPr>
            <p:cNvPr id="300" name="그룹 299">
              <a:extLst>
                <a:ext uri="{FF2B5EF4-FFF2-40B4-BE49-F238E27FC236}">
                  <a16:creationId xmlns:a16="http://schemas.microsoft.com/office/drawing/2014/main" id="{5BA904EE-E4FA-4FFF-AA2B-9539CD1568F6}"/>
                </a:ext>
              </a:extLst>
            </p:cNvPr>
            <p:cNvGrpSpPr/>
            <p:nvPr/>
          </p:nvGrpSpPr>
          <p:grpSpPr>
            <a:xfrm>
              <a:off x="5057825" y="2145826"/>
              <a:ext cx="1502474" cy="354791"/>
              <a:chOff x="1335470" y="3615965"/>
              <a:chExt cx="3025733" cy="540786"/>
            </a:xfrm>
          </p:grpSpPr>
          <p:cxnSp>
            <p:nvCxnSpPr>
              <p:cNvPr id="431" name="직선 연결선 430">
                <a:extLst>
                  <a:ext uri="{FF2B5EF4-FFF2-40B4-BE49-F238E27FC236}">
                    <a16:creationId xmlns:a16="http://schemas.microsoft.com/office/drawing/2014/main" id="{C038C771-3FA0-4A5C-81B8-4CBD7520DBB1}"/>
                  </a:ext>
                </a:extLst>
              </p:cNvPr>
              <p:cNvCxnSpPr/>
              <p:nvPr/>
            </p:nvCxnSpPr>
            <p:spPr>
              <a:xfrm>
                <a:off x="2810424" y="3615965"/>
                <a:ext cx="0" cy="260803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직선 연결선 431">
                <a:extLst>
                  <a:ext uri="{FF2B5EF4-FFF2-40B4-BE49-F238E27FC236}">
                    <a16:creationId xmlns:a16="http://schemas.microsoft.com/office/drawing/2014/main" id="{94132B51-1F37-41D9-8D77-C20C23098570}"/>
                  </a:ext>
                </a:extLst>
              </p:cNvPr>
              <p:cNvCxnSpPr/>
              <p:nvPr/>
            </p:nvCxnSpPr>
            <p:spPr>
              <a:xfrm>
                <a:off x="2809524" y="3871446"/>
                <a:ext cx="0" cy="285305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직선 연결선 435">
                <a:extLst>
                  <a:ext uri="{FF2B5EF4-FFF2-40B4-BE49-F238E27FC236}">
                    <a16:creationId xmlns:a16="http://schemas.microsoft.com/office/drawing/2014/main" id="{B50754B0-FAB3-49E5-864C-E8C264F15E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35470" y="3871839"/>
                <a:ext cx="3025733" cy="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직선 연결선 436">
                <a:extLst>
                  <a:ext uri="{FF2B5EF4-FFF2-40B4-BE49-F238E27FC236}">
                    <a16:creationId xmlns:a16="http://schemas.microsoft.com/office/drawing/2014/main" id="{A72ED0B7-5692-4731-9F4E-97FD871E315C}"/>
                  </a:ext>
                </a:extLst>
              </p:cNvPr>
              <p:cNvCxnSpPr/>
              <p:nvPr/>
            </p:nvCxnSpPr>
            <p:spPr>
              <a:xfrm>
                <a:off x="1335470" y="3875256"/>
                <a:ext cx="0" cy="277686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직선 연결선 437">
                <a:extLst>
                  <a:ext uri="{FF2B5EF4-FFF2-40B4-BE49-F238E27FC236}">
                    <a16:creationId xmlns:a16="http://schemas.microsoft.com/office/drawing/2014/main" id="{34049E01-2BED-4079-926B-21DFB46721DB}"/>
                  </a:ext>
                </a:extLst>
              </p:cNvPr>
              <p:cNvCxnSpPr/>
              <p:nvPr/>
            </p:nvCxnSpPr>
            <p:spPr>
              <a:xfrm>
                <a:off x="4361203" y="3871446"/>
                <a:ext cx="0" cy="285305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1" name="사각형: 둥근 모서리 300">
              <a:extLst>
                <a:ext uri="{FF2B5EF4-FFF2-40B4-BE49-F238E27FC236}">
                  <a16:creationId xmlns:a16="http://schemas.microsoft.com/office/drawing/2014/main" id="{A060DA6F-88A9-4BFC-A98B-7650DBAA2413}"/>
                </a:ext>
              </a:extLst>
            </p:cNvPr>
            <p:cNvSpPr/>
            <p:nvPr/>
          </p:nvSpPr>
          <p:spPr>
            <a:xfrm>
              <a:off x="4870065" y="2043903"/>
              <a:ext cx="1865877" cy="2592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Q3. Product size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Which size best fits your space?</a:t>
              </a:r>
              <a:endParaRPr kumimoji="1" lang="ko-KR" altLang="en-US" sz="700" b="0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03" name="TextBox 107">
              <a:extLst>
                <a:ext uri="{FF2B5EF4-FFF2-40B4-BE49-F238E27FC236}">
                  <a16:creationId xmlns:a16="http://schemas.microsoft.com/office/drawing/2014/main" id="{50ABCAF2-ABF2-4CD3-9101-5AD4307340EA}"/>
                </a:ext>
              </a:extLst>
            </p:cNvPr>
            <p:cNvSpPr txBox="1"/>
            <p:nvPr/>
          </p:nvSpPr>
          <p:spPr>
            <a:xfrm>
              <a:off x="6690864" y="2062703"/>
              <a:ext cx="1035861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4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* </a:t>
              </a:r>
              <a:r>
                <a:rPr lang="ko-KR" altLang="en-US" sz="4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중복 선택 가능</a:t>
              </a:r>
              <a:endParaRPr lang="en-US" altLang="ko-KR" sz="400" dirty="0">
                <a:solidFill>
                  <a:srgbClr val="00B050"/>
                </a:solidFill>
                <a:latin typeface="Arial Narrow" panose="020B0606020202030204" pitchFamily="34" charset="0"/>
              </a:endParaRPr>
            </a:p>
            <a:p>
              <a:r>
                <a:rPr lang="en-US" altLang="ko-KR" sz="4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* </a:t>
              </a:r>
              <a:r>
                <a:rPr lang="ko-KR" altLang="en-US" sz="4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매칭되는 제품 사이즈 버튼만 활성화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B2F240C-E13C-4B7B-B3BE-B9E97CC673CF}"/>
                </a:ext>
              </a:extLst>
            </p:cNvPr>
            <p:cNvGrpSpPr/>
            <p:nvPr/>
          </p:nvGrpSpPr>
          <p:grpSpPr>
            <a:xfrm>
              <a:off x="4012425" y="2358185"/>
              <a:ext cx="1282885" cy="469670"/>
              <a:chOff x="2907184" y="2698474"/>
              <a:chExt cx="1432073" cy="641977"/>
            </a:xfrm>
          </p:grpSpPr>
          <p:sp>
            <p:nvSpPr>
              <p:cNvPr id="194" name="사각형: 둥근 모서리 193">
                <a:extLst>
                  <a:ext uri="{FF2B5EF4-FFF2-40B4-BE49-F238E27FC236}">
                    <a16:creationId xmlns:a16="http://schemas.microsoft.com/office/drawing/2014/main" id="{C25B5096-3DBF-46C0-8B3C-D508910B7EF1}"/>
                  </a:ext>
                </a:extLst>
              </p:cNvPr>
              <p:cNvSpPr/>
              <p:nvPr/>
            </p:nvSpPr>
            <p:spPr>
              <a:xfrm>
                <a:off x="3331257" y="2708868"/>
                <a:ext cx="1008000" cy="18358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Under 600 </a:t>
                </a:r>
                <a:r>
                  <a:rPr kumimoji="1" lang="en-US" altLang="ko-KR" sz="5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mm</a:t>
                </a:r>
                <a:endParaRPr kumimoji="1" lang="ko-KR" alt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208" name="사각형: 둥근 모서리 207">
                <a:extLst>
                  <a:ext uri="{FF2B5EF4-FFF2-40B4-BE49-F238E27FC236}">
                    <a16:creationId xmlns:a16="http://schemas.microsoft.com/office/drawing/2014/main" id="{DCF98807-0DF0-4E4B-8DAD-98D2C4333580}"/>
                  </a:ext>
                </a:extLst>
              </p:cNvPr>
              <p:cNvSpPr/>
              <p:nvPr/>
            </p:nvSpPr>
            <p:spPr>
              <a:xfrm>
                <a:off x="2909064" y="2698474"/>
                <a:ext cx="399861" cy="171274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3-1. Width</a:t>
                </a:r>
                <a:endParaRPr kumimoji="1" lang="ko-KR" alt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210" name="사각형: 둥근 모서리 209">
                <a:extLst>
                  <a:ext uri="{FF2B5EF4-FFF2-40B4-BE49-F238E27FC236}">
                    <a16:creationId xmlns:a16="http://schemas.microsoft.com/office/drawing/2014/main" id="{54C0C00F-5843-468C-9BFF-5A6C21D2269A}"/>
                  </a:ext>
                </a:extLst>
              </p:cNvPr>
              <p:cNvSpPr/>
              <p:nvPr/>
            </p:nvSpPr>
            <p:spPr>
              <a:xfrm>
                <a:off x="2909064" y="2932141"/>
                <a:ext cx="399861" cy="171274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3-2.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Depth</a:t>
                </a:r>
                <a:endParaRPr kumimoji="1" lang="ko-KR" alt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211" name="사각형: 둥근 모서리 210">
                <a:extLst>
                  <a:ext uri="{FF2B5EF4-FFF2-40B4-BE49-F238E27FC236}">
                    <a16:creationId xmlns:a16="http://schemas.microsoft.com/office/drawing/2014/main" id="{6F99AD44-9D14-401A-B4A6-E477859887B8}"/>
                  </a:ext>
                </a:extLst>
              </p:cNvPr>
              <p:cNvSpPr/>
              <p:nvPr/>
            </p:nvSpPr>
            <p:spPr>
              <a:xfrm>
                <a:off x="3331257" y="2932142"/>
                <a:ext cx="1008000" cy="18358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5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500mm</a:t>
                </a:r>
                <a:r>
                  <a:rPr kumimoji="1" lang="ko-KR" altLang="en-US" sz="5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 </a:t>
                </a:r>
                <a:r>
                  <a:rPr kumimoji="1" lang="en-US" altLang="ko-KR" sz="5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or more</a:t>
                </a:r>
                <a:endParaRPr kumimoji="1" lang="ko-KR" alt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228" name="사각형: 둥근 모서리 227">
                <a:extLst>
                  <a:ext uri="{FF2B5EF4-FFF2-40B4-BE49-F238E27FC236}">
                    <a16:creationId xmlns:a16="http://schemas.microsoft.com/office/drawing/2014/main" id="{5D0B5611-535A-4B8D-A7A6-6E34F203907C}"/>
                  </a:ext>
                </a:extLst>
              </p:cNvPr>
              <p:cNvSpPr/>
              <p:nvPr/>
            </p:nvSpPr>
            <p:spPr>
              <a:xfrm>
                <a:off x="2907184" y="3169177"/>
                <a:ext cx="399861" cy="171274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400" dirty="0">
                    <a:solidFill>
                      <a:srgbClr val="FFFFFF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3-3.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400" dirty="0">
                    <a:solidFill>
                      <a:srgbClr val="FFFFFF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Height</a:t>
                </a:r>
                <a:endParaRPr kumimoji="1" lang="ko-KR" alt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231" name="사각형: 둥근 모서리 230">
                <a:extLst>
                  <a:ext uri="{FF2B5EF4-FFF2-40B4-BE49-F238E27FC236}">
                    <a16:creationId xmlns:a16="http://schemas.microsoft.com/office/drawing/2014/main" id="{3B67DB4F-B4FD-428B-A7B0-648B81B7535D}"/>
                  </a:ext>
                </a:extLst>
              </p:cNvPr>
              <p:cNvSpPr/>
              <p:nvPr/>
            </p:nvSpPr>
            <p:spPr>
              <a:xfrm>
                <a:off x="3331257" y="3156870"/>
                <a:ext cx="1008000" cy="18358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Under </a:t>
                </a:r>
                <a:r>
                  <a:rPr kumimoji="1" lang="en-US" altLang="ko-KR" sz="5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97</a:t>
                </a:r>
                <a:r>
                  <a:rPr kumimoji="1" lang="en-US" altLang="ko-KR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0 </a:t>
                </a:r>
                <a:r>
                  <a:rPr kumimoji="1" lang="en-US" altLang="ko-KR" sz="5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mm</a:t>
                </a:r>
                <a:endParaRPr kumimoji="1" lang="ko-KR" alt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</p:grpSp>
      </p:grpSp>
      <p:sp>
        <p:nvSpPr>
          <p:cNvPr id="188" name="말풍선: 모서리가 둥근 사각형 187">
            <a:extLst>
              <a:ext uri="{FF2B5EF4-FFF2-40B4-BE49-F238E27FC236}">
                <a16:creationId xmlns:a16="http://schemas.microsoft.com/office/drawing/2014/main" id="{64FFDFF0-44A6-4E42-8A92-5D34BC5BE300}"/>
              </a:ext>
            </a:extLst>
          </p:cNvPr>
          <p:cNvSpPr/>
          <p:nvPr/>
        </p:nvSpPr>
        <p:spPr>
          <a:xfrm>
            <a:off x="1526302" y="2110287"/>
            <a:ext cx="2064349" cy="259245"/>
          </a:xfrm>
          <a:prstGeom prst="wedgeRoundRectCallout">
            <a:avLst>
              <a:gd name="adj1" fmla="val 111458"/>
              <a:gd name="adj2" fmla="val 3025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>
                <a:solidFill>
                  <a:schemeClr val="tx1"/>
                </a:solidFill>
                <a:latin typeface="Arial Narrow" panose="020B0606020202030204" pitchFamily="34" charset="0"/>
              </a:rPr>
              <a:t>Be sure to know precisely how much space you have for your new machine. 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  <a:latin typeface="Arial Narrow" panose="020B0606020202030204" pitchFamily="34" charset="0"/>
              </a:rPr>
              <a:t>Even seemingly same-sized machines may differ in depth, so be on the lookout for finer details.</a:t>
            </a:r>
            <a:endParaRPr lang="ko-KR" altLang="en-US" sz="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914D8CE3-D9CC-4B47-99B2-A529F7B49A89}"/>
              </a:ext>
            </a:extLst>
          </p:cNvPr>
          <p:cNvGrpSpPr/>
          <p:nvPr/>
        </p:nvGrpSpPr>
        <p:grpSpPr>
          <a:xfrm>
            <a:off x="2391505" y="5333478"/>
            <a:ext cx="4041000" cy="1305817"/>
            <a:chOff x="572419" y="4988560"/>
            <a:chExt cx="4041000" cy="1305817"/>
          </a:xfrm>
        </p:grpSpPr>
        <p:grpSp>
          <p:nvGrpSpPr>
            <p:cNvPr id="331" name="그룹 330">
              <a:extLst>
                <a:ext uri="{FF2B5EF4-FFF2-40B4-BE49-F238E27FC236}">
                  <a16:creationId xmlns:a16="http://schemas.microsoft.com/office/drawing/2014/main" id="{6124216B-D085-4EE8-8551-E19CF5188E3F}"/>
                </a:ext>
              </a:extLst>
            </p:cNvPr>
            <p:cNvGrpSpPr/>
            <p:nvPr/>
          </p:nvGrpSpPr>
          <p:grpSpPr>
            <a:xfrm>
              <a:off x="2710998" y="5035406"/>
              <a:ext cx="1521532" cy="835858"/>
              <a:chOff x="6452837" y="9580968"/>
              <a:chExt cx="3065141" cy="1275159"/>
            </a:xfrm>
          </p:grpSpPr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FE28588C-AA12-418C-8B88-AB697ACD4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3645" y="9580968"/>
                <a:ext cx="0" cy="3030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직선 연결선 354">
                <a:extLst>
                  <a:ext uri="{FF2B5EF4-FFF2-40B4-BE49-F238E27FC236}">
                    <a16:creationId xmlns:a16="http://schemas.microsoft.com/office/drawing/2014/main" id="{9B24653B-F3D1-4A3A-8358-82CDBDA60338}"/>
                  </a:ext>
                </a:extLst>
              </p:cNvPr>
              <p:cNvCxnSpPr/>
              <p:nvPr/>
            </p:nvCxnSpPr>
            <p:spPr>
              <a:xfrm>
                <a:off x="9517978" y="10570821"/>
                <a:ext cx="0" cy="2853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직선 연결선 355">
                <a:extLst>
                  <a:ext uri="{FF2B5EF4-FFF2-40B4-BE49-F238E27FC236}">
                    <a16:creationId xmlns:a16="http://schemas.microsoft.com/office/drawing/2014/main" id="{42B02A8D-1272-4BAC-8B73-540010C994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81844" y="10575024"/>
                <a:ext cx="303613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직선 연결선 356">
                <a:extLst>
                  <a:ext uri="{FF2B5EF4-FFF2-40B4-BE49-F238E27FC236}">
                    <a16:creationId xmlns:a16="http://schemas.microsoft.com/office/drawing/2014/main" id="{E6AAB12D-BBB0-4B1D-89E2-865DB76CC440}"/>
                  </a:ext>
                </a:extLst>
              </p:cNvPr>
              <p:cNvCxnSpPr/>
              <p:nvPr/>
            </p:nvCxnSpPr>
            <p:spPr>
              <a:xfrm>
                <a:off x="6452837" y="10578441"/>
                <a:ext cx="0" cy="277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직선 연결선 357">
                <a:extLst>
                  <a:ext uri="{FF2B5EF4-FFF2-40B4-BE49-F238E27FC236}">
                    <a16:creationId xmlns:a16="http://schemas.microsoft.com/office/drawing/2014/main" id="{E05D1709-B405-4C37-97DE-007345E0D255}"/>
                  </a:ext>
                </a:extLst>
              </p:cNvPr>
              <p:cNvCxnSpPr/>
              <p:nvPr/>
            </p:nvCxnSpPr>
            <p:spPr>
              <a:xfrm>
                <a:off x="7903644" y="10425404"/>
                <a:ext cx="0" cy="4307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7" name="사각형: 둥근 모서리 336">
              <a:extLst>
                <a:ext uri="{FF2B5EF4-FFF2-40B4-BE49-F238E27FC236}">
                  <a16:creationId xmlns:a16="http://schemas.microsoft.com/office/drawing/2014/main" id="{EAB5E9C0-2E56-4830-A753-4C467E14F2DC}"/>
                </a:ext>
              </a:extLst>
            </p:cNvPr>
            <p:cNvSpPr/>
            <p:nvPr/>
          </p:nvSpPr>
          <p:spPr>
            <a:xfrm>
              <a:off x="616201" y="5179700"/>
              <a:ext cx="1760039" cy="42987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Main function 2)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Which features do you need the most?</a:t>
              </a:r>
              <a:endParaRPr kumimoji="1" lang="ko-KR" altLang="en-US" sz="700" b="0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43" name="사각형: 둥근 모서리 342">
              <a:extLst>
                <a:ext uri="{FF2B5EF4-FFF2-40B4-BE49-F238E27FC236}">
                  <a16:creationId xmlns:a16="http://schemas.microsoft.com/office/drawing/2014/main" id="{78D39556-FB7E-443A-B361-223257888783}"/>
                </a:ext>
              </a:extLst>
            </p:cNvPr>
            <p:cNvSpPr/>
            <p:nvPr/>
          </p:nvSpPr>
          <p:spPr>
            <a:xfrm>
              <a:off x="2529736" y="5179700"/>
              <a:ext cx="1760018" cy="42987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Q7. Main function 2)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Which features do you need the most?</a:t>
              </a:r>
              <a:endParaRPr kumimoji="1" lang="ko-KR" altLang="en-US" sz="700" b="0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44" name="사각형: 둥근 모서리 343">
              <a:extLst>
                <a:ext uri="{FF2B5EF4-FFF2-40B4-BE49-F238E27FC236}">
                  <a16:creationId xmlns:a16="http://schemas.microsoft.com/office/drawing/2014/main" id="{60969B2F-9A76-4CFE-AE63-1A2391D11486}"/>
                </a:ext>
              </a:extLst>
            </p:cNvPr>
            <p:cNvSpPr/>
            <p:nvPr/>
          </p:nvSpPr>
          <p:spPr>
            <a:xfrm>
              <a:off x="2234460" y="5762300"/>
              <a:ext cx="867666" cy="53207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6-4-1. Automated allocation and disposal of detergent</a:t>
              </a:r>
              <a:endParaRPr kumimoji="1" lang="ko-KR" altLang="en-US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</a:t>
              </a:r>
              <a:r>
                <a:rPr kumimoji="1" lang="en-US" altLang="ko-KR" sz="600" dirty="0" err="1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EzDispense</a:t>
              </a: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™)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I need a machine that dispenses the right amount of detergent automatically.</a:t>
              </a:r>
              <a:endPara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45" name="사각형: 둥근 모서리 344">
              <a:extLst>
                <a:ext uri="{FF2B5EF4-FFF2-40B4-BE49-F238E27FC236}">
                  <a16:creationId xmlns:a16="http://schemas.microsoft.com/office/drawing/2014/main" id="{4748FDA4-916D-4E20-B545-D5EBEE4B7AC8}"/>
                </a:ext>
              </a:extLst>
            </p:cNvPr>
            <p:cNvSpPr/>
            <p:nvPr/>
          </p:nvSpPr>
          <p:spPr>
            <a:xfrm>
              <a:off x="3128204" y="5762302"/>
              <a:ext cx="779435" cy="5297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6-4-2. Fabric-sensing minimizes damage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(AIDD™)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I need a machine that can sense fabric type and </a:t>
              </a:r>
              <a:r>
                <a:rPr kumimoji="1" lang="en-US" altLang="ko-KR" sz="400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automatically select the most appropriate </a:t>
              </a:r>
              <a:r>
                <a:rPr kumimoji="1" lang="en-US" altLang="ko-KR" sz="400" strike="sngStrike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w</a:t>
              </a:r>
              <a:r>
                <a:rPr kumimoji="1" lang="en-US" altLang="ko-KR" sz="400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ashing motion.</a:t>
              </a:r>
            </a:p>
          </p:txBody>
        </p:sp>
        <p:sp>
          <p:nvSpPr>
            <p:cNvPr id="346" name="사각형: 둥근 모서리 345">
              <a:extLst>
                <a:ext uri="{FF2B5EF4-FFF2-40B4-BE49-F238E27FC236}">
                  <a16:creationId xmlns:a16="http://schemas.microsoft.com/office/drawing/2014/main" id="{6FF02549-FE3E-46F5-8087-8DBACB166C06}"/>
                </a:ext>
              </a:extLst>
            </p:cNvPr>
            <p:cNvSpPr/>
            <p:nvPr/>
          </p:nvSpPr>
          <p:spPr>
            <a:xfrm>
              <a:off x="3932314" y="5762300"/>
              <a:ext cx="681105" cy="5297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6-4-3. Remote access and control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</a:t>
              </a:r>
              <a:r>
                <a:rPr kumimoji="1" lang="en-US" altLang="ko-KR" sz="600" dirty="0" err="1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ThinQ</a:t>
              </a: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)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I need a machine I can </a:t>
              </a:r>
              <a:r>
                <a:rPr kumimoji="1" lang="en-GB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keep</a:t>
              </a:r>
              <a:r>
                <a:rPr kumimoji="1" lang="ko-KR" altLang="en-US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kumimoji="1" lang="en-GB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an</a:t>
              </a:r>
              <a:r>
                <a:rPr kumimoji="1" lang="ko-KR" altLang="en-US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kumimoji="1" lang="en-GB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eye</a:t>
              </a:r>
              <a:r>
                <a:rPr kumimoji="1" lang="ko-KR" altLang="en-US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kumimoji="1" lang="en-GB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on</a:t>
              </a:r>
              <a:r>
                <a:rPr kumimoji="1" lang="ko-KR" altLang="en-US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kumimoji="1" lang="en-GB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remotely.</a:t>
              </a:r>
              <a:endPara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A6DAF15-C6EF-435E-BF9B-AB6563E41257}"/>
                </a:ext>
              </a:extLst>
            </p:cNvPr>
            <p:cNvGrpSpPr/>
            <p:nvPr/>
          </p:nvGrpSpPr>
          <p:grpSpPr>
            <a:xfrm>
              <a:off x="1004562" y="5411492"/>
              <a:ext cx="752664" cy="381211"/>
              <a:chOff x="5077985" y="5106692"/>
              <a:chExt cx="752664" cy="381211"/>
            </a:xfrm>
          </p:grpSpPr>
          <p:grpSp>
            <p:nvGrpSpPr>
              <p:cNvPr id="429" name="그룹 428">
                <a:extLst>
                  <a:ext uri="{FF2B5EF4-FFF2-40B4-BE49-F238E27FC236}">
                    <a16:creationId xmlns:a16="http://schemas.microsoft.com/office/drawing/2014/main" id="{90994B6A-4F97-4DF4-B4E2-B6414F591D3D}"/>
                  </a:ext>
                </a:extLst>
              </p:cNvPr>
              <p:cNvGrpSpPr/>
              <p:nvPr/>
            </p:nvGrpSpPr>
            <p:grpSpPr>
              <a:xfrm>
                <a:off x="5077985" y="5379454"/>
                <a:ext cx="752664" cy="108449"/>
                <a:chOff x="6227295" y="11527628"/>
                <a:chExt cx="1515739" cy="281104"/>
              </a:xfrm>
            </p:grpSpPr>
            <p:cxnSp>
              <p:nvCxnSpPr>
                <p:cNvPr id="433" name="직선 연결선 432">
                  <a:extLst>
                    <a:ext uri="{FF2B5EF4-FFF2-40B4-BE49-F238E27FC236}">
                      <a16:creationId xmlns:a16="http://schemas.microsoft.com/office/drawing/2014/main" id="{E60887D5-E00A-4641-92A8-CC269ABED1E2}"/>
                    </a:ext>
                  </a:extLst>
                </p:cNvPr>
                <p:cNvCxnSpPr/>
                <p:nvPr/>
              </p:nvCxnSpPr>
              <p:spPr>
                <a:xfrm>
                  <a:off x="6227295" y="11531042"/>
                  <a:ext cx="0" cy="2776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직선 연결선 433">
                  <a:extLst>
                    <a:ext uri="{FF2B5EF4-FFF2-40B4-BE49-F238E27FC236}">
                      <a16:creationId xmlns:a16="http://schemas.microsoft.com/office/drawing/2014/main" id="{282029BE-428F-47CF-A723-806CFCE615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27295" y="11527628"/>
                  <a:ext cx="151573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직선 연결선 434">
                  <a:extLst>
                    <a:ext uri="{FF2B5EF4-FFF2-40B4-BE49-F238E27FC236}">
                      <a16:creationId xmlns:a16="http://schemas.microsoft.com/office/drawing/2014/main" id="{CE521E18-96F3-4C29-8F74-F4613D2952C8}"/>
                    </a:ext>
                  </a:extLst>
                </p:cNvPr>
                <p:cNvCxnSpPr/>
                <p:nvPr/>
              </p:nvCxnSpPr>
              <p:spPr>
                <a:xfrm>
                  <a:off x="7743034" y="11531044"/>
                  <a:ext cx="0" cy="2776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9" name="직선 연결선 348">
                <a:extLst>
                  <a:ext uri="{FF2B5EF4-FFF2-40B4-BE49-F238E27FC236}">
                    <a16:creationId xmlns:a16="http://schemas.microsoft.com/office/drawing/2014/main" id="{ED6E7947-5CAD-4D30-A20B-C59E8106F61E}"/>
                  </a:ext>
                </a:extLst>
              </p:cNvPr>
              <p:cNvCxnSpPr/>
              <p:nvPr/>
            </p:nvCxnSpPr>
            <p:spPr>
              <a:xfrm>
                <a:off x="5519893" y="5106692"/>
                <a:ext cx="0" cy="2756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2" name="사각형: 둥근 모서리 341">
              <a:extLst>
                <a:ext uri="{FF2B5EF4-FFF2-40B4-BE49-F238E27FC236}">
                  <a16:creationId xmlns:a16="http://schemas.microsoft.com/office/drawing/2014/main" id="{7E2DAF68-2D57-4515-BB80-FA4CB09C7608}"/>
                </a:ext>
              </a:extLst>
            </p:cNvPr>
            <p:cNvSpPr/>
            <p:nvPr/>
          </p:nvSpPr>
          <p:spPr>
            <a:xfrm>
              <a:off x="1304788" y="5759473"/>
              <a:ext cx="878450" cy="5153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6-1-2. Gentle fabric care for minimal damage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(AIDD™)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I need a machine that won’t damage delicate clothes.</a:t>
              </a:r>
              <a:endPara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ACB9257C-B198-483B-B67C-B56835A37EBB}"/>
                </a:ext>
              </a:extLst>
            </p:cNvPr>
            <p:cNvSpPr/>
            <p:nvPr/>
          </p:nvSpPr>
          <p:spPr>
            <a:xfrm flipH="1">
              <a:off x="1043682" y="4988560"/>
              <a:ext cx="384254" cy="218440"/>
            </a:xfrm>
            <a:custGeom>
              <a:avLst/>
              <a:gdLst>
                <a:gd name="connsiteX0" fmla="*/ 1686560 w 1686560"/>
                <a:gd name="connsiteY0" fmla="*/ 0 h 218440"/>
                <a:gd name="connsiteX1" fmla="*/ 1686560 w 1686560"/>
                <a:gd name="connsiteY1" fmla="*/ 86360 h 218440"/>
                <a:gd name="connsiteX2" fmla="*/ 0 w 1686560"/>
                <a:gd name="connsiteY2" fmla="*/ 86360 h 218440"/>
                <a:gd name="connsiteX3" fmla="*/ 0 w 1686560"/>
                <a:gd name="connsiteY3" fmla="*/ 218440 h 21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6560" h="218440">
                  <a:moveTo>
                    <a:pt x="1686560" y="0"/>
                  </a:moveTo>
                  <a:lnTo>
                    <a:pt x="1686560" y="86360"/>
                  </a:lnTo>
                  <a:lnTo>
                    <a:pt x="0" y="86360"/>
                  </a:lnTo>
                  <a:lnTo>
                    <a:pt x="0" y="21844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sp>
          <p:nvSpPr>
            <p:cNvPr id="341" name="사각형: 둥근 모서리 340">
              <a:extLst>
                <a:ext uri="{FF2B5EF4-FFF2-40B4-BE49-F238E27FC236}">
                  <a16:creationId xmlns:a16="http://schemas.microsoft.com/office/drawing/2014/main" id="{1ED387D2-0F09-4FE4-97A0-1BEA0DAA05C7}"/>
                </a:ext>
              </a:extLst>
            </p:cNvPr>
            <p:cNvSpPr/>
            <p:nvPr/>
          </p:nvSpPr>
          <p:spPr>
            <a:xfrm>
              <a:off x="572419" y="5741140"/>
              <a:ext cx="714002" cy="53207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6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6-1-1. Powerful washing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</a:t>
              </a:r>
              <a:r>
                <a:rPr kumimoji="1" lang="en-US" altLang="ko-KR" sz="400" dirty="0" err="1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TurboWash</a:t>
              </a: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360,</a:t>
              </a:r>
              <a:b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</a:br>
              <a:r>
                <a:rPr kumimoji="1" lang="en-US" altLang="ko-KR" sz="400" dirty="0" err="1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TurboWash</a:t>
              </a: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™)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I need a machine that can power through dirt and stains.</a:t>
              </a:r>
              <a:endPara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97" name="사각형: 둥근 모서리 196">
            <a:extLst>
              <a:ext uri="{FF2B5EF4-FFF2-40B4-BE49-F238E27FC236}">
                <a16:creationId xmlns:a16="http://schemas.microsoft.com/office/drawing/2014/main" id="{5B15AF86-561A-45A0-8967-DC8394B47DAC}"/>
              </a:ext>
            </a:extLst>
          </p:cNvPr>
          <p:cNvSpPr/>
          <p:nvPr/>
        </p:nvSpPr>
        <p:spPr>
          <a:xfrm>
            <a:off x="7262594" y="6090778"/>
            <a:ext cx="878450" cy="546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Gentle fabric care for minimal damage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(AIDD™,)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 need a machine that won’t damage delicate clothes.</a:t>
            </a:r>
            <a:endParaRPr kumimoji="1" lang="ko-KR" altLang="en-US" sz="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256F76D2-5ADB-4181-AA04-065B100891BE}"/>
              </a:ext>
            </a:extLst>
          </p:cNvPr>
          <p:cNvSpPr/>
          <p:nvPr/>
        </p:nvSpPr>
        <p:spPr>
          <a:xfrm>
            <a:off x="6517678" y="6072444"/>
            <a:ext cx="714002" cy="56457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Powerful washing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kumimoji="1" lang="en-US" altLang="ko-KR" sz="4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TurboWash</a:t>
            </a: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360,</a:t>
            </a:r>
            <a:b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kumimoji="1" lang="en-US" altLang="ko-KR" sz="4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TurboWash</a:t>
            </a: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™)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 need a machine that can power through dirt and stains.</a:t>
            </a:r>
            <a:endParaRPr kumimoji="1" lang="ko-KR" altLang="en-US" sz="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99" name="사각형: 둥근 모서리 198">
            <a:extLst>
              <a:ext uri="{FF2B5EF4-FFF2-40B4-BE49-F238E27FC236}">
                <a16:creationId xmlns:a16="http://schemas.microsoft.com/office/drawing/2014/main" id="{5D207BA9-5AA7-474E-AC38-06911FA0D811}"/>
              </a:ext>
            </a:extLst>
          </p:cNvPr>
          <p:cNvSpPr/>
          <p:nvPr/>
        </p:nvSpPr>
        <p:spPr>
          <a:xfrm>
            <a:off x="8309307" y="6119736"/>
            <a:ext cx="974915" cy="524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Automated allocation and disposal of detergent</a:t>
            </a:r>
            <a:endParaRPr kumimoji="1" lang="ko-KR" altLang="en-US" sz="6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kumimoji="1" lang="en-US" altLang="ko-KR" sz="6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EzDispense</a:t>
            </a: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™)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 need a machine that dispenses the right amount of detergent automatically.</a:t>
            </a:r>
            <a:endParaRPr kumimoji="1" lang="ko-KR" altLang="en-US" sz="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F7532F01-8E9E-4C4B-8AA6-E2B5504F66E9}"/>
              </a:ext>
            </a:extLst>
          </p:cNvPr>
          <p:cNvSpPr/>
          <p:nvPr/>
        </p:nvSpPr>
        <p:spPr>
          <a:xfrm>
            <a:off x="9339855" y="6119738"/>
            <a:ext cx="870138" cy="5172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Fabric-sensing minimizes damage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(AIDD™)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 need a machine that can sense fabric type and automatically select the </a:t>
            </a:r>
            <a:r>
              <a:rPr kumimoji="1" lang="en-US" altLang="ko-KR" sz="4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most appropriate washing motion.</a:t>
            </a:r>
          </a:p>
        </p:txBody>
      </p: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D6CC2D0D-BD97-4373-8368-B24D75D93396}"/>
              </a:ext>
            </a:extLst>
          </p:cNvPr>
          <p:cNvSpPr/>
          <p:nvPr/>
        </p:nvSpPr>
        <p:spPr>
          <a:xfrm>
            <a:off x="10231145" y="6113945"/>
            <a:ext cx="767679" cy="5251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Remote access and control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kumimoji="1" lang="en-US" altLang="ko-KR" sz="600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ThinQ</a:t>
            </a:r>
            <a:r>
              <a:rPr kumimoji="1" lang="en-US" altLang="ko-KR" sz="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 need a machine I can </a:t>
            </a:r>
            <a:r>
              <a:rPr kumimoji="1" lang="en-GB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keep</a:t>
            </a:r>
            <a:r>
              <a: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en-GB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an</a:t>
            </a:r>
            <a:r>
              <a: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en-GB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eye</a:t>
            </a:r>
            <a:r>
              <a: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en-GB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on</a:t>
            </a:r>
            <a:r>
              <a:rPr kumimoji="1" lang="ko-KR" altLang="en-US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en-GB" altLang="ko-KR" sz="4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remotely.</a:t>
            </a:r>
            <a:endParaRPr kumimoji="1" lang="ko-KR" altLang="en-US" sz="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17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7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AEAC3242A01E4C830AD82CDDC9C66E" ma:contentTypeVersion="10" ma:contentTypeDescription="Create a new document." ma:contentTypeScope="" ma:versionID="fe6cd7be2b14c277057199a782afd63d">
  <xsd:schema xmlns:xsd="http://www.w3.org/2001/XMLSchema" xmlns:xs="http://www.w3.org/2001/XMLSchema" xmlns:p="http://schemas.microsoft.com/office/2006/metadata/properties" xmlns:ns2="04b3bf00-6429-4603-83a2-fc2fde43dbe5" targetNamespace="http://schemas.microsoft.com/office/2006/metadata/properties" ma:root="true" ma:fieldsID="65717c94158d449d9a803e9939ba58ff" ns2:_="">
    <xsd:import namespace="04b3bf00-6429-4603-83a2-fc2fde43db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b3bf00-6429-4603-83a2-fc2fde43db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804520-C0BD-491F-BBDD-5419E125D7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b3bf00-6429-4603-83a2-fc2fde43db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CFE4AF-31BB-4598-B81B-5019D84F452D}">
  <ds:schemaRefs>
    <ds:schemaRef ds:uri="http://purl.org/dc/elements/1.1/"/>
    <ds:schemaRef ds:uri="http://purl.org/dc/dcmitype/"/>
    <ds:schemaRef ds:uri="http://schemas.openxmlformats.org/package/2006/metadata/core-properties"/>
    <ds:schemaRef ds:uri="04b3bf00-6429-4603-83a2-fc2fde43dbe5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BC787E3-53B9-4529-9A58-BAC282DB5A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4547</TotalTime>
  <Words>3591</Words>
  <Application>Microsoft Office PowerPoint</Application>
  <PresentationFormat>와이드스크린</PresentationFormat>
  <Paragraphs>540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Arial</vt:lpstr>
      <vt:lpstr>Arial</vt:lpstr>
      <vt:lpstr>Arial Narrow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유세희(Sammy)</dc:creator>
  <cp:lastModifiedBy>유세희(Sammy)</cp:lastModifiedBy>
  <cp:revision>216</cp:revision>
  <dcterms:created xsi:type="dcterms:W3CDTF">2022-02-03T07:50:18Z</dcterms:created>
  <dcterms:modified xsi:type="dcterms:W3CDTF">2022-03-07T09:40:56Z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0x0101005BAEAC3242A01E4C830AD82CDDC9C66E</vt:lpwstr>
  </property>
</Properties>
</file>