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AAD85B-0C35-49C1-BA26-61D6E9F9CD3B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9999F7"/>
    <a:srgbClr val="D9D9D9"/>
    <a:srgbClr val="B9BCC1"/>
    <a:srgbClr val="F3DAC9"/>
    <a:srgbClr val="1A1B20"/>
    <a:srgbClr val="FF0000"/>
    <a:srgbClr val="E7E6E6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931C-1B3F-451B-8C54-C041687EAD81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2C03-5CDD-45F5-AB7A-A12909CF8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236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CMS </a:t>
            </a:r>
            <a:r>
              <a:rPr lang="ko-KR" altLang="en-US" sz="2000" dirty="0" smtClean="0"/>
              <a:t>內 </a:t>
            </a:r>
            <a:r>
              <a:rPr lang="ko-KR" altLang="en-US" sz="2000" dirty="0" err="1" smtClean="0"/>
              <a:t>폴더구조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7909" y="369332"/>
            <a:ext cx="3946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중국</a:t>
            </a:r>
            <a:endParaRPr lang="en-US" altLang="ko-KR" dirty="0" smtClean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cn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lg</a:t>
            </a:r>
            <a:r>
              <a:rPr lang="en-US" altLang="ko-KR" sz="1400" dirty="0"/>
              <a:t>-objet-</a:t>
            </a:r>
            <a:r>
              <a:rPr lang="en-US" altLang="ko-KR" sz="1400" dirty="0" err="1"/>
              <a:t>collection.jsp</a:t>
            </a:r>
            <a:endParaRPr lang="en-US" altLang="ko-KR" sz="1400" dirty="0"/>
          </a:p>
          <a:p>
            <a:r>
              <a:rPr lang="en-US" altLang="ko-KR" sz="1400" dirty="0"/>
              <a:t>/</a:t>
            </a:r>
            <a:r>
              <a:rPr lang="en-US" altLang="ko-KR" sz="1400" dirty="0" err="1" smtClean="0"/>
              <a:t>cn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cn</a:t>
            </a:r>
            <a:r>
              <a:rPr lang="en-US" altLang="ko-KR" sz="1400" dirty="0" smtClean="0"/>
              <a:t>/images/objet/</a:t>
            </a:r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7909" y="1693748"/>
            <a:ext cx="3946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호주</a:t>
            </a:r>
            <a:endParaRPr lang="en-US" altLang="ko-KR" dirty="0" smtClean="0"/>
          </a:p>
          <a:p>
            <a:r>
              <a:rPr lang="en-US" altLang="ko-KR" sz="1400" dirty="0" smtClean="0"/>
              <a:t>/au/</a:t>
            </a:r>
            <a:r>
              <a:rPr lang="en-US" altLang="ko-KR" sz="1400" dirty="0" err="1" smtClean="0"/>
              <a:t>lg</a:t>
            </a:r>
            <a:r>
              <a:rPr lang="en-US" altLang="ko-KR" sz="1400" dirty="0" smtClean="0"/>
              <a:t>-objet-</a:t>
            </a:r>
            <a:r>
              <a:rPr lang="en-US" altLang="ko-KR" sz="1400" dirty="0" err="1" smtClean="0"/>
              <a:t>collection.jsp</a:t>
            </a:r>
            <a:endParaRPr lang="en-US" altLang="ko-KR" sz="1400" dirty="0"/>
          </a:p>
          <a:p>
            <a:r>
              <a:rPr lang="en-US" altLang="ko-KR" sz="1400" dirty="0" smtClean="0"/>
              <a:t>/au/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  <a:p>
            <a:r>
              <a:rPr lang="en-US" altLang="ko-KR" sz="1400" dirty="0" smtClean="0"/>
              <a:t>/au/images/objet/</a:t>
            </a:r>
          </a:p>
          <a:p>
            <a:r>
              <a:rPr lang="en-US" altLang="ko-KR" sz="1400" dirty="0" smtClean="0"/>
              <a:t>/au/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7909" y="3018164"/>
            <a:ext cx="3946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러시아</a:t>
            </a:r>
            <a:endParaRPr lang="en-US" altLang="ko-KR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ru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lg</a:t>
            </a:r>
            <a:r>
              <a:rPr lang="en-US" altLang="ko-KR" sz="1400" dirty="0" smtClean="0"/>
              <a:t>-objet-</a:t>
            </a:r>
            <a:r>
              <a:rPr lang="en-US" altLang="ko-KR" sz="1400" dirty="0" err="1" smtClean="0"/>
              <a:t>collection.jsp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ru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ru</a:t>
            </a:r>
            <a:r>
              <a:rPr lang="en-US" altLang="ko-KR" sz="1400" dirty="0" smtClean="0"/>
              <a:t>/images/objet/</a:t>
            </a:r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ru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07909" y="4342580"/>
            <a:ext cx="3946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카자흐스탄</a:t>
            </a:r>
            <a:endParaRPr lang="en-US" altLang="ko-KR" dirty="0" smtClean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kz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lg</a:t>
            </a:r>
            <a:r>
              <a:rPr lang="en-US" altLang="ko-KR" sz="1400" dirty="0" smtClean="0"/>
              <a:t>-objet-</a:t>
            </a:r>
            <a:r>
              <a:rPr lang="en-US" altLang="ko-KR" sz="1400" dirty="0" err="1" smtClean="0"/>
              <a:t>collection.jsp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kz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kz</a:t>
            </a:r>
            <a:r>
              <a:rPr lang="en-US" altLang="ko-KR" sz="1400" dirty="0" smtClean="0"/>
              <a:t>/images/objet/</a:t>
            </a:r>
          </a:p>
          <a:p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kz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/objet/</a:t>
            </a:r>
            <a:endParaRPr lang="en-US" altLang="ko-KR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836366" y="0"/>
            <a:ext cx="3514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퍼블리싱 산출물 </a:t>
            </a:r>
            <a:r>
              <a:rPr lang="ko-KR" altLang="en-US" sz="2000" dirty="0" err="1" smtClean="0"/>
              <a:t>폴더구조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14" y="451485"/>
            <a:ext cx="4648200" cy="10668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04014" y="947561"/>
            <a:ext cx="4529235" cy="190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2" idx="1"/>
            <a:endCxn id="7" idx="1"/>
          </p:cNvCxnSpPr>
          <p:nvPr/>
        </p:nvCxnSpPr>
        <p:spPr>
          <a:xfrm rot="10800000" flipV="1">
            <a:off x="4904014" y="1042946"/>
            <a:ext cx="12700" cy="1975217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4904014" y="2594301"/>
            <a:ext cx="4886325" cy="847725"/>
            <a:chOff x="4904014" y="2594301"/>
            <a:chExt cx="4886325" cy="8477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4014" y="2594301"/>
              <a:ext cx="4886325" cy="84772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4926172" y="3123799"/>
              <a:ext cx="4529235" cy="1907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29278" y="2924854"/>
              <a:ext cx="4526129" cy="17822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929280" y="2655589"/>
              <a:ext cx="4526128" cy="2328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790338" y="2188563"/>
            <a:ext cx="18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마이크로 </a:t>
            </a:r>
            <a:r>
              <a:rPr lang="en-US" altLang="ko-KR" sz="1200" dirty="0" err="1" smtClean="0"/>
              <a:t>cms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용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16714" y="4115025"/>
            <a:ext cx="93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사이니지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90338" y="4110770"/>
            <a:ext cx="1977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마이크로 </a:t>
            </a:r>
            <a:r>
              <a:rPr lang="ko-KR" altLang="en-US" sz="1200" dirty="0" err="1" smtClean="0"/>
              <a:t>로컬작업</a:t>
            </a:r>
            <a:r>
              <a:rPr lang="ko-KR" altLang="en-US" sz="1200" dirty="0" smtClean="0"/>
              <a:t> 폴더</a:t>
            </a:r>
            <a:endParaRPr lang="ko-KR" altLang="en-US" sz="1200" dirty="0"/>
          </a:p>
        </p:txBody>
      </p:sp>
      <p:cxnSp>
        <p:nvCxnSpPr>
          <p:cNvPr id="44" name="꺾인 연결선 43"/>
          <p:cNvCxnSpPr>
            <a:stCxn id="36" idx="1"/>
            <a:endCxn id="40" idx="1"/>
          </p:cNvCxnSpPr>
          <p:nvPr/>
        </p:nvCxnSpPr>
        <p:spPr>
          <a:xfrm rot="10800000" flipV="1">
            <a:off x="4916714" y="3219185"/>
            <a:ext cx="9458" cy="1034340"/>
          </a:xfrm>
          <a:prstGeom prst="bentConnector3">
            <a:avLst>
              <a:gd name="adj1" fmla="val 2517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7" idx="2"/>
            <a:endCxn id="41" idx="1"/>
          </p:cNvCxnSpPr>
          <p:nvPr/>
        </p:nvCxnSpPr>
        <p:spPr>
          <a:xfrm rot="16200000" flipH="1">
            <a:off x="7918243" y="2377175"/>
            <a:ext cx="1146194" cy="259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8" idx="0"/>
            <a:endCxn id="39" idx="1"/>
          </p:cNvCxnSpPr>
          <p:nvPr/>
        </p:nvCxnSpPr>
        <p:spPr>
          <a:xfrm rot="5400000" flipH="1" flipV="1">
            <a:off x="8327078" y="1192329"/>
            <a:ext cx="328526" cy="2597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7" idx="3"/>
            <a:endCxn id="38" idx="3"/>
          </p:cNvCxnSpPr>
          <p:nvPr/>
        </p:nvCxnSpPr>
        <p:spPr>
          <a:xfrm flipV="1">
            <a:off x="9455407" y="2772034"/>
            <a:ext cx="1" cy="241931"/>
          </a:xfrm>
          <a:prstGeom prst="bentConnector3">
            <a:avLst>
              <a:gd name="adj1" fmla="val 228601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22498" y="2888479"/>
            <a:ext cx="2469502" cy="73866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Image,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</a:t>
            </a:r>
            <a:r>
              <a:rPr lang="ko-KR" altLang="en-US" sz="1400" dirty="0" smtClean="0"/>
              <a:t>의 </a:t>
            </a:r>
            <a:r>
              <a:rPr lang="ko-KR" altLang="en-US" sz="1400" smtClean="0"/>
              <a:t>경로 수정 </a:t>
            </a:r>
            <a:r>
              <a:rPr lang="ko-KR" altLang="en-US" sz="1400" dirty="0" smtClean="0"/>
              <a:t>등의 이유로 </a:t>
            </a:r>
            <a:r>
              <a:rPr lang="ko-KR" altLang="en-US" sz="1400" dirty="0" err="1" smtClean="0"/>
              <a:t>일부파일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별도관리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39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28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제품 추가 시 필요 작업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3265" y="400110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new_objet_simulator_core.js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026464"/>
            <a:ext cx="6486525" cy="45624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87420" y="65315"/>
            <a:ext cx="4133462" cy="1147666"/>
            <a:chOff x="1987420" y="236295"/>
            <a:chExt cx="4133462" cy="976685"/>
          </a:xfrm>
        </p:grpSpPr>
        <p:cxnSp>
          <p:nvCxnSpPr>
            <p:cNvPr id="9" name="꺾인 연결선 8"/>
            <p:cNvCxnSpPr/>
            <p:nvPr/>
          </p:nvCxnSpPr>
          <p:spPr>
            <a:xfrm flipV="1">
              <a:off x="1987420" y="400110"/>
              <a:ext cx="3489649" cy="812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477069" y="236295"/>
              <a:ext cx="643813" cy="327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제품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꺾인 연결선 32"/>
          <p:cNvCxnSpPr/>
          <p:nvPr/>
        </p:nvCxnSpPr>
        <p:spPr>
          <a:xfrm flipV="1">
            <a:off x="3016898" y="563925"/>
            <a:ext cx="4322018" cy="812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38916" y="400110"/>
            <a:ext cx="732063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제품 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endCxn id="42" idx="1"/>
          </p:cNvCxnSpPr>
          <p:nvPr/>
        </p:nvCxnSpPr>
        <p:spPr>
          <a:xfrm flipV="1">
            <a:off x="3206620" y="970424"/>
            <a:ext cx="4132296" cy="649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38916" y="806609"/>
            <a:ext cx="2085002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시뮬레이션 내부 제품 위치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endCxn id="46" idx="1"/>
          </p:cNvCxnSpPr>
          <p:nvPr/>
        </p:nvCxnSpPr>
        <p:spPr>
          <a:xfrm flipV="1">
            <a:off x="3433665" y="1376795"/>
            <a:ext cx="3905251" cy="383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38916" y="1212980"/>
            <a:ext cx="2085002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시뮬레이션 내부 </a:t>
            </a:r>
            <a:r>
              <a:rPr lang="ko-KR" altLang="en-US" sz="1200" smtClean="0">
                <a:solidFill>
                  <a:schemeClr val="tx1"/>
                </a:solidFill>
              </a:rPr>
              <a:t>제품 크기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endCxn id="49" idx="1"/>
          </p:cNvCxnSpPr>
          <p:nvPr/>
        </p:nvCxnSpPr>
        <p:spPr>
          <a:xfrm flipV="1">
            <a:off x="4273420" y="1787851"/>
            <a:ext cx="3065496" cy="11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338916" y="1624036"/>
            <a:ext cx="2196970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제품선택시</a:t>
            </a:r>
            <a:r>
              <a:rPr lang="ko-KR" altLang="en-US" sz="1200" dirty="0" smtClean="0">
                <a:solidFill>
                  <a:schemeClr val="tx1"/>
                </a:solidFill>
              </a:rPr>
              <a:t> 보여지는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endCxn id="51" idx="1"/>
          </p:cNvCxnSpPr>
          <p:nvPr/>
        </p:nvCxnSpPr>
        <p:spPr>
          <a:xfrm flipV="1">
            <a:off x="3722914" y="2440881"/>
            <a:ext cx="4132296" cy="649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855210" y="2277066"/>
            <a:ext cx="2085002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시뮬레이션 내부 제품 위치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꺾인 연결선 52"/>
          <p:cNvCxnSpPr>
            <a:endCxn id="54" idx="1"/>
          </p:cNvCxnSpPr>
          <p:nvPr/>
        </p:nvCxnSpPr>
        <p:spPr>
          <a:xfrm flipV="1">
            <a:off x="3949959" y="2847252"/>
            <a:ext cx="3905251" cy="383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855210" y="2683437"/>
            <a:ext cx="2085002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시뮬레이션 내부 </a:t>
            </a:r>
            <a:r>
              <a:rPr lang="ko-KR" altLang="en-US" sz="1200" smtClean="0">
                <a:solidFill>
                  <a:schemeClr val="tx1"/>
                </a:solidFill>
              </a:rPr>
              <a:t>제품 크기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endCxn id="57" idx="1"/>
          </p:cNvCxnSpPr>
          <p:nvPr/>
        </p:nvCxnSpPr>
        <p:spPr>
          <a:xfrm flipV="1">
            <a:off x="6518988" y="3253623"/>
            <a:ext cx="1336221" cy="578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855209" y="3089808"/>
            <a:ext cx="2354229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재질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색상에 따른 제품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endCxn id="60" idx="1"/>
          </p:cNvCxnSpPr>
          <p:nvPr/>
        </p:nvCxnSpPr>
        <p:spPr>
          <a:xfrm flipV="1">
            <a:off x="1987420" y="4202415"/>
            <a:ext cx="4443315" cy="3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430735" y="4038600"/>
            <a:ext cx="735175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재질명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endCxn id="62" idx="1"/>
          </p:cNvCxnSpPr>
          <p:nvPr/>
        </p:nvCxnSpPr>
        <p:spPr>
          <a:xfrm flipV="1">
            <a:off x="6518988" y="4314990"/>
            <a:ext cx="1336221" cy="578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855209" y="4151175"/>
            <a:ext cx="1988587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색상명</a:t>
            </a:r>
            <a:r>
              <a:rPr lang="ko-KR" altLang="en-US" sz="1200" dirty="0" smtClean="0">
                <a:solidFill>
                  <a:schemeClr val="tx1"/>
                </a:solidFill>
              </a:rPr>
              <a:t>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컬러칩</a:t>
            </a:r>
            <a:r>
              <a:rPr lang="ko-KR" altLang="en-US" sz="1200" dirty="0" smtClean="0">
                <a:solidFill>
                  <a:schemeClr val="tx1"/>
                </a:solidFill>
              </a:rPr>
              <a:t>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꺾인 연결선 63"/>
          <p:cNvCxnSpPr>
            <a:endCxn id="65" idx="1"/>
          </p:cNvCxnSpPr>
          <p:nvPr/>
        </p:nvCxnSpPr>
        <p:spPr>
          <a:xfrm>
            <a:off x="1555101" y="2039702"/>
            <a:ext cx="4341845" cy="40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896946" y="1916077"/>
            <a:ext cx="2575250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공간 </a:t>
            </a:r>
            <a:r>
              <a:rPr lang="en-US" altLang="ko-KR" sz="1200" dirty="0" smtClean="0">
                <a:solidFill>
                  <a:schemeClr val="tx1"/>
                </a:solidFill>
              </a:rPr>
              <a:t>index (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1200" dirty="0" smtClean="0">
                <a:solidFill>
                  <a:schemeClr val="tx1"/>
                </a:solidFill>
              </a:rPr>
              <a:t> 변경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800220"/>
            <a:ext cx="9420225" cy="3162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0"/>
            <a:ext cx="28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제품 추가 시 필요 작업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3265" y="400110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new_objet_simulator2.js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040155" y="268883"/>
            <a:ext cx="5831633" cy="1196155"/>
            <a:chOff x="4040155" y="409535"/>
            <a:chExt cx="5831633" cy="1017950"/>
          </a:xfrm>
        </p:grpSpPr>
        <p:cxnSp>
          <p:nvCxnSpPr>
            <p:cNvPr id="9" name="꺾인 연결선 8"/>
            <p:cNvCxnSpPr/>
            <p:nvPr/>
          </p:nvCxnSpPr>
          <p:spPr>
            <a:xfrm flipV="1">
              <a:off x="4040155" y="573350"/>
              <a:ext cx="3368351" cy="8541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408506" y="409535"/>
              <a:ext cx="2463282" cy="3276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색상에 따른 제품 이미지 조합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꺾인 연결선 32"/>
          <p:cNvCxnSpPr>
            <a:endCxn id="34" idx="1"/>
          </p:cNvCxnSpPr>
          <p:nvPr/>
        </p:nvCxnSpPr>
        <p:spPr>
          <a:xfrm flipV="1">
            <a:off x="2649893" y="187941"/>
            <a:ext cx="3079783" cy="707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29676" y="24126"/>
            <a:ext cx="732063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제품 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873412" y="1517623"/>
            <a:ext cx="3023119" cy="1804075"/>
            <a:chOff x="4040155" y="409535"/>
            <a:chExt cx="8422510" cy="1017950"/>
          </a:xfrm>
        </p:grpSpPr>
        <p:cxnSp>
          <p:nvCxnSpPr>
            <p:cNvPr id="36" name="꺾인 연결선 35"/>
            <p:cNvCxnSpPr/>
            <p:nvPr/>
          </p:nvCxnSpPr>
          <p:spPr>
            <a:xfrm flipV="1">
              <a:off x="4040155" y="573350"/>
              <a:ext cx="3368351" cy="8541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7408505" y="409535"/>
              <a:ext cx="5054160" cy="29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구매하기 팝업에 노출되는 내용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679510" y="1034937"/>
            <a:ext cx="6273922" cy="971144"/>
            <a:chOff x="-6625808" y="593247"/>
            <a:chExt cx="17479355" cy="547968"/>
          </a:xfrm>
        </p:grpSpPr>
        <p:cxnSp>
          <p:nvCxnSpPr>
            <p:cNvPr id="39" name="꺾인 연결선 38"/>
            <p:cNvCxnSpPr/>
            <p:nvPr/>
          </p:nvCxnSpPr>
          <p:spPr>
            <a:xfrm flipV="1">
              <a:off x="-6625808" y="690475"/>
              <a:ext cx="13652936" cy="4507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7027128" y="593247"/>
              <a:ext cx="3826419" cy="19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상품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PDP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연결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56244" y="1123860"/>
            <a:ext cx="4512907" cy="1007757"/>
            <a:chOff x="-6625808" y="572588"/>
            <a:chExt cx="12573109" cy="568627"/>
          </a:xfrm>
        </p:grpSpPr>
        <p:cxnSp>
          <p:nvCxnSpPr>
            <p:cNvPr id="44" name="꺾인 연결선 43"/>
            <p:cNvCxnSpPr>
              <a:endCxn id="45" idx="2"/>
            </p:cNvCxnSpPr>
            <p:nvPr/>
          </p:nvCxnSpPr>
          <p:spPr>
            <a:xfrm flipV="1">
              <a:off x="-6625808" y="767044"/>
              <a:ext cx="10659901" cy="3741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120882" y="572588"/>
              <a:ext cx="3826419" cy="19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상품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AR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연결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800220"/>
            <a:ext cx="7810500" cy="1952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0"/>
            <a:ext cx="28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공간 추가 시 필요 작업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3265" y="400110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new_objet_simulator_core.js</a:t>
            </a:r>
            <a:endParaRPr lang="ko-KR" altLang="en-US" sz="1400" dirty="0"/>
          </a:p>
        </p:txBody>
      </p:sp>
      <p:cxnSp>
        <p:nvCxnSpPr>
          <p:cNvPr id="33" name="꺾인 연결선 32"/>
          <p:cNvCxnSpPr>
            <a:stCxn id="5" idx="3"/>
            <a:endCxn id="34" idx="1"/>
          </p:cNvCxnSpPr>
          <p:nvPr/>
        </p:nvCxnSpPr>
        <p:spPr>
          <a:xfrm flipV="1">
            <a:off x="8043765" y="426399"/>
            <a:ext cx="1370823" cy="13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414588" y="262584"/>
            <a:ext cx="2677885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공간 추가 제거에 따라 내용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265" y="2752845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lg</a:t>
            </a:r>
            <a:r>
              <a:rPr lang="en-US" altLang="ko-KR" sz="1400" dirty="0"/>
              <a:t>-objet-</a:t>
            </a:r>
            <a:r>
              <a:rPr lang="en-US" altLang="ko-KR" sz="1400" dirty="0" err="1"/>
              <a:t>collection.jsp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3126666"/>
            <a:ext cx="7315200" cy="3295650"/>
          </a:xfrm>
          <a:prstGeom prst="rect">
            <a:avLst/>
          </a:prstGeom>
        </p:spPr>
      </p:pic>
      <p:cxnSp>
        <p:nvCxnSpPr>
          <p:cNvPr id="27" name="꺾인 연결선 26"/>
          <p:cNvCxnSpPr>
            <a:endCxn id="28" idx="1"/>
          </p:cNvCxnSpPr>
          <p:nvPr/>
        </p:nvCxnSpPr>
        <p:spPr>
          <a:xfrm flipV="1">
            <a:off x="7345524" y="2916660"/>
            <a:ext cx="1370823" cy="13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716347" y="2752845"/>
            <a:ext cx="2677885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공간 추가 제거에 따라 내용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3265" y="429475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lg</a:t>
            </a:r>
            <a:r>
              <a:rPr lang="en-US" altLang="ko-KR" sz="1400" dirty="0"/>
              <a:t>-objet-</a:t>
            </a:r>
            <a:r>
              <a:rPr lang="en-US" altLang="ko-KR" sz="1400" dirty="0" err="1"/>
              <a:t>collection.jsp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0"/>
            <a:ext cx="288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공간 추가 시 필요 작업</a:t>
            </a:r>
            <a:endParaRPr lang="ko-KR" altLang="en-US" sz="2000" dirty="0"/>
          </a:p>
        </p:txBody>
      </p:sp>
      <p:cxnSp>
        <p:nvCxnSpPr>
          <p:cNvPr id="33" name="꺾인 연결선 32"/>
          <p:cNvCxnSpPr/>
          <p:nvPr/>
        </p:nvCxnSpPr>
        <p:spPr>
          <a:xfrm flipV="1">
            <a:off x="4790102" y="499918"/>
            <a:ext cx="3926245" cy="1235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716347" y="262584"/>
            <a:ext cx="3265714" cy="474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시뮬레이션에서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공간테마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교체시</a:t>
            </a:r>
            <a:r>
              <a:rPr lang="ko-KR" altLang="en-US" sz="1200" dirty="0" smtClean="0">
                <a:solidFill>
                  <a:schemeClr val="tx1"/>
                </a:solidFill>
              </a:rPr>
              <a:t> 이미지로드되는 시간이 길어 미리 이미지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받기위함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9" idx="3"/>
            <a:endCxn id="28" idx="1"/>
          </p:cNvCxnSpPr>
          <p:nvPr/>
        </p:nvCxnSpPr>
        <p:spPr>
          <a:xfrm flipV="1">
            <a:off x="8329515" y="4788446"/>
            <a:ext cx="680746" cy="898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010261" y="4624631"/>
            <a:ext cx="2677885" cy="32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공간 추가 제거에 따라 내용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737252"/>
            <a:ext cx="4667250" cy="3876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5120270"/>
            <a:ext cx="8096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62741</TotalTime>
  <Words>183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Soojin(전수진)</dc:creator>
  <cp:lastModifiedBy>minseungwoo</cp:lastModifiedBy>
  <cp:revision>655</cp:revision>
  <dcterms:created xsi:type="dcterms:W3CDTF">2021-07-08T03:48:59Z</dcterms:created>
  <dcterms:modified xsi:type="dcterms:W3CDTF">2021-11-05T05:56:54Z</dcterms:modified>
</cp:coreProperties>
</file>