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3431-CF6F-48DB-86D4-45E4E5CB47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DF7-159C-42BF-B74F-D60D0A49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" y="210912"/>
            <a:ext cx="7200000" cy="286187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451601" y="694267"/>
            <a:ext cx="5460999" cy="3785652"/>
            <a:chOff x="2617606" y="584200"/>
            <a:chExt cx="2403127" cy="3785652"/>
          </a:xfrm>
        </p:grpSpPr>
        <p:sp>
          <p:nvSpPr>
            <p:cNvPr id="7" name="TextBox 6"/>
            <p:cNvSpPr txBox="1"/>
            <p:nvPr/>
          </p:nvSpPr>
          <p:spPr>
            <a:xfrm>
              <a:off x="2853267" y="584200"/>
              <a:ext cx="2167466" cy="378565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Is it possible to add an explanation of the concept?</a:t>
              </a:r>
            </a:p>
            <a:p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Interchangeable panels allow you to </a:t>
              </a:r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customise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your LG Objet® Collection fridge and freezer with a choice of </a:t>
              </a:r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colours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and finishes to complement your style.*</a:t>
              </a:r>
            </a:p>
            <a:p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Explore 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LG Objet® Collection and </a:t>
              </a:r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customise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to suit your style.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Add disclaimer under feature image.</a:t>
              </a:r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*LG Objet® Collection comes in </a:t>
              </a:r>
              <a:r>
                <a:rPr lang="en-US" sz="1200" dirty="0" err="1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</a:t>
              </a:r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configuration indicated in product name if no custom panels are selected. Custom panels can be selected at checkout and will be fitted to your LG Objet® Collection product prior to dispatch as part of the initial purchase price. Delivery of </a:t>
              </a:r>
              <a:r>
                <a:rPr lang="en-US" sz="1200" dirty="0" err="1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customised</a:t>
              </a:r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order is dependent on stock availability of the </a:t>
              </a:r>
              <a:r>
                <a:rPr lang="en-US" sz="1200" dirty="0" err="1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</a:t>
              </a:r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panels at time of purchase. Estimated delivery for </a:t>
              </a:r>
              <a:r>
                <a:rPr lang="en-US" sz="1200" dirty="0" err="1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customised</a:t>
              </a:r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order with </a:t>
              </a:r>
              <a:r>
                <a:rPr lang="en-US" sz="1200" dirty="0" err="1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</a:t>
              </a:r>
              <a:r>
                <a:rPr lang="en-US" sz="1200" dirty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panels in stock is up to 4 weeks from purchase date. Please contact LG support team at obsanz@lge.com for any queries including orders, specific requirements and indicative delivery timeframes. </a:t>
              </a:r>
            </a:p>
            <a:p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617606" y="643467"/>
              <a:ext cx="235661" cy="143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006600" y="753534"/>
            <a:ext cx="4445000" cy="702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Interchangeable panels allow you to </a:t>
            </a:r>
            <a:r>
              <a:rPr lang="en-US" sz="9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customise</a:t>
            </a:r>
            <a:r>
              <a:rPr lang="en-US" sz="9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your LG Objet® Collection fridge and freezer with a choice of </a:t>
            </a:r>
            <a:r>
              <a:rPr lang="en-US" sz="9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colours</a:t>
            </a:r>
            <a:r>
              <a:rPr lang="en-US" sz="9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and finishes.</a:t>
            </a:r>
          </a:p>
          <a:p>
            <a:pPr algn="ctr"/>
            <a:endParaRPr lang="en-US" sz="900" dirty="0" smtClean="0">
              <a:solidFill>
                <a:srgbClr val="FF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algn="ctr"/>
            <a:r>
              <a:rPr lang="en-US" sz="9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Explore LG Objet® Collection below and </a:t>
            </a:r>
            <a:r>
              <a:rPr lang="en-US" sz="9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customise</a:t>
            </a:r>
            <a:r>
              <a:rPr lang="en-US" sz="9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to suit your style via the Virtual Experience.*</a:t>
            </a:r>
            <a:endParaRPr lang="en-US" sz="900" dirty="0" smtClean="0">
              <a:solidFill>
                <a:srgbClr val="FF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9592" y="3072789"/>
            <a:ext cx="6367675" cy="702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*LG Objet® Collection comes in </a:t>
            </a:r>
            <a:r>
              <a:rPr lang="en-US" sz="7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colour</a:t>
            </a:r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configuration indicated in product name if no custom panels are selected. Custom panels can be selected at checkout and will be fitted to your LG Objet® Collection product prior to dispatch as part of the initial purchase price. Delivery of </a:t>
            </a:r>
            <a:r>
              <a:rPr lang="en-US" sz="7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customised</a:t>
            </a:r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order is dependent on stock availability of the </a:t>
            </a:r>
            <a:r>
              <a:rPr lang="en-US" sz="7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colour</a:t>
            </a:r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panels at time of purchase. Estimated delivery for </a:t>
            </a:r>
            <a:r>
              <a:rPr lang="en-US" sz="7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customised</a:t>
            </a:r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order with </a:t>
            </a:r>
            <a:r>
              <a:rPr lang="en-US" sz="700" dirty="0" err="1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colour</a:t>
            </a:r>
            <a:r>
              <a:rPr lang="en-US" sz="700" dirty="0" smtClean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panels in stock is up to 4 weeks from purchase date. Please contact LG support team at obsanz@lge.com for any queries including orders, specific requirements and indicative delivery timeframes. </a:t>
            </a:r>
            <a:endParaRPr lang="en-US" sz="700" dirty="0">
              <a:solidFill>
                <a:srgbClr val="FF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41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138112"/>
            <a:ext cx="8601075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6" y="2830508"/>
            <a:ext cx="8181975" cy="38385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192867" y="584200"/>
            <a:ext cx="2827866" cy="1015663"/>
            <a:chOff x="2192867" y="584200"/>
            <a:chExt cx="2827866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2853267" y="584200"/>
              <a:ext cx="2167466" cy="101566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REPLACE ALL WITH BELOW; </a:t>
              </a:r>
            </a:p>
            <a:p>
              <a:endParaRPr lang="en-US" sz="1200" b="1" dirty="0" smtClean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Stainless Steel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Boldy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modern, luxurious </a:t>
              </a:r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colours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in matte stainless.</a:t>
              </a:r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192867" y="643467"/>
              <a:ext cx="660400" cy="118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23067" y="3237439"/>
            <a:ext cx="2827866" cy="1015663"/>
            <a:chOff x="2192867" y="584200"/>
            <a:chExt cx="2827866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2853267" y="584200"/>
              <a:ext cx="2167466" cy="101566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REPLACE ALL WITH BELOW; </a:t>
              </a:r>
            </a:p>
            <a:p>
              <a:endParaRPr lang="en-US" sz="1200" b="1" dirty="0" smtClean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 Glass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Calming, forest inspired </a:t>
              </a:r>
              <a:r>
                <a:rPr lang="en-US" sz="1200" dirty="0" err="1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colours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in mist glass.</a:t>
              </a:r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192867" y="643467"/>
              <a:ext cx="660400" cy="118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10009" y="1066703"/>
            <a:ext cx="2827866" cy="2308324"/>
            <a:chOff x="2192867" y="584200"/>
            <a:chExt cx="2827866" cy="2308324"/>
          </a:xfrm>
        </p:grpSpPr>
        <p:sp>
          <p:nvSpPr>
            <p:cNvPr id="16" name="TextBox 15"/>
            <p:cNvSpPr txBox="1"/>
            <p:nvPr/>
          </p:nvSpPr>
          <p:spPr>
            <a:xfrm>
              <a:off x="2853267" y="584200"/>
              <a:ext cx="2167466" cy="230832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REPLACE ALL WITH BELOW; </a:t>
              </a:r>
            </a:p>
            <a:p>
              <a:endParaRPr lang="en-US" sz="1200" b="1" dirty="0" smtClean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Stainless Steel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Silver Stainless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Green Stainless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Matte Black Stainless</a:t>
              </a:r>
            </a:p>
            <a:p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 Glass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Beige 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Silver 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Pink 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Mint </a:t>
              </a:r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Mist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192867" y="643467"/>
              <a:ext cx="660400" cy="118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H="1">
            <a:off x="7898342" y="1092031"/>
            <a:ext cx="872067" cy="3437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5" y="810139"/>
            <a:ext cx="9974024" cy="3843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3333" y="220133"/>
            <a:ext cx="385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GNB Objet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2200" y="3454400"/>
            <a:ext cx="973667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065867" y="3522133"/>
            <a:ext cx="2836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0083" y="3344344"/>
            <a:ext cx="3831167" cy="203132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Should this link direct to the microsite, or to filter page for Objet Product? I think we should we add sub filter for Objet Collection named ‘Fridges &amp; Freezers’ and ‘Panels’ that navigates to filter pages, while the top level navigates to microsite?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5733" y="1507067"/>
            <a:ext cx="1244600" cy="1754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NEW OBJET GNB TILE TO COME &gt;&gt; microsite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6" y="614906"/>
            <a:ext cx="9000000" cy="438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5510801" y="1083732"/>
            <a:ext cx="2827866" cy="276999"/>
            <a:chOff x="2192867" y="584200"/>
            <a:chExt cx="2827866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2853267" y="584200"/>
              <a:ext cx="2167466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Can we add FAQs section?</a:t>
              </a:r>
              <a:endParaRPr lang="en-US" sz="12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192867" y="643467"/>
              <a:ext cx="660400" cy="118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749802" y="1185334"/>
            <a:ext cx="88899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Objet FAQs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LG Smart_H 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Tweedie/LGEAP CategoryMarketing(shannon.tweedie@lge.com)</dc:creator>
  <cp:lastModifiedBy>Shannon Tweedie/LGEAP CategoryMarketing(shannon.tweedie@lge.com)</cp:lastModifiedBy>
  <cp:revision>8</cp:revision>
  <dcterms:created xsi:type="dcterms:W3CDTF">2022-05-16T01:22:55Z</dcterms:created>
  <dcterms:modified xsi:type="dcterms:W3CDTF">2022-05-16T03:29:29Z</dcterms:modified>
</cp:coreProperties>
</file>