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EC673-A3BF-80B0-30A8-8582BCD7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C6660-658E-3C83-46EB-0ABC30F1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4F05-9031-8BD6-F06B-CA5FA9C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7680F-F597-6D32-0105-9F85B5E9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DCEC8-0E81-EC80-3B5D-29EF9821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D730-4182-ED47-CE0B-2E1BE557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3C7D4-7E76-BC8C-DDC4-57B77C9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B3DA-8FBC-AD21-11FE-EC013BD3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AC6D1-B973-8B26-0529-1EC62E76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C8F40-CE71-B9B6-AC54-DC032DE6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2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AE12E-F43E-7E48-ED00-3FF9913D2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5FDAD-9272-15F7-A1D0-1E1C139D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49DB-BDB5-0CCB-BB03-A18EF310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C173A-12CA-00B9-F849-CB9D7059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ACAA-3E75-E409-F867-5D55B84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3621-A9F6-6C72-C589-38468D0E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C996-7830-D9D8-6F77-BA4456CE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10DA1-7C75-E35A-B053-73DF72A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C6F51-335B-EB27-BE43-830D798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7D294-408D-0F78-B819-147FCE0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CA40-58E2-F07B-5B41-CA4AFC66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33354-1C2C-8FB6-3D8C-F46DAA33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2E659-5FE1-B573-1E56-222BE0C6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C6D14-95A8-A6CD-A576-01F6BCB8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55DB-2B4E-D0E2-A1FE-BCDD4D1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2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744FB-BA9C-C009-E572-8A9227E1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8406F-DBFE-3170-F028-D30E14D2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A60A2-4E9D-1EEE-6B08-63E19230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7CDCD-228F-8187-618D-6BD0EB62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C2A68-2BC8-CB7A-4ECE-BE23F4D3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169E1-6FD8-C736-3A40-B3B110B8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B0326-C236-2B30-CE1E-C6EA574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DA4A3-EBEF-BC1B-C642-8DDA0BE9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AE7B6-394C-0D00-199F-749D077E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CD0D3C-0551-CD06-D7A4-4C415500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DD9CFD-DB10-4F22-5AB8-202427480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5CEF3-C403-5725-EECA-AF98470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6512F-3758-D022-978D-55616058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871D5-2EC9-53D0-89BA-2E02AB2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7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01A38-C31F-EB60-1709-84715E5E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D8A04F-A1DA-4113-F7FC-9D9DFEEF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D32F83-2206-0778-DF37-AC116DCF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CEBF0-F3C6-D9C9-2E5C-D08BFC17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3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6CE152-1EA2-D288-0BC1-CD8570A4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623B4E-16C9-5B46-4667-545F3343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B62C6-2019-4E3C-2579-D3E87C0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B9A5A-7428-1A14-6516-4F722C13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16272-B748-57B9-92B0-6D87A049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D449B-E161-403F-4FA9-0A46312A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F3A67-8CA9-49E9-9B64-24C7252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21923-5B1E-B506-4C4A-47E05184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F8403-1BA1-A6DF-3C9E-A54F97D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4F775-9728-A864-CDA3-F1EB3D7F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C0722C-D74F-9F04-B0B4-114F7152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FDB68-6875-56E7-D91C-E7B31D1C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B84C0-BE35-05DA-9B3F-B7CFFD48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08B7F-8228-DBF2-6182-6E4F71F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AAB61-8ED6-E4A6-AB4A-729BB0E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6EA1F-5C78-7A89-5746-2AFCAE61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55AC9-7D0A-0F24-D2DC-E26C4BED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0040-14D8-8FCD-98D7-F2F18D0E4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A4A8-B659-409D-B7A6-8D189ABAD92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34E5-0EDF-30DB-3966-BC05DEC67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7E022-90AE-F799-76EA-D92C7C2B9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0E31-1CF8-4A27-A58B-1ADC5FA06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814A8-79CD-A680-4B99-D7C371549A8D}"/>
              </a:ext>
            </a:extLst>
          </p:cNvPr>
          <p:cNvSpPr txBox="1"/>
          <p:nvPr/>
        </p:nvSpPr>
        <p:spPr>
          <a:xfrm>
            <a:off x="2322691" y="2967335"/>
            <a:ext cx="754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5400" dirty="0" err="1">
                <a:solidFill>
                  <a:prstClr val="black"/>
                </a:solidFill>
                <a:latin typeface="Arial Narrow"/>
                <a:ea typeface="LG스마트체 Regular" pitchFamily="50" charset="-127"/>
              </a:rPr>
              <a:t>Objet</a:t>
            </a:r>
            <a:r>
              <a:rPr kumimoji="0" lang="en-US" altLang="ko-KR" sz="5400" dirty="0">
                <a:solidFill>
                  <a:prstClr val="black"/>
                </a:solidFill>
                <a:latin typeface="Arial Narrow"/>
                <a:ea typeface="LG스마트체 Regular" pitchFamily="50" charset="-127"/>
              </a:rPr>
              <a:t> Collection Microsite AU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5383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AFDE3-2365-C360-3F08-1265CEAD1A89}"/>
              </a:ext>
            </a:extLst>
          </p:cNvPr>
          <p:cNvSpPr txBox="1"/>
          <p:nvPr/>
        </p:nvSpPr>
        <p:spPr>
          <a:xfrm>
            <a:off x="212436" y="128786"/>
            <a:ext cx="1135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LG Smart"/>
              </a:rPr>
              <a:t>E</a:t>
            </a:r>
            <a:r>
              <a:rPr lang="en-US" altLang="ko-KR" sz="2000" b="1" dirty="0">
                <a:latin typeface="LG Smart"/>
              </a:rPr>
              <a:t>xperience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i="0" dirty="0">
                <a:effectLst/>
                <a:latin typeface="LG Smart"/>
              </a:rPr>
              <a:t>Bar Fridge (</a:t>
            </a:r>
            <a:r>
              <a:rPr lang="en-US" altLang="ko-KR" sz="2000" b="1" i="0" dirty="0" err="1">
                <a:effectLst/>
                <a:latin typeface="LG Smart"/>
              </a:rPr>
              <a:t>Default:Silver</a:t>
            </a:r>
            <a:r>
              <a:rPr lang="en-US" altLang="ko-KR" sz="2000" b="1" i="0" dirty="0">
                <a:effectLst/>
                <a:latin typeface="LG Smart"/>
              </a:rPr>
              <a:t> Stainless)</a:t>
            </a:r>
            <a:r>
              <a:rPr lang="en-US" altLang="ko-KR" sz="2000" b="1" dirty="0">
                <a:latin typeface="LG Smart"/>
              </a:rPr>
              <a:t>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dirty="0">
                <a:latin typeface="LG Smart"/>
              </a:rPr>
              <a:t>Add to Cart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DFF527-2204-A23E-CC44-1A5C56AE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1108147"/>
            <a:ext cx="2666797" cy="46417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BE28AB-3BA1-B34B-93F7-FD3AF1D5EADC}"/>
              </a:ext>
            </a:extLst>
          </p:cNvPr>
          <p:cNvSpPr/>
          <p:nvPr/>
        </p:nvSpPr>
        <p:spPr>
          <a:xfrm>
            <a:off x="1791855" y="5070763"/>
            <a:ext cx="729672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63E7-2279-1273-965A-89188D9472CC}"/>
              </a:ext>
            </a:extLst>
          </p:cNvPr>
          <p:cNvSpPr txBox="1"/>
          <p:nvPr/>
        </p:nvSpPr>
        <p:spPr>
          <a:xfrm>
            <a:off x="3519056" y="1375709"/>
            <a:ext cx="7878618" cy="61061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{"</a:t>
            </a:r>
            <a:r>
              <a:rPr lang="en-US" altLang="ko-KR" sz="1200" dirty="0" err="1"/>
              <a:t>query":"mutation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addObjetSalesToCart</a:t>
            </a:r>
            <a:r>
              <a:rPr lang="en-US" altLang="ko-KR" sz="1200" dirty="0"/>
              <a:t>( input: { </a:t>
            </a:r>
            <a:r>
              <a:rPr lang="en-US" altLang="ko-KR" sz="1200" dirty="0" err="1"/>
              <a:t>cartItems</a:t>
            </a:r>
            <a:r>
              <a:rPr lang="en-US" altLang="ko-KR" sz="1200" dirty="0"/>
              <a:t>: [{ data :{ </a:t>
            </a:r>
            <a:r>
              <a:rPr lang="en-US" altLang="ko-KR" sz="1200" dirty="0" err="1"/>
              <a:t>sku</a:t>
            </a:r>
            <a:r>
              <a:rPr lang="en-US" altLang="ko-KR" sz="1200" dirty="0"/>
              <a:t> : \"MD07553654\" , qty :1}, </a:t>
            </a:r>
            <a:r>
              <a:rPr lang="en-US" altLang="ko-KR" sz="1200" dirty="0" err="1"/>
              <a:t>zipcode</a:t>
            </a:r>
            <a:r>
              <a:rPr lang="en-US" altLang="ko-KR" sz="1200" dirty="0"/>
              <a:t> :\"2000\"}] }) {</a:t>
            </a:r>
            <a:r>
              <a:rPr lang="en-US" altLang="ko-KR" sz="1200" dirty="0" err="1"/>
              <a:t>redirectUrl</a:t>
            </a:r>
            <a:r>
              <a:rPr lang="en-US" altLang="ko-KR" sz="1200" dirty="0"/>
              <a:t> cart { items { product { </a:t>
            </a:r>
            <a:r>
              <a:rPr lang="en-US" altLang="ko-KR" sz="1200" dirty="0" err="1"/>
              <a:t>sku</a:t>
            </a:r>
            <a:r>
              <a:rPr lang="en-US" altLang="ko-KR" sz="1200" dirty="0"/>
              <a:t> } qty } } } }","variables":null,"</a:t>
            </a:r>
            <a:r>
              <a:rPr lang="en-US" altLang="ko-KR" sz="1200" dirty="0" err="1"/>
              <a:t>operationName</a:t>
            </a:r>
            <a:r>
              <a:rPr lang="en-US" altLang="ko-KR" sz="1200" dirty="0"/>
              <a:t>":null}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A342BB-934B-38B8-FA3E-7FA4C3DE496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27" y="1681017"/>
            <a:ext cx="997529" cy="3542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80E36-0D81-D383-A8CF-835A02E9C439}"/>
              </a:ext>
            </a:extLst>
          </p:cNvPr>
          <p:cNvSpPr txBox="1"/>
          <p:nvPr/>
        </p:nvSpPr>
        <p:spPr>
          <a:xfrm>
            <a:off x="3417454" y="1065093"/>
            <a:ext cx="13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 Smart"/>
              </a:rPr>
              <a:t>Ajax Data send</a:t>
            </a:r>
            <a:endParaRPr lang="ko-KR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761C44-A0BA-5FDE-AAF5-517CD615DD9D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7458365" y="1986325"/>
            <a:ext cx="0" cy="6548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ECA7DB-115E-498E-797A-E155D492D159}"/>
              </a:ext>
            </a:extLst>
          </p:cNvPr>
          <p:cNvSpPr txBox="1"/>
          <p:nvPr/>
        </p:nvSpPr>
        <p:spPr>
          <a:xfrm>
            <a:off x="3439289" y="2321239"/>
            <a:ext cx="165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G Smart"/>
              </a:rPr>
              <a:t>GraphQL</a:t>
            </a:r>
            <a:r>
              <a:rPr lang="en-US" altLang="ko-K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 Smart"/>
              </a:rPr>
              <a:t> Response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187CC-9B33-8A75-16B3-929E63F832FF}"/>
              </a:ext>
            </a:extLst>
          </p:cNvPr>
          <p:cNvSpPr txBox="1"/>
          <p:nvPr/>
        </p:nvSpPr>
        <p:spPr>
          <a:xfrm>
            <a:off x="3519056" y="2641189"/>
            <a:ext cx="7878618" cy="3336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{"data":{"</a:t>
            </a:r>
            <a:r>
              <a:rPr lang="en-US" altLang="ko-KR" sz="1200" dirty="0" err="1"/>
              <a:t>addObjetSalesToCart</a:t>
            </a:r>
            <a:r>
              <a:rPr lang="en-US" altLang="ko-KR" sz="1200" dirty="0"/>
              <a:t>":{"</a:t>
            </a:r>
            <a:r>
              <a:rPr lang="en-US" altLang="ko-KR" sz="1200" dirty="0" err="1"/>
              <a:t>redirectUrl</a:t>
            </a:r>
            <a:r>
              <a:rPr lang="en-US" altLang="ko-KR" sz="1200" dirty="0"/>
              <a:t>":"","cart":{"items":[{"product":{"sku":"MD07553654"},"qty":1}]}}}}</a:t>
            </a:r>
            <a:endParaRPr lang="ko-KR" altLang="en-US" sz="12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8420136-3BD2-D337-D0A3-41DFAB61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38" y="3101502"/>
            <a:ext cx="4503226" cy="35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42045F-429D-5230-8DE6-58AE8BB8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9" y="1437599"/>
            <a:ext cx="2658718" cy="4820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AFDE3-2365-C360-3F08-1265CEAD1A89}"/>
              </a:ext>
            </a:extLst>
          </p:cNvPr>
          <p:cNvSpPr txBox="1"/>
          <p:nvPr/>
        </p:nvSpPr>
        <p:spPr>
          <a:xfrm>
            <a:off x="212436" y="128786"/>
            <a:ext cx="1135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LG Smart"/>
              </a:rPr>
              <a:t>E</a:t>
            </a:r>
            <a:r>
              <a:rPr lang="en-US" altLang="ko-KR" sz="2000" b="1" dirty="0">
                <a:latin typeface="LG Smart"/>
              </a:rPr>
              <a:t>xperience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i="0" dirty="0">
                <a:effectLst/>
                <a:latin typeface="LG Smart"/>
              </a:rPr>
              <a:t>Bar Fridge (</a:t>
            </a:r>
            <a:r>
              <a:rPr lang="en-US" altLang="ko-KR" sz="2000" b="1" i="0" dirty="0" err="1">
                <a:effectLst/>
                <a:latin typeface="LG Smart"/>
              </a:rPr>
              <a:t>Default:Silver</a:t>
            </a:r>
            <a:r>
              <a:rPr lang="en-US" altLang="ko-KR" sz="2000" b="1" i="0" dirty="0">
                <a:effectLst/>
                <a:latin typeface="LG Smart"/>
              </a:rPr>
              <a:t> Stainless)</a:t>
            </a:r>
            <a:r>
              <a:rPr lang="en-US" altLang="ko-KR" sz="2000" b="1" dirty="0">
                <a:latin typeface="LG Smart"/>
              </a:rPr>
              <a:t>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dirty="0">
                <a:latin typeface="LG Smart"/>
              </a:rPr>
              <a:t>Cart Button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dirty="0">
                <a:latin typeface="LG Smart"/>
              </a:rPr>
              <a:t>Add to Cart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BE28AB-3BA1-B34B-93F7-FD3AF1D5EADC}"/>
              </a:ext>
            </a:extLst>
          </p:cNvPr>
          <p:cNvSpPr/>
          <p:nvPr/>
        </p:nvSpPr>
        <p:spPr>
          <a:xfrm>
            <a:off x="628072" y="3536347"/>
            <a:ext cx="977322" cy="3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63E7-2279-1273-965A-89188D9472CC}"/>
              </a:ext>
            </a:extLst>
          </p:cNvPr>
          <p:cNvSpPr txBox="1"/>
          <p:nvPr/>
        </p:nvSpPr>
        <p:spPr>
          <a:xfrm>
            <a:off x="3519056" y="1375709"/>
            <a:ext cx="7878618" cy="61061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{"</a:t>
            </a:r>
            <a:r>
              <a:rPr lang="en-US" altLang="ko-KR" sz="1200" dirty="0" err="1"/>
              <a:t>query":"mutation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addObjetSalesToCart</a:t>
            </a:r>
            <a:r>
              <a:rPr lang="en-US" altLang="ko-KR" sz="1200" dirty="0"/>
              <a:t>( input: { </a:t>
            </a:r>
            <a:r>
              <a:rPr lang="en-US" altLang="ko-KR" sz="1200" dirty="0" err="1"/>
              <a:t>cartItems</a:t>
            </a:r>
            <a:r>
              <a:rPr lang="en-US" altLang="ko-KR" sz="1200" dirty="0"/>
              <a:t>: [{ data :{ </a:t>
            </a:r>
            <a:r>
              <a:rPr lang="en-US" altLang="ko-KR" sz="1200" dirty="0" err="1"/>
              <a:t>sku</a:t>
            </a:r>
            <a:r>
              <a:rPr lang="en-US" altLang="ko-KR" sz="1200" dirty="0"/>
              <a:t> : \"MD07553654\" , qty :1}, </a:t>
            </a:r>
            <a:r>
              <a:rPr lang="en-US" altLang="ko-KR" sz="1200" dirty="0" err="1"/>
              <a:t>zipcode</a:t>
            </a:r>
            <a:r>
              <a:rPr lang="en-US" altLang="ko-KR" sz="1200" dirty="0"/>
              <a:t> :\"2000\"}] }) {</a:t>
            </a:r>
            <a:r>
              <a:rPr lang="en-US" altLang="ko-KR" sz="1200" dirty="0" err="1"/>
              <a:t>redirectUrl</a:t>
            </a:r>
            <a:r>
              <a:rPr lang="en-US" altLang="ko-KR" sz="1200" dirty="0"/>
              <a:t> cart { items { product { </a:t>
            </a:r>
            <a:r>
              <a:rPr lang="en-US" altLang="ko-KR" sz="1200" dirty="0" err="1"/>
              <a:t>sku</a:t>
            </a:r>
            <a:r>
              <a:rPr lang="en-US" altLang="ko-KR" sz="1200" dirty="0"/>
              <a:t> } qty } } } }","variables":null,"</a:t>
            </a:r>
            <a:r>
              <a:rPr lang="en-US" altLang="ko-KR" sz="1200" dirty="0" err="1"/>
              <a:t>operationName</a:t>
            </a:r>
            <a:r>
              <a:rPr lang="en-US" altLang="ko-KR" sz="1200" dirty="0"/>
              <a:t>":null}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A342BB-934B-38B8-FA3E-7FA4C3DE496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605394" y="1681017"/>
            <a:ext cx="1913662" cy="2045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80E36-0D81-D383-A8CF-835A02E9C439}"/>
              </a:ext>
            </a:extLst>
          </p:cNvPr>
          <p:cNvSpPr txBox="1"/>
          <p:nvPr/>
        </p:nvSpPr>
        <p:spPr>
          <a:xfrm>
            <a:off x="3417454" y="1065093"/>
            <a:ext cx="13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 Smart"/>
              </a:rPr>
              <a:t>Ajax Data send</a:t>
            </a:r>
            <a:endParaRPr lang="ko-KR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761C44-A0BA-5FDE-AAF5-517CD615DD9D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7458365" y="1986325"/>
            <a:ext cx="0" cy="6548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ECA7DB-115E-498E-797A-E155D492D159}"/>
              </a:ext>
            </a:extLst>
          </p:cNvPr>
          <p:cNvSpPr txBox="1"/>
          <p:nvPr/>
        </p:nvSpPr>
        <p:spPr>
          <a:xfrm>
            <a:off x="3445162" y="2321239"/>
            <a:ext cx="165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G Smart"/>
              </a:rPr>
              <a:t>GraphQL</a:t>
            </a:r>
            <a:r>
              <a:rPr lang="en-US" altLang="ko-K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 Smart"/>
              </a:rPr>
              <a:t> Response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187CC-9B33-8A75-16B3-929E63F832FF}"/>
              </a:ext>
            </a:extLst>
          </p:cNvPr>
          <p:cNvSpPr txBox="1"/>
          <p:nvPr/>
        </p:nvSpPr>
        <p:spPr>
          <a:xfrm>
            <a:off x="3519056" y="2641189"/>
            <a:ext cx="7878618" cy="3336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{"data":{"</a:t>
            </a:r>
            <a:r>
              <a:rPr lang="en-US" altLang="ko-KR" sz="1200" dirty="0" err="1"/>
              <a:t>addObjetSalesToCart</a:t>
            </a:r>
            <a:r>
              <a:rPr lang="en-US" altLang="ko-KR" sz="1200" dirty="0"/>
              <a:t>":{"</a:t>
            </a:r>
            <a:r>
              <a:rPr lang="en-US" altLang="ko-KR" sz="1200" dirty="0" err="1"/>
              <a:t>redirectUrl</a:t>
            </a:r>
            <a:r>
              <a:rPr lang="en-US" altLang="ko-KR" sz="1200" dirty="0"/>
              <a:t>":"","cart":{"items":[{"product":{"sku":"MD07553654"},"qty":1}]}}}}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0E73F3-D406-55C2-8475-6C3902B5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8" y="667130"/>
            <a:ext cx="1704975" cy="6953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DAB744-876A-F9EA-A3C6-545CB0AA912C}"/>
              </a:ext>
            </a:extLst>
          </p:cNvPr>
          <p:cNvSpPr/>
          <p:nvPr/>
        </p:nvSpPr>
        <p:spPr>
          <a:xfrm>
            <a:off x="891698" y="770370"/>
            <a:ext cx="551674" cy="505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89FFBF-8CAC-F255-BA84-290400289D81}"/>
              </a:ext>
            </a:extLst>
          </p:cNvPr>
          <p:cNvCxnSpPr>
            <a:stCxn id="24" idx="2"/>
            <a:endCxn id="7" idx="0"/>
          </p:cNvCxnSpPr>
          <p:nvPr/>
        </p:nvCxnSpPr>
        <p:spPr>
          <a:xfrm flipH="1">
            <a:off x="1116733" y="1275977"/>
            <a:ext cx="50802" cy="226037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7E0C13A-A46E-4B50-B684-1E35F1822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38" y="3101502"/>
            <a:ext cx="4503226" cy="35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AFDE3-2365-C360-3F08-1265CEAD1A89}"/>
              </a:ext>
            </a:extLst>
          </p:cNvPr>
          <p:cNvSpPr txBox="1"/>
          <p:nvPr/>
        </p:nvSpPr>
        <p:spPr>
          <a:xfrm>
            <a:off x="212436" y="128786"/>
            <a:ext cx="1135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LG Smart"/>
              </a:rPr>
              <a:t>E</a:t>
            </a:r>
            <a:r>
              <a:rPr lang="en-US" altLang="ko-KR" sz="2000" b="1" dirty="0">
                <a:latin typeface="LG Smart"/>
              </a:rPr>
              <a:t>xperience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i="0" dirty="0">
                <a:effectLst/>
                <a:latin typeface="LG Smart"/>
              </a:rPr>
              <a:t>Bar Fridge (Pink Mist)</a:t>
            </a:r>
            <a:r>
              <a:rPr lang="en-US" altLang="ko-KR" sz="2000" b="1" dirty="0">
                <a:latin typeface="LG Smart"/>
              </a:rPr>
              <a:t>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dirty="0">
                <a:latin typeface="LG Smart"/>
              </a:rPr>
              <a:t>Cart Button </a:t>
            </a:r>
            <a:r>
              <a:rPr lang="ko-KR" altLang="en-US" sz="2000" b="1" dirty="0">
                <a:latin typeface="LG Smart"/>
              </a:rPr>
              <a:t>→ </a:t>
            </a:r>
            <a:r>
              <a:rPr lang="en-US" altLang="ko-KR" sz="2000" b="1" dirty="0">
                <a:latin typeface="LG Smart"/>
              </a:rPr>
              <a:t>Add to Cart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889F64-F955-5907-2039-38DA389E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8" y="690507"/>
            <a:ext cx="4832017" cy="52115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BE28AB-3BA1-B34B-93F7-FD3AF1D5EADC}"/>
              </a:ext>
            </a:extLst>
          </p:cNvPr>
          <p:cNvSpPr/>
          <p:nvPr/>
        </p:nvSpPr>
        <p:spPr>
          <a:xfrm>
            <a:off x="4373384" y="5430995"/>
            <a:ext cx="376801" cy="345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DAB744-876A-F9EA-A3C6-545CB0AA912C}"/>
              </a:ext>
            </a:extLst>
          </p:cNvPr>
          <p:cNvSpPr/>
          <p:nvPr/>
        </p:nvSpPr>
        <p:spPr>
          <a:xfrm>
            <a:off x="2314099" y="3153008"/>
            <a:ext cx="551674" cy="570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89FFBF-8CAC-F255-BA84-290400289D81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2589936" y="3723463"/>
            <a:ext cx="1971849" cy="17075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21428BA-CE75-BCE9-9465-BE07D6FE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47" y="721161"/>
            <a:ext cx="3260473" cy="58027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A342BB-934B-38B8-FA3E-7FA4C3DE4961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750185" y="3490034"/>
            <a:ext cx="1639965" cy="21136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073B45-AFC2-B18E-B8DC-A7F63ADE964B}"/>
              </a:ext>
            </a:extLst>
          </p:cNvPr>
          <p:cNvSpPr/>
          <p:nvPr/>
        </p:nvSpPr>
        <p:spPr>
          <a:xfrm>
            <a:off x="6390150" y="3275738"/>
            <a:ext cx="1182564" cy="428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0E76B0-C7B4-970A-6679-D967224A0BF1}"/>
              </a:ext>
            </a:extLst>
          </p:cNvPr>
          <p:cNvSpPr txBox="1"/>
          <p:nvPr/>
        </p:nvSpPr>
        <p:spPr>
          <a:xfrm>
            <a:off x="10852727" y="6114596"/>
            <a:ext cx="124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>
                <a:solidFill>
                  <a:schemeClr val="bg1">
                    <a:lumMod val="65000"/>
                  </a:schemeClr>
                </a:solidFill>
                <a:effectLst/>
                <a:latin typeface="LG Smart"/>
              </a:rPr>
              <a:t>Next </a:t>
            </a:r>
            <a:r>
              <a:rPr lang="ko-KR" altLang="en-US" sz="2400" i="0" dirty="0">
                <a:solidFill>
                  <a:schemeClr val="bg1">
                    <a:lumMod val="65000"/>
                  </a:schemeClr>
                </a:solidFill>
                <a:effectLst/>
                <a:latin typeface="LG Smart"/>
              </a:rPr>
              <a:t>→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F2413-4FFB-1E17-EA72-2A4FAAED830C}"/>
              </a:ext>
            </a:extLst>
          </p:cNvPr>
          <p:cNvSpPr txBox="1"/>
          <p:nvPr/>
        </p:nvSpPr>
        <p:spPr>
          <a:xfrm>
            <a:off x="323273" y="581382"/>
            <a:ext cx="11018981" cy="88761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{"</a:t>
            </a:r>
            <a:r>
              <a:rPr lang="en-US" altLang="ko-KR" sz="1200" dirty="0" err="1"/>
              <a:t>query":"mutation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addObjetSalesToCart</a:t>
            </a:r>
            <a:r>
              <a:rPr lang="en-US" altLang="ko-KR" sz="1200" dirty="0"/>
              <a:t>( input: { </a:t>
            </a:r>
            <a:r>
              <a:rPr lang="en-US" altLang="ko-KR" sz="1200" dirty="0" err="1"/>
              <a:t>cartItems</a:t>
            </a:r>
            <a:r>
              <a:rPr lang="en-US" altLang="ko-KR" sz="1200" dirty="0"/>
              <a:t>: [ { data: { </a:t>
            </a:r>
            <a:r>
              <a:rPr lang="en-US" altLang="ko-KR" sz="1200" dirty="0" err="1"/>
              <a:t>sku</a:t>
            </a:r>
            <a:r>
              <a:rPr lang="en-US" altLang="ko-KR" sz="1200" dirty="0"/>
              <a:t>: \"MD07553528\", qty: 1 }, </a:t>
            </a:r>
            <a:r>
              <a:rPr lang="en-US" altLang="ko-KR" sz="1200" dirty="0" err="1"/>
              <a:t>zipcode</a:t>
            </a:r>
            <a:r>
              <a:rPr lang="en-US" altLang="ko-KR" sz="1200" dirty="0"/>
              <a:t>: \"2000\" </a:t>
            </a:r>
            <a:r>
              <a:rPr lang="en-US" altLang="ko-KR" sz="1200" dirty="0" err="1"/>
              <a:t>lg_custom_options</a:t>
            </a:r>
            <a:r>
              <a:rPr lang="en-US" altLang="ko-KR" sz="1200" dirty="0"/>
              <a:t>: { </a:t>
            </a:r>
            <a:r>
              <a:rPr lang="en-US" altLang="ko-KR" sz="1200" dirty="0" err="1"/>
              <a:t>objet_sales_options</a:t>
            </a:r>
            <a:r>
              <a:rPr lang="en-US" altLang="ko-KR" sz="1200" dirty="0"/>
              <a:t>: \"AGF30133495,pink,glass\" </a:t>
            </a:r>
            <a:r>
              <a:rPr lang="en-US" altLang="ko-KR" sz="1200" dirty="0" err="1"/>
              <a:t>parent_sku</a:t>
            </a:r>
            <a:r>
              <a:rPr lang="en-US" altLang="ko-KR" sz="1200" dirty="0"/>
              <a:t>:\"MD07553654\" } }] }) { </a:t>
            </a:r>
            <a:r>
              <a:rPr lang="en-US" altLang="ko-KR" sz="1200" dirty="0" err="1"/>
              <a:t>redirectUrl</a:t>
            </a:r>
            <a:r>
              <a:rPr lang="en-US" altLang="ko-KR" sz="1200" dirty="0"/>
              <a:t> cart { items { product { </a:t>
            </a:r>
            <a:r>
              <a:rPr lang="en-US" altLang="ko-KR" sz="1200" dirty="0" err="1"/>
              <a:t>sku</a:t>
            </a:r>
            <a:r>
              <a:rPr lang="en-US" altLang="ko-KR" sz="1200" dirty="0"/>
              <a:t> } qty } } } }","variables":null,"</a:t>
            </a:r>
            <a:r>
              <a:rPr lang="en-US" altLang="ko-KR" sz="1200" dirty="0" err="1"/>
              <a:t>operationName</a:t>
            </a:r>
            <a:r>
              <a:rPr lang="en-US" altLang="ko-KR" sz="1200" dirty="0"/>
              <a:t>":null}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EFDB4-FE74-0BB8-3B4E-C8534802D18E}"/>
              </a:ext>
            </a:extLst>
          </p:cNvPr>
          <p:cNvSpPr txBox="1"/>
          <p:nvPr/>
        </p:nvSpPr>
        <p:spPr>
          <a:xfrm>
            <a:off x="221672" y="270766"/>
            <a:ext cx="13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 Smart"/>
              </a:rPr>
              <a:t>Ajax Data send</a:t>
            </a:r>
            <a:endParaRPr lang="ko-KR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92AB70-70B6-2727-6D59-7BF3087D87B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62582" y="1468997"/>
            <a:ext cx="0" cy="85091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DAE94E-0F46-BE70-F508-D11A10041623}"/>
              </a:ext>
            </a:extLst>
          </p:cNvPr>
          <p:cNvSpPr txBox="1"/>
          <p:nvPr/>
        </p:nvSpPr>
        <p:spPr>
          <a:xfrm>
            <a:off x="221672" y="1984200"/>
            <a:ext cx="165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G Smart"/>
              </a:rPr>
              <a:t>GraphQL</a:t>
            </a:r>
            <a:r>
              <a:rPr lang="en-US" altLang="ko-K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 Smart"/>
              </a:rPr>
              <a:t> Response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86429-CC4F-914B-77D6-C1C683C38DAE}"/>
              </a:ext>
            </a:extLst>
          </p:cNvPr>
          <p:cNvSpPr txBox="1"/>
          <p:nvPr/>
        </p:nvSpPr>
        <p:spPr>
          <a:xfrm>
            <a:off x="323273" y="2319909"/>
            <a:ext cx="7878618" cy="3336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{"data":{"</a:t>
            </a:r>
            <a:r>
              <a:rPr lang="en-US" altLang="ko-KR" sz="1200" dirty="0" err="1"/>
              <a:t>addObjetSalesToCart</a:t>
            </a:r>
            <a:r>
              <a:rPr lang="en-US" altLang="ko-KR" sz="1200" dirty="0"/>
              <a:t>":{"</a:t>
            </a:r>
            <a:r>
              <a:rPr lang="en-US" altLang="ko-KR" sz="1200" dirty="0" err="1"/>
              <a:t>redirectUrl</a:t>
            </a:r>
            <a:r>
              <a:rPr lang="en-US" altLang="ko-KR" sz="1200" dirty="0"/>
              <a:t>":"","cart":{"items":[{"product":{"sku":"MD07553528"},"qty":1}]}}}}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46D395-6318-1AEF-C40A-43D09C7A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" y="2812978"/>
            <a:ext cx="6742545" cy="37926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CF2CE3-2FA9-E2C7-E0C0-5FECF98936A7}"/>
              </a:ext>
            </a:extLst>
          </p:cNvPr>
          <p:cNvSpPr/>
          <p:nvPr/>
        </p:nvSpPr>
        <p:spPr>
          <a:xfrm>
            <a:off x="7472219" y="3088257"/>
            <a:ext cx="4396508" cy="3188361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문의사항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</a:rPr>
              <a:t>GraphQL</a:t>
            </a:r>
            <a:r>
              <a:rPr lang="en-US" altLang="ko-KR" sz="1200" dirty="0">
                <a:solidFill>
                  <a:schemeClr val="tx1"/>
                </a:solidFill>
              </a:rPr>
              <a:t> Response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 err="1">
                <a:solidFill>
                  <a:schemeClr val="tx1"/>
                </a:solidFill>
              </a:rPr>
              <a:t>json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데이터가 </a:t>
            </a:r>
            <a:r>
              <a:rPr lang="ko-KR" altLang="en-US" sz="1200" dirty="0" err="1">
                <a:solidFill>
                  <a:schemeClr val="tx1"/>
                </a:solidFill>
              </a:rPr>
              <a:t>들어오긴하는데</a:t>
            </a:r>
            <a:r>
              <a:rPr lang="ko-KR" altLang="en-US" sz="1200" dirty="0">
                <a:solidFill>
                  <a:schemeClr val="tx1"/>
                </a:solidFill>
              </a:rPr>
              <a:t> 정상적으로 작동이 </a:t>
            </a:r>
            <a:r>
              <a:rPr lang="ko-KR" altLang="en-US" sz="1200" dirty="0" err="1">
                <a:solidFill>
                  <a:schemeClr val="tx1"/>
                </a:solidFill>
              </a:rPr>
              <a:t>되는건지</a:t>
            </a:r>
            <a:r>
              <a:rPr lang="ko-KR" altLang="en-US" sz="1200" dirty="0">
                <a:solidFill>
                  <a:schemeClr val="tx1"/>
                </a:solidFill>
              </a:rPr>
              <a:t> 확인이 필요합니다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다른 판넬 색상을 </a:t>
            </a:r>
            <a:r>
              <a:rPr lang="ko-KR" altLang="en-US" sz="1200" dirty="0" err="1">
                <a:solidFill>
                  <a:schemeClr val="tx1"/>
                </a:solidFill>
              </a:rPr>
              <a:t>선택했을경우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 err="1">
                <a:solidFill>
                  <a:schemeClr val="tx1"/>
                </a:solidFill>
              </a:rPr>
              <a:t>GraphQL</a:t>
            </a:r>
            <a:r>
              <a:rPr lang="en-US" altLang="ko-KR" sz="1200" dirty="0">
                <a:solidFill>
                  <a:schemeClr val="tx1"/>
                </a:solidFill>
              </a:rPr>
              <a:t> Response</a:t>
            </a:r>
            <a:r>
              <a:rPr lang="ko-KR" altLang="en-US" sz="1200" dirty="0">
                <a:solidFill>
                  <a:schemeClr val="tx1"/>
                </a:solidFill>
              </a:rPr>
              <a:t> 값이 </a:t>
            </a:r>
            <a:r>
              <a:rPr lang="ko-KR" altLang="en-US" sz="1200" dirty="0" err="1">
                <a:solidFill>
                  <a:schemeClr val="tx1"/>
                </a:solidFill>
              </a:rPr>
              <a:t>본품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데이터값만</a:t>
            </a:r>
            <a:r>
              <a:rPr lang="ko-KR" altLang="en-US" sz="1200" dirty="0">
                <a:solidFill>
                  <a:schemeClr val="tx1"/>
                </a:solidFill>
              </a:rPr>
              <a:t> 들어오는게 맞는지 확인이 필요합니다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52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224CF72E29E114189B0BC58C22A820F" ma:contentTypeVersion="0" ma:contentTypeDescription="새 문서를 만듭니다." ma:contentTypeScope="" ma:versionID="f04985ba500a3f9958866be58c9985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3004079be1f98ca4c2736c1e8f7b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87B023-1777-49DF-B1C8-E21980063873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81FE58-2F5A-464E-85AA-777FC843E2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0A8E37-3E73-4750-80EE-445E50B5A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353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LG Smart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정혜</dc:creator>
  <cp:lastModifiedBy>원 정혜</cp:lastModifiedBy>
  <cp:revision>3</cp:revision>
  <dcterms:created xsi:type="dcterms:W3CDTF">2022-05-19T07:49:15Z</dcterms:created>
  <dcterms:modified xsi:type="dcterms:W3CDTF">2022-05-19T08:28:23Z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0x010100B224CF72E29E114189B0BC58C22A820F</vt:lpwstr>
  </property>
</Properties>
</file>