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57" r:id="rId4"/>
    <p:sldId id="264" r:id="rId5"/>
    <p:sldId id="268" r:id="rId6"/>
    <p:sldId id="266" r:id="rId7"/>
    <p:sldId id="267" r:id="rId8"/>
    <p:sldId id="258" r:id="rId9"/>
    <p:sldId id="265" r:id="rId10"/>
    <p:sldId id="269" r:id="rId11"/>
    <p:sldId id="270" r:id="rId12"/>
    <p:sldId id="259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3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8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2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5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21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7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6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71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t4bitcoin.net/" TargetMode="External"/><Relationship Id="rId5" Type="http://schemas.openxmlformats.org/officeDocument/2006/relationships/hyperlink" Target="http://cryptoart.com/" TargetMode="External"/><Relationship Id="rId4" Type="http://schemas.openxmlformats.org/officeDocument/2006/relationships/hyperlink" Target="http://btcartgall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Blockchain Art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/>
              <a:t>Sculptures, Painting, and More!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Phil(ip) Daian : IC3 @ Cornell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3762375"/>
            <a:ext cx="9248775" cy="1381125"/>
            <a:chOff x="0" y="3762375"/>
            <a:chExt cx="9248775" cy="1381125"/>
          </a:xfrm>
        </p:grpSpPr>
        <p:sp>
          <p:nvSpPr>
            <p:cNvPr id="4" name="Rectangle 3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5" name="Rectangle 4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1292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Blockchain Statue -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700" y="1464061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Educate and inform – informative animations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Show off trustless nature of contracts </a:t>
            </a:r>
            <a:r>
              <a:rPr lang="en-US" sz="1800" dirty="0"/>
              <a:t>(Proof of statue?)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Bitcoin art to any </a:t>
            </a:r>
            <a:r>
              <a:rPr lang="en-US" sz="2800" dirty="0" err="1"/>
              <a:t>blockchain</a:t>
            </a:r>
            <a:r>
              <a:rPr lang="en-US" sz="2800" dirty="0"/>
              <a:t>!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Fun, interactive way to spread cryptocurrency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Eventually: Something beautiful and timeless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Self funding DAO statue!</a:t>
            </a:r>
            <a:br>
              <a:rPr lang="en-US" sz="2800" dirty="0"/>
            </a:br>
            <a:endParaRPr lang="en-US" sz="2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Now</a:t>
            </a:r>
            <a:r>
              <a:rPr lang="en-US" sz="2800" dirty="0"/>
              <a:t>: Rough plywood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159343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90" y="985621"/>
            <a:ext cx="6257110" cy="416819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5" name="Rectangle 4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1292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Blockchain Statue – One Example</a:t>
            </a:r>
          </a:p>
        </p:txBody>
      </p:sp>
    </p:spTree>
    <p:extLst>
      <p:ext uri="{BB962C8B-B14F-4D97-AF65-F5344CB8AC3E}">
        <p14:creationId xmlns:p14="http://schemas.microsoft.com/office/powerpoint/2010/main" val="370944883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6" name="Rectangle 5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561" y="13299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Blockchain Exchange, 2016 (Preproduction, IC3)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64" y="829985"/>
            <a:ext cx="7361961" cy="414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8" name="Rectangle 7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42031" y="41292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Blockchain Statue – Prototype Limitations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9845" y="1946787"/>
            <a:ext cx="426430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 would be no fun!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anyone think of any?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1600" dirty="0"/>
              <a:t>(Hint: Town Crier)</a:t>
            </a:r>
          </a:p>
        </p:txBody>
      </p:sp>
    </p:spTree>
    <p:extLst>
      <p:ext uri="{BB962C8B-B14F-4D97-AF65-F5344CB8AC3E}">
        <p14:creationId xmlns:p14="http://schemas.microsoft.com/office/powerpoint/2010/main" val="93490483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9" name="Rectangle 8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2978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Why Blockchain Art?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700" y="1481061"/>
            <a:ext cx="80137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 into how people are viewing social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It’s beautiful and fun!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Good chance to educate, inform public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 is awesome!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626" y="3074126"/>
            <a:ext cx="2069374" cy="20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1113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825"/>
            <a:ext cx="8520600" cy="42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5" name="Rectangle 4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55025"/>
            <a:ext cx="8520600" cy="8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</a:rPr>
              <a:t>Proof of Money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chemeClr val="bg1"/>
                </a:solidFill>
              </a:rPr>
              <a:t>On display at forthcoming exhibit, Proof of Art, 5/25 in San Francisco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7" name="Rectangle 6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698" y="27302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Rise of the Physical Coins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Cassacius (@Bitcointalk)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1" y="1541797"/>
            <a:ext cx="76104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8" y="3547092"/>
            <a:ext cx="3048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345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8" name="Rectangle 7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2991" y="24690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Rise of the Physical Coins: Cassacius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869015"/>
            <a:ext cx="4358623" cy="4023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28" y="1491341"/>
            <a:ext cx="4141079" cy="26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494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5" name="Rectangle 4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Rise of the Physical Coins: Kialara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51" y="820905"/>
            <a:ext cx="8259097" cy="41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800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6" name="Rectangle 5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5026" y="28174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Rise of the Physical Coins: Kialara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4739"/>
            <a:ext cx="8200103" cy="41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330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6" name="Rectangle 5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8174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Plantoid (2015, Okhaos)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09" y="64025"/>
            <a:ext cx="3429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68" y="904513"/>
            <a:ext cx="2774375" cy="41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248775" cy="1381125"/>
            <a:chOff x="0" y="3762375"/>
            <a:chExt cx="9248775" cy="1381125"/>
          </a:xfrm>
        </p:grpSpPr>
        <p:sp>
          <p:nvSpPr>
            <p:cNvPr id="5" name="Rectangle 4"/>
            <p:cNvSpPr/>
            <p:nvPr/>
          </p:nvSpPr>
          <p:spPr>
            <a:xfrm>
              <a:off x="0" y="3762375"/>
              <a:ext cx="9144000" cy="1381125"/>
            </a:xfrm>
            <a:prstGeom prst="rect">
              <a:avLst/>
            </a:prstGeom>
            <a:solidFill>
              <a:srgbClr val="AF0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99" r="-7099"/>
            <a:stretch/>
          </p:blipFill>
          <p:spPr>
            <a:xfrm>
              <a:off x="7772400" y="3762375"/>
              <a:ext cx="1476375" cy="1381125"/>
            </a:xfrm>
            <a:prstGeom prst="rect">
              <a:avLst/>
            </a:prstGeom>
          </p:spPr>
        </p:pic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37753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And my Bitcoin Gallery!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193" y="2034957"/>
            <a:ext cx="42098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http://btcartgallery.com/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http://cryptoart.com/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http://art4bitcoin.net/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50915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189</Words>
  <Application>Microsoft Office PowerPoint</Application>
  <PresentationFormat>On-screen Show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simple-light-2</vt:lpstr>
      <vt:lpstr>Blockchain Art Sculptures, Painting, and More!</vt:lpstr>
      <vt:lpstr>Why Blockchain Art?</vt:lpstr>
      <vt:lpstr>Proof of Money On display at forthcoming exhibit, Proof of Art, 5/25 in San Francisco</vt:lpstr>
      <vt:lpstr>Rise of the Physical Coins Cassacius (@Bitcointalk)</vt:lpstr>
      <vt:lpstr>Rise of the Physical Coins: Cassacius</vt:lpstr>
      <vt:lpstr>Rise of the Physical Coins: Kialara</vt:lpstr>
      <vt:lpstr>Rise of the Physical Coins: Kialara</vt:lpstr>
      <vt:lpstr>Plantoid (2015, Okhaos)</vt:lpstr>
      <vt:lpstr>And my Bitcoin Gallery!</vt:lpstr>
      <vt:lpstr>Blockchain Statue - Goals</vt:lpstr>
      <vt:lpstr>Blockchain Statue – One Example</vt:lpstr>
      <vt:lpstr>Blockchain Exchange, 2016 (Preproduction, IC3)</vt:lpstr>
      <vt:lpstr>Blockchain Statue – Prototype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Art Sculptures, Painting, and More!</dc:title>
  <dc:creator>phil</dc:creator>
  <cp:lastModifiedBy>Daian, Philip A</cp:lastModifiedBy>
  <cp:revision>14</cp:revision>
  <dcterms:modified xsi:type="dcterms:W3CDTF">2016-05-17T17:39:35Z</dcterms:modified>
</cp:coreProperties>
</file>