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B9D-8D0B-498E-B48D-59051094A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69D8D-E1A3-49D7-A8E9-34DEF9F59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954EF-9085-468A-BA57-D9AAA59E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076A-03C2-4BB6-97A2-AC1A470F675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C7F7-A17F-48E3-AB90-B0D67E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DFFC-B687-4142-8B0A-C64BE677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D61-E502-4030-B320-36DDD546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43E1-5045-450D-B474-5C8E372E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38BA1-8FDF-4758-844F-C7FAA14F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DCFF-C253-4E04-8C60-F8544120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076A-03C2-4BB6-97A2-AC1A470F675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D0D6E-91A0-4CC2-BD17-2197681E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D29F-4873-4CAF-BAA9-51E4F7DC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D61-E502-4030-B320-36DDD546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3A8E3-9561-4B7B-9337-AB63EC7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60CE-D949-44AA-89BF-EC6CF617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78E70-AC5A-4873-BEB7-4ABF1AE9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076A-03C2-4BB6-97A2-AC1A470F675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990E-D014-4AD1-8770-7EA30945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DB5B-1CF5-4509-BB42-91EDE2F0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D61-E502-4030-B320-36DDD546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8A52-1A5A-42A3-AFCD-5EF3FDB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5883-9D57-4BE9-8C5E-FA6DC627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C79B-0F79-4203-9A29-79B20099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076A-03C2-4BB6-97A2-AC1A470F675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6405-A7E3-4240-BD20-358B3F1C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147D-CA8B-4013-B050-1A3D2532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D61-E502-4030-B320-36DDD546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82F2-AEA2-4B9B-ADE7-FFF1222C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3D29-B2F0-4D8A-85D5-F65BD810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7FF29-D1F2-42B7-B591-6F92DDE8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076A-03C2-4BB6-97A2-AC1A470F675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4B5C-422C-48C4-8B26-905690B0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5A42-E83C-4D28-B62C-E344B98B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D61-E502-4030-B320-36DDD546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9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26C1-BBD8-4E5B-A774-750A49CD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FF76-60B8-467B-B215-EF122AFB4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21643-EB14-44B4-BD1D-E3DC769A2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E60EF-5C94-4389-92DA-D6619DB4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076A-03C2-4BB6-97A2-AC1A470F675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AC59C-04BB-4A50-878E-E2290742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97124-D9B6-45B7-9B77-8EF20B00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D61-E502-4030-B320-36DDD546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26A8-8490-4D6D-A68B-DA1658A1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29FC5-5844-4B58-9430-4AF9D5EF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86C5B-F820-44B0-BDC7-07B281176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1F9F-A672-455B-8234-1ADA261A7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30D64-DD52-438B-BD4B-2F0F64DCA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A6CF-BFA2-4247-937A-41FEA9A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076A-03C2-4BB6-97A2-AC1A470F675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0F3ED-3482-4A24-80E0-B6742A03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97AD2-5B15-459D-A05E-C01E21CB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D61-E502-4030-B320-36DDD546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DE59-DBFE-4662-8BEF-D3BB6158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76A75-FE8D-4C74-9E11-E37E7C5B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076A-03C2-4BB6-97A2-AC1A470F675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80950-D5DF-446D-B658-BFE04DAF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B2CED-37AF-48E4-8BDA-317D1FAD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D61-E502-4030-B320-36DDD546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8CAA7-3AFB-4F51-BA6A-BB86C297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076A-03C2-4BB6-97A2-AC1A470F675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4E799-CB56-4A54-9522-6C52534B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09B84-2F24-4C49-B574-D0BA163D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D61-E502-4030-B320-36DDD546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B742-BA02-4967-89C0-EF7B5901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F17A-7B1D-41CC-A3AE-1A1AD081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734BC-F081-4A73-BC08-90EEAA38A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7E8C9-AEB5-4680-93F5-DF4FE9B0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076A-03C2-4BB6-97A2-AC1A470F675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4BF0E-AF7A-4F8B-B072-6FB862D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C95BE-F82A-4201-9A2D-3BE46CBB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D61-E502-4030-B320-36DDD546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1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BED9-07BC-4D0D-84BB-10FCCD90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548C9-AA18-4551-8611-0FF92D590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ACCDA-D960-473E-8B28-6F1696EC3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E4D-672C-4E52-86D6-CF33A50C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076A-03C2-4BB6-97A2-AC1A470F675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E372-6E17-4228-A696-F7BC9E49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20E2D-393C-47E5-9294-8F26DA9A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D61-E502-4030-B320-36DDD546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34302-BBBD-4C75-A6FC-F9B19854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4A3AC-FE7D-4244-B665-AB8D6CE2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C703-0B4A-4CD2-9B6D-05ED13FBD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076A-03C2-4BB6-97A2-AC1A470F675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B01AE-0B22-4F1B-A255-0FFD4499D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C07B-7ECD-42DF-97C9-533859A85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6D61-E502-4030-B320-36DDD546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18D46F-D689-4AF0-ADA3-095899BEB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R Tutorial &amp; Find The Errors 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Task Report</a:t>
            </a:r>
          </a:p>
        </p:txBody>
      </p:sp>
    </p:spTree>
    <p:extLst>
      <p:ext uri="{BB962C8B-B14F-4D97-AF65-F5344CB8AC3E}">
        <p14:creationId xmlns:p14="http://schemas.microsoft.com/office/powerpoint/2010/main" val="408714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B58B-EF34-4F0D-B1B7-66AD85B2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Distance from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EA28-2E43-4C2D-94A5-8A179BBA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857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relationship was discovered to be that distance was ~5x the magnitude of speed, minus 35 units</a:t>
            </a:r>
          </a:p>
          <a:p>
            <a:endParaRPr lang="en-US" dirty="0"/>
          </a:p>
          <a:p>
            <a:r>
              <a:rPr lang="en-US" dirty="0"/>
              <a:t>This regression scored an R-squared value of 0.93, indicating strong predictive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4F2BF-FD4D-47F2-81F8-7BB05B0C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368267"/>
            <a:ext cx="4895850" cy="1581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DF34E1-E5B0-473A-9375-ED9D8D02C983}"/>
              </a:ext>
            </a:extLst>
          </p:cNvPr>
          <p:cNvSpPr/>
          <p:nvPr/>
        </p:nvSpPr>
        <p:spPr>
          <a:xfrm>
            <a:off x="2147582" y="3691157"/>
            <a:ext cx="671119" cy="402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774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FAAB-4A29-465B-92D6-F0AFF7EB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Petal Length from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358D-BD8F-45B9-881C-24B35E4E5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893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Petal width showed to have predictive power in predicting petal length with a p-value &lt; 2.2e-16 (anything under 0.05 is significant)</a:t>
            </a:r>
          </a:p>
          <a:p>
            <a:endParaRPr lang="en-US" dirty="0"/>
          </a:p>
          <a:p>
            <a:r>
              <a:rPr lang="en-US" dirty="0"/>
              <a:t>R-squared value for the regression was 0.95, showing strong predictive power of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7E27A-17F9-4BBC-92B8-72B9E8E5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8" y="3858455"/>
            <a:ext cx="4876800" cy="1590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C8270E-32C3-4CC1-A033-4DDFFF03B181}"/>
              </a:ext>
            </a:extLst>
          </p:cNvPr>
          <p:cNvSpPr/>
          <p:nvPr/>
        </p:nvSpPr>
        <p:spPr>
          <a:xfrm>
            <a:off x="1350628" y="4861901"/>
            <a:ext cx="4745372" cy="587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9190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EC02-BA4D-4086-89E0-B0206C34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Errors in 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B80F-667B-44E2-B89E-F818BEB43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332470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Some errors were simple and were quickly recognized, such as including quotations (“”) or correctly recalling/spelling object names. These were easy to spot after working through the tutorial</a:t>
            </a:r>
          </a:p>
          <a:p>
            <a:endParaRPr lang="en-US" dirty="0"/>
          </a:p>
          <a:p>
            <a:r>
              <a:rPr lang="en-US" dirty="0"/>
              <a:t>One error concerned data type when trying to create a histogram of different species. The ‘Species’ data was in character format and needed to be changed to numerical for use</a:t>
            </a:r>
          </a:p>
          <a:p>
            <a:endParaRPr lang="en-US" dirty="0"/>
          </a:p>
          <a:p>
            <a:r>
              <a:rPr lang="en-US" dirty="0"/>
              <a:t>The most complex error was when trying to Q-Q Norm plot an entire data frame, causing an error stating ‘x’ &amp; ‘y’ were of different lengths. For that error I spent time on Stack Overflow and going back through the R tutorial to realize you can’t call that function over an entire DF</a:t>
            </a:r>
          </a:p>
        </p:txBody>
      </p:sp>
    </p:spTree>
    <p:extLst>
      <p:ext uri="{BB962C8B-B14F-4D97-AF65-F5344CB8AC3E}">
        <p14:creationId xmlns:p14="http://schemas.microsoft.com/office/powerpoint/2010/main" val="226946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47D2-C5E7-4E27-96B7-66D96B3C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9253-E390-4F28-93AD-02B35FD1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and tutorial for R were straightforward and helpful, as were the included resources</a:t>
            </a:r>
          </a:p>
          <a:p>
            <a:endParaRPr lang="en-US" dirty="0"/>
          </a:p>
          <a:p>
            <a:r>
              <a:rPr lang="en-US" dirty="0"/>
              <a:t>Lessons learned include that coding in R is similar to Python. The process for approaching and utilizing data remains the same. </a:t>
            </a:r>
          </a:p>
          <a:p>
            <a:endParaRPr lang="en-US" dirty="0"/>
          </a:p>
          <a:p>
            <a:r>
              <a:rPr lang="en-US" dirty="0"/>
              <a:t>As always, it’s best to play around inside R Studio and make mistakes in order </a:t>
            </a:r>
            <a:r>
              <a:rPr lang="en-US"/>
              <a:t>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3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 Tutorial &amp; Find The Errors  Task Report</vt:lpstr>
      <vt:lpstr>Predicting Distance from Speed</vt:lpstr>
      <vt:lpstr>Predicting Petal Length from Width</vt:lpstr>
      <vt:lpstr>Troubleshooting Errors in R Script</vt:lpstr>
      <vt:lpstr>Additional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Tutorial &amp; Find The Errors  Task</dc:title>
  <dc:creator>A-A Ron</dc:creator>
  <cp:lastModifiedBy>A-A Ron</cp:lastModifiedBy>
  <cp:revision>3</cp:revision>
  <dcterms:created xsi:type="dcterms:W3CDTF">2021-02-19T20:45:57Z</dcterms:created>
  <dcterms:modified xsi:type="dcterms:W3CDTF">2021-02-19T21:10:47Z</dcterms:modified>
</cp:coreProperties>
</file>