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EB2A5-484D-4BD8-ABA4-A99E90508A12}" v="233" dt="2022-03-10T19:25:52.003"/>
    <p1510:client id="{3B5D87DA-5DC0-4DA5-A568-6FD01DA7862D}" v="85" dt="2022-03-10T19:20:03.359"/>
    <p1510:client id="{C746004D-3774-4A5F-90BC-BB790AA7D46A}" v="658" vWet="665" dt="2022-03-10T19:17:23.227"/>
    <p1510:client id="{C917EC96-2B8F-44E7-9236-A5207B387E50}" v="219" dt="2022-03-10T19:16:50.706"/>
    <p1510:client id="{E3A421C6-E1CD-4AE5-B776-21372A626EFA}" v="122" dt="2022-03-10T19:27:10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Claire Fields" userId="TWXtZSrxcQfj5gHwTaW8+BXQD8Y2Pl38qX3ZI6a+ejo=" providerId="None" clId="Web-{3B5D87DA-5DC0-4DA5-A568-6FD01DA7862D}"/>
    <pc:docChg chg="modSld">
      <pc:chgData name="Anna Claire Fields" userId="TWXtZSrxcQfj5gHwTaW8+BXQD8Y2Pl38qX3ZI6a+ejo=" providerId="None" clId="Web-{3B5D87DA-5DC0-4DA5-A568-6FD01DA7862D}" dt="2022-03-10T19:20:01.468" v="82" actId="20577"/>
      <pc:docMkLst>
        <pc:docMk/>
      </pc:docMkLst>
      <pc:sldChg chg="modSp">
        <pc:chgData name="Anna Claire Fields" userId="TWXtZSrxcQfj5gHwTaW8+BXQD8Y2Pl38qX3ZI6a+ejo=" providerId="None" clId="Web-{3B5D87DA-5DC0-4DA5-A568-6FD01DA7862D}" dt="2022-03-10T19:20:01.468" v="82" actId="20577"/>
        <pc:sldMkLst>
          <pc:docMk/>
          <pc:sldMk cId="2501280485" sldId="261"/>
        </pc:sldMkLst>
        <pc:spChg chg="mod">
          <ac:chgData name="Anna Claire Fields" userId="TWXtZSrxcQfj5gHwTaW8+BXQD8Y2Pl38qX3ZI6a+ejo=" providerId="None" clId="Web-{3B5D87DA-5DC0-4DA5-A568-6FD01DA7862D}" dt="2022-03-10T19:18:30.375" v="5" actId="20577"/>
          <ac:spMkLst>
            <pc:docMk/>
            <pc:sldMk cId="2501280485" sldId="261"/>
            <ac:spMk id="2" creationId="{27142B31-68A2-4A4B-BB6D-044F5E03AA4C}"/>
          </ac:spMkLst>
        </pc:spChg>
        <pc:spChg chg="mod">
          <ac:chgData name="Anna Claire Fields" userId="TWXtZSrxcQfj5gHwTaW8+BXQD8Y2Pl38qX3ZI6a+ejo=" providerId="None" clId="Web-{3B5D87DA-5DC0-4DA5-A568-6FD01DA7862D}" dt="2022-03-10T19:20:01.468" v="82" actId="20577"/>
          <ac:spMkLst>
            <pc:docMk/>
            <pc:sldMk cId="2501280485" sldId="261"/>
            <ac:spMk id="3" creationId="{C003969D-278B-4F2A-98B2-9ED660A1142D}"/>
          </ac:spMkLst>
        </pc:spChg>
      </pc:sldChg>
    </pc:docChg>
  </pc:docChgLst>
  <pc:docChgLst>
    <pc:chgData name="Anna Claire Fields" userId="TWXtZSrxcQfj5gHwTaW8+BXQD8Y2Pl38qX3ZI6a+ejo=" providerId="None" clId="Web-{392EB2A5-484D-4BD8-ABA4-A99E90508A12}"/>
    <pc:docChg chg="modSld">
      <pc:chgData name="Anna Claire Fields" userId="TWXtZSrxcQfj5gHwTaW8+BXQD8Y2Pl38qX3ZI6a+ejo=" providerId="None" clId="Web-{392EB2A5-484D-4BD8-ABA4-A99E90508A12}" dt="2022-03-10T19:25:52.003" v="226" actId="20577"/>
      <pc:docMkLst>
        <pc:docMk/>
      </pc:docMkLst>
      <pc:sldChg chg="modSp">
        <pc:chgData name="Anna Claire Fields" userId="TWXtZSrxcQfj5gHwTaW8+BXQD8Y2Pl38qX3ZI6a+ejo=" providerId="None" clId="Web-{392EB2A5-484D-4BD8-ABA4-A99E90508A12}" dt="2022-03-10T19:24:36.831" v="194" actId="20577"/>
        <pc:sldMkLst>
          <pc:docMk/>
          <pc:sldMk cId="109857222" sldId="256"/>
        </pc:sldMkLst>
        <pc:spChg chg="mod">
          <ac:chgData name="Anna Claire Fields" userId="TWXtZSrxcQfj5gHwTaW8+BXQD8Y2Pl38qX3ZI6a+ejo=" providerId="None" clId="Web-{392EB2A5-484D-4BD8-ABA4-A99E90508A12}" dt="2022-03-10T19:24:36.831" v="19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nna Claire Fields" userId="TWXtZSrxcQfj5gHwTaW8+BXQD8Y2Pl38qX3ZI6a+ejo=" providerId="None" clId="Web-{392EB2A5-484D-4BD8-ABA4-A99E90508A12}" dt="2022-03-10T19:24:21.644" v="185" actId="20577"/>
        <pc:sldMkLst>
          <pc:docMk/>
          <pc:sldMk cId="4130292001" sldId="258"/>
        </pc:sldMkLst>
        <pc:spChg chg="mod">
          <ac:chgData name="Anna Claire Fields" userId="TWXtZSrxcQfj5gHwTaW8+BXQD8Y2Pl38qX3ZI6a+ejo=" providerId="None" clId="Web-{392EB2A5-484D-4BD8-ABA4-A99E90508A12}" dt="2022-03-10T19:24:21.644" v="185" actId="20577"/>
          <ac:spMkLst>
            <pc:docMk/>
            <pc:sldMk cId="4130292001" sldId="258"/>
            <ac:spMk id="5" creationId="{81B035C2-5F98-45AB-AF66-78EB17A975BD}"/>
          </ac:spMkLst>
        </pc:spChg>
      </pc:sldChg>
      <pc:sldChg chg="modSp">
        <pc:chgData name="Anna Claire Fields" userId="TWXtZSrxcQfj5gHwTaW8+BXQD8Y2Pl38qX3ZI6a+ejo=" providerId="None" clId="Web-{392EB2A5-484D-4BD8-ABA4-A99E90508A12}" dt="2022-03-10T19:25:52.003" v="226" actId="20577"/>
        <pc:sldMkLst>
          <pc:docMk/>
          <pc:sldMk cId="2501280485" sldId="261"/>
        </pc:sldMkLst>
        <pc:spChg chg="mod">
          <ac:chgData name="Anna Claire Fields" userId="TWXtZSrxcQfj5gHwTaW8+BXQD8Y2Pl38qX3ZI6a+ejo=" providerId="None" clId="Web-{392EB2A5-484D-4BD8-ABA4-A99E90508A12}" dt="2022-03-10T19:24:15.566" v="183" actId="20577"/>
          <ac:spMkLst>
            <pc:docMk/>
            <pc:sldMk cId="2501280485" sldId="261"/>
            <ac:spMk id="2" creationId="{27142B31-68A2-4A4B-BB6D-044F5E03AA4C}"/>
          </ac:spMkLst>
        </pc:spChg>
        <pc:spChg chg="mod">
          <ac:chgData name="Anna Claire Fields" userId="TWXtZSrxcQfj5gHwTaW8+BXQD8Y2Pl38qX3ZI6a+ejo=" providerId="None" clId="Web-{392EB2A5-484D-4BD8-ABA4-A99E90508A12}" dt="2022-03-10T19:25:52.003" v="226" actId="20577"/>
          <ac:spMkLst>
            <pc:docMk/>
            <pc:sldMk cId="2501280485" sldId="261"/>
            <ac:spMk id="3" creationId="{C003969D-278B-4F2A-98B2-9ED660A1142D}"/>
          </ac:spMkLst>
        </pc:spChg>
      </pc:sldChg>
      <pc:sldChg chg="modSp">
        <pc:chgData name="Anna Claire Fields" userId="TWXtZSrxcQfj5gHwTaW8+BXQD8Y2Pl38qX3ZI6a+ejo=" providerId="None" clId="Web-{392EB2A5-484D-4BD8-ABA4-A99E90508A12}" dt="2022-03-10T19:23:45.691" v="138" actId="20577"/>
        <pc:sldMkLst>
          <pc:docMk/>
          <pc:sldMk cId="4017028913" sldId="262"/>
        </pc:sldMkLst>
        <pc:spChg chg="mod">
          <ac:chgData name="Anna Claire Fields" userId="TWXtZSrxcQfj5gHwTaW8+BXQD8Y2Pl38qX3ZI6a+ejo=" providerId="None" clId="Web-{392EB2A5-484D-4BD8-ABA4-A99E90508A12}" dt="2022-03-10T19:23:45.691" v="138" actId="20577"/>
          <ac:spMkLst>
            <pc:docMk/>
            <pc:sldMk cId="4017028913" sldId="262"/>
            <ac:spMk id="3" creationId="{A340EABD-29CA-49AF-8484-6049C76A55C7}"/>
          </ac:spMkLst>
        </pc:spChg>
      </pc:sldChg>
    </pc:docChg>
  </pc:docChgLst>
  <pc:docChgLst>
    <pc:chgData name="Alexander Miller" userId="dGPFRnGD4sBLWID6EyXJcOCOfyAsxZHzFsqhBVny4TA=" providerId="None" clId="Web-{E3A421C6-E1CD-4AE5-B776-21372A626EFA}"/>
    <pc:docChg chg="modSld">
      <pc:chgData name="Alexander Miller" userId="dGPFRnGD4sBLWID6EyXJcOCOfyAsxZHzFsqhBVny4TA=" providerId="None" clId="Web-{E3A421C6-E1CD-4AE5-B776-21372A626EFA}" dt="2022-03-10T19:27:10.826" v="123" actId="20577"/>
      <pc:docMkLst>
        <pc:docMk/>
      </pc:docMkLst>
      <pc:sldChg chg="modSp">
        <pc:chgData name="Alexander Miller" userId="dGPFRnGD4sBLWID6EyXJcOCOfyAsxZHzFsqhBVny4TA=" providerId="None" clId="Web-{E3A421C6-E1CD-4AE5-B776-21372A626EFA}" dt="2022-03-10T19:20:52.918" v="63" actId="20577"/>
        <pc:sldMkLst>
          <pc:docMk/>
          <pc:sldMk cId="2501280485" sldId="261"/>
        </pc:sldMkLst>
        <pc:spChg chg="mod">
          <ac:chgData name="Alexander Miller" userId="dGPFRnGD4sBLWID6EyXJcOCOfyAsxZHzFsqhBVny4TA=" providerId="None" clId="Web-{E3A421C6-E1CD-4AE5-B776-21372A626EFA}" dt="2022-03-10T19:20:52.918" v="63" actId="20577"/>
          <ac:spMkLst>
            <pc:docMk/>
            <pc:sldMk cId="2501280485" sldId="261"/>
            <ac:spMk id="3" creationId="{C003969D-278B-4F2A-98B2-9ED660A1142D}"/>
          </ac:spMkLst>
        </pc:spChg>
      </pc:sldChg>
      <pc:sldChg chg="modSp">
        <pc:chgData name="Alexander Miller" userId="dGPFRnGD4sBLWID6EyXJcOCOfyAsxZHzFsqhBVny4TA=" providerId="None" clId="Web-{E3A421C6-E1CD-4AE5-B776-21372A626EFA}" dt="2022-03-10T19:27:10.826" v="123" actId="20577"/>
        <pc:sldMkLst>
          <pc:docMk/>
          <pc:sldMk cId="4017028913" sldId="262"/>
        </pc:sldMkLst>
        <pc:spChg chg="mod">
          <ac:chgData name="Alexander Miller" userId="dGPFRnGD4sBLWID6EyXJcOCOfyAsxZHzFsqhBVny4TA=" providerId="None" clId="Web-{E3A421C6-E1CD-4AE5-B776-21372A626EFA}" dt="2022-03-10T19:27:10.826" v="123" actId="20577"/>
          <ac:spMkLst>
            <pc:docMk/>
            <pc:sldMk cId="4017028913" sldId="262"/>
            <ac:spMk id="3" creationId="{A340EABD-29CA-49AF-8484-6049C76A55C7}"/>
          </ac:spMkLst>
        </pc:spChg>
      </pc:sldChg>
    </pc:docChg>
  </pc:docChgLst>
  <pc:docChgLst>
    <pc:chgData name="Alexander Miller" userId="dGPFRnGD4sBLWID6EyXJcOCOfyAsxZHzFsqhBVny4TA=" providerId="None" clId="Web-{C917EC96-2B8F-44E7-9236-A5207B387E50}"/>
    <pc:docChg chg="addSld modSld">
      <pc:chgData name="Alexander Miller" userId="dGPFRnGD4sBLWID6EyXJcOCOfyAsxZHzFsqhBVny4TA=" providerId="None" clId="Web-{C917EC96-2B8F-44E7-9236-A5207B387E50}" dt="2022-03-10T19:16:50.706" v="216" actId="20577"/>
      <pc:docMkLst>
        <pc:docMk/>
      </pc:docMkLst>
      <pc:sldChg chg="modSp new">
        <pc:chgData name="Alexander Miller" userId="dGPFRnGD4sBLWID6EyXJcOCOfyAsxZHzFsqhBVny4TA=" providerId="None" clId="Web-{C917EC96-2B8F-44E7-9236-A5207B387E50}" dt="2022-03-10T19:12:39.393" v="68" actId="20577"/>
        <pc:sldMkLst>
          <pc:docMk/>
          <pc:sldMk cId="4130292001" sldId="258"/>
        </pc:sldMkLst>
        <pc:spChg chg="mod">
          <ac:chgData name="Alexander Miller" userId="dGPFRnGD4sBLWID6EyXJcOCOfyAsxZHzFsqhBVny4TA=" providerId="None" clId="Web-{C917EC96-2B8F-44E7-9236-A5207B387E50}" dt="2022-03-10T19:11:54.862" v="57" actId="20577"/>
          <ac:spMkLst>
            <pc:docMk/>
            <pc:sldMk cId="4130292001" sldId="258"/>
            <ac:spMk id="2" creationId="{E9614A5C-4215-4715-AD2E-F4DB099770C5}"/>
          </ac:spMkLst>
        </pc:spChg>
        <pc:spChg chg="mod">
          <ac:chgData name="Alexander Miller" userId="dGPFRnGD4sBLWID6EyXJcOCOfyAsxZHzFsqhBVny4TA=" providerId="None" clId="Web-{C917EC96-2B8F-44E7-9236-A5207B387E50}" dt="2022-03-10T19:12:39.393" v="68" actId="20577"/>
          <ac:spMkLst>
            <pc:docMk/>
            <pc:sldMk cId="4130292001" sldId="258"/>
            <ac:spMk id="3" creationId="{B3FCC0AD-C619-4EB1-8195-27AFDD660FAD}"/>
          </ac:spMkLst>
        </pc:spChg>
      </pc:sldChg>
      <pc:sldChg chg="addSp delSp modSp new">
        <pc:chgData name="Alexander Miller" userId="dGPFRnGD4sBLWID6EyXJcOCOfyAsxZHzFsqhBVny4TA=" providerId="None" clId="Web-{C917EC96-2B8F-44E7-9236-A5207B387E50}" dt="2022-03-10T19:13:27.487" v="97" actId="14100"/>
        <pc:sldMkLst>
          <pc:docMk/>
          <pc:sldMk cId="2991272195" sldId="259"/>
        </pc:sldMkLst>
        <pc:spChg chg="mod">
          <ac:chgData name="Alexander Miller" userId="dGPFRnGD4sBLWID6EyXJcOCOfyAsxZHzFsqhBVny4TA=" providerId="None" clId="Web-{C917EC96-2B8F-44E7-9236-A5207B387E50}" dt="2022-03-10T19:13:22.971" v="96" actId="14100"/>
          <ac:spMkLst>
            <pc:docMk/>
            <pc:sldMk cId="2991272195" sldId="259"/>
            <ac:spMk id="2" creationId="{FDE26C92-AEC4-409A-AFE8-AB021BDE903D}"/>
          </ac:spMkLst>
        </pc:spChg>
        <pc:spChg chg="del">
          <ac:chgData name="Alexander Miller" userId="dGPFRnGD4sBLWID6EyXJcOCOfyAsxZHzFsqhBVny4TA=" providerId="None" clId="Web-{C917EC96-2B8F-44E7-9236-A5207B387E50}" dt="2022-03-10T19:13:01.518" v="70"/>
          <ac:spMkLst>
            <pc:docMk/>
            <pc:sldMk cId="2991272195" sldId="259"/>
            <ac:spMk id="3" creationId="{07C6749C-2803-4A44-9211-86D683D9CDE0}"/>
          </ac:spMkLst>
        </pc:spChg>
        <pc:picChg chg="add mod ord">
          <ac:chgData name="Alexander Miller" userId="dGPFRnGD4sBLWID6EyXJcOCOfyAsxZHzFsqhBVny4TA=" providerId="None" clId="Web-{C917EC96-2B8F-44E7-9236-A5207B387E50}" dt="2022-03-10T19:13:27.487" v="97" actId="14100"/>
          <ac:picMkLst>
            <pc:docMk/>
            <pc:sldMk cId="2991272195" sldId="259"/>
            <ac:picMk id="4" creationId="{BFC6BCE3-02D3-4854-9128-E1BB57B84D2E}"/>
          </ac:picMkLst>
        </pc:picChg>
      </pc:sldChg>
      <pc:sldChg chg="modSp new">
        <pc:chgData name="Alexander Miller" userId="dGPFRnGD4sBLWID6EyXJcOCOfyAsxZHzFsqhBVny4TA=" providerId="None" clId="Web-{C917EC96-2B8F-44E7-9236-A5207B387E50}" dt="2022-03-10T19:13:39.643" v="110" actId="20577"/>
        <pc:sldMkLst>
          <pc:docMk/>
          <pc:sldMk cId="408243790" sldId="260"/>
        </pc:sldMkLst>
        <pc:spChg chg="mod">
          <ac:chgData name="Alexander Miller" userId="dGPFRnGD4sBLWID6EyXJcOCOfyAsxZHzFsqhBVny4TA=" providerId="None" clId="Web-{C917EC96-2B8F-44E7-9236-A5207B387E50}" dt="2022-03-10T19:13:39.643" v="110" actId="20577"/>
          <ac:spMkLst>
            <pc:docMk/>
            <pc:sldMk cId="408243790" sldId="260"/>
            <ac:spMk id="2" creationId="{1B4ACFEF-6BFC-4922-9713-B1F00EF5576F}"/>
          </ac:spMkLst>
        </pc:spChg>
        <pc:spChg chg="mod">
          <ac:chgData name="Alexander Miller" userId="dGPFRnGD4sBLWID6EyXJcOCOfyAsxZHzFsqhBVny4TA=" providerId="None" clId="Web-{C917EC96-2B8F-44E7-9236-A5207B387E50}" dt="2022-03-10T19:13:36.346" v="100" actId="20577"/>
          <ac:spMkLst>
            <pc:docMk/>
            <pc:sldMk cId="408243790" sldId="260"/>
            <ac:spMk id="3" creationId="{669DF97E-2486-4429-908B-94537F38418F}"/>
          </ac:spMkLst>
        </pc:spChg>
      </pc:sldChg>
      <pc:sldChg chg="modSp new">
        <pc:chgData name="Alexander Miller" userId="dGPFRnGD4sBLWID6EyXJcOCOfyAsxZHzFsqhBVny4TA=" providerId="None" clId="Web-{C917EC96-2B8F-44E7-9236-A5207B387E50}" dt="2022-03-10T19:16:50.706" v="216" actId="20577"/>
        <pc:sldMkLst>
          <pc:docMk/>
          <pc:sldMk cId="2501280485" sldId="261"/>
        </pc:sldMkLst>
        <pc:spChg chg="mod">
          <ac:chgData name="Alexander Miller" userId="dGPFRnGD4sBLWID6EyXJcOCOfyAsxZHzFsqhBVny4TA=" providerId="None" clId="Web-{C917EC96-2B8F-44E7-9236-A5207B387E50}" dt="2022-03-10T19:14:32.971" v="138" actId="20577"/>
          <ac:spMkLst>
            <pc:docMk/>
            <pc:sldMk cId="2501280485" sldId="261"/>
            <ac:spMk id="2" creationId="{27142B31-68A2-4A4B-BB6D-044F5E03AA4C}"/>
          </ac:spMkLst>
        </pc:spChg>
        <pc:spChg chg="mod">
          <ac:chgData name="Alexander Miller" userId="dGPFRnGD4sBLWID6EyXJcOCOfyAsxZHzFsqhBVny4TA=" providerId="None" clId="Web-{C917EC96-2B8F-44E7-9236-A5207B387E50}" dt="2022-03-10T19:16:50.706" v="216" actId="20577"/>
          <ac:spMkLst>
            <pc:docMk/>
            <pc:sldMk cId="2501280485" sldId="261"/>
            <ac:spMk id="3" creationId="{C003969D-278B-4F2A-98B2-9ED660A1142D}"/>
          </ac:spMkLst>
        </pc:spChg>
      </pc:sldChg>
    </pc:docChg>
  </pc:docChgLst>
  <pc:docChgLst>
    <pc:chgData name="Anna Claire Fields" userId="TWXtZSrxcQfj5gHwTaW8+BXQD8Y2Pl38qX3ZI6a+ejo=" providerId="None" clId="Web-{C746004D-3774-4A5F-90BC-BB790AA7D46A}"/>
    <pc:docChg chg="addSld modSld">
      <pc:chgData name="Anna Claire Fields" userId="TWXtZSrxcQfj5gHwTaW8+BXQD8Y2Pl38qX3ZI6a+ejo=" providerId="None" clId="Web-{C746004D-3774-4A5F-90BC-BB790AA7D46A}" dt="2022-03-10T19:17:20.008" v="641" actId="20577"/>
      <pc:docMkLst>
        <pc:docMk/>
      </pc:docMkLst>
      <pc:sldChg chg="modSp">
        <pc:chgData name="Anna Claire Fields" userId="TWXtZSrxcQfj5gHwTaW8+BXQD8Y2Pl38qX3ZI6a+ejo=" providerId="None" clId="Web-{C746004D-3774-4A5F-90BC-BB790AA7D46A}" dt="2022-03-10T19:07:04.668" v="31" actId="20577"/>
        <pc:sldMkLst>
          <pc:docMk/>
          <pc:sldMk cId="109857222" sldId="256"/>
        </pc:sldMkLst>
        <pc:spChg chg="mod">
          <ac:chgData name="Anna Claire Fields" userId="TWXtZSrxcQfj5gHwTaW8+BXQD8Y2Pl38qX3ZI6a+ejo=" providerId="None" clId="Web-{C746004D-3774-4A5F-90BC-BB790AA7D46A}" dt="2022-03-10T19:06:55.246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na Claire Fields" userId="TWXtZSrxcQfj5gHwTaW8+BXQD8Y2Pl38qX3ZI6a+ejo=" providerId="None" clId="Web-{C746004D-3774-4A5F-90BC-BB790AA7D46A}" dt="2022-03-10T19:07:04.668" v="3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nna Claire Fields" userId="TWXtZSrxcQfj5gHwTaW8+BXQD8Y2Pl38qX3ZI6a+ejo=" providerId="None" clId="Web-{C746004D-3774-4A5F-90BC-BB790AA7D46A}" dt="2022-03-10T19:13:55.337" v="366" actId="20577"/>
        <pc:sldMkLst>
          <pc:docMk/>
          <pc:sldMk cId="4200409997" sldId="257"/>
        </pc:sldMkLst>
        <pc:spChg chg="mod">
          <ac:chgData name="Anna Claire Fields" userId="TWXtZSrxcQfj5gHwTaW8+BXQD8Y2Pl38qX3ZI6a+ejo=" providerId="None" clId="Web-{C746004D-3774-4A5F-90BC-BB790AA7D46A}" dt="2022-03-10T19:07:23.011" v="42" actId="20577"/>
          <ac:spMkLst>
            <pc:docMk/>
            <pc:sldMk cId="4200409997" sldId="257"/>
            <ac:spMk id="2" creationId="{C0D9B719-99FC-41BD-917F-06B66E37FDEF}"/>
          </ac:spMkLst>
        </pc:spChg>
        <pc:spChg chg="mod">
          <ac:chgData name="Anna Claire Fields" userId="TWXtZSrxcQfj5gHwTaW8+BXQD8Y2Pl38qX3ZI6a+ejo=" providerId="None" clId="Web-{C746004D-3774-4A5F-90BC-BB790AA7D46A}" dt="2022-03-10T19:13:55.337" v="366" actId="20577"/>
          <ac:spMkLst>
            <pc:docMk/>
            <pc:sldMk cId="4200409997" sldId="257"/>
            <ac:spMk id="3" creationId="{629ADEFB-0D17-4974-A9A3-2C9297EDBD75}"/>
          </ac:spMkLst>
        </pc:spChg>
      </pc:sldChg>
      <pc:sldChg chg="addSp delSp modSp">
        <pc:chgData name="Anna Claire Fields" userId="TWXtZSrxcQfj5gHwTaW8+BXQD8Y2Pl38qX3ZI6a+ejo=" providerId="None" clId="Web-{C746004D-3774-4A5F-90BC-BB790AA7D46A}" dt="2022-03-10T19:17:20.008" v="641" actId="20577"/>
        <pc:sldMkLst>
          <pc:docMk/>
          <pc:sldMk cId="4130292001" sldId="258"/>
        </pc:sldMkLst>
        <pc:spChg chg="del mod">
          <ac:chgData name="Anna Claire Fields" userId="TWXtZSrxcQfj5gHwTaW8+BXQD8Y2Pl38qX3ZI6a+ejo=" providerId="None" clId="Web-{C746004D-3774-4A5F-90BC-BB790AA7D46A}" dt="2022-03-10T19:16:56.883" v="605"/>
          <ac:spMkLst>
            <pc:docMk/>
            <pc:sldMk cId="4130292001" sldId="258"/>
            <ac:spMk id="2" creationId="{E9614A5C-4215-4715-AD2E-F4DB099770C5}"/>
          </ac:spMkLst>
        </pc:spChg>
        <pc:spChg chg="mod">
          <ac:chgData name="Anna Claire Fields" userId="TWXtZSrxcQfj5gHwTaW8+BXQD8Y2Pl38qX3ZI6a+ejo=" providerId="None" clId="Web-{C746004D-3774-4A5F-90BC-BB790AA7D46A}" dt="2022-03-10T19:16:51.055" v="588" actId="20577"/>
          <ac:spMkLst>
            <pc:docMk/>
            <pc:sldMk cId="4130292001" sldId="258"/>
            <ac:spMk id="3" creationId="{B3FCC0AD-C619-4EB1-8195-27AFDD660FAD}"/>
          </ac:spMkLst>
        </pc:spChg>
        <pc:spChg chg="add mod">
          <ac:chgData name="Anna Claire Fields" userId="TWXtZSrxcQfj5gHwTaW8+BXQD8Y2Pl38qX3ZI6a+ejo=" providerId="None" clId="Web-{C746004D-3774-4A5F-90BC-BB790AA7D46A}" dt="2022-03-10T19:17:20.008" v="641" actId="20577"/>
          <ac:spMkLst>
            <pc:docMk/>
            <pc:sldMk cId="4130292001" sldId="258"/>
            <ac:spMk id="5" creationId="{81B035C2-5F98-45AB-AF66-78EB17A975BD}"/>
          </ac:spMkLst>
        </pc:spChg>
      </pc:sldChg>
      <pc:sldChg chg="modSp">
        <pc:chgData name="Anna Claire Fields" userId="TWXtZSrxcQfj5gHwTaW8+BXQD8Y2Pl38qX3ZI6a+ejo=" providerId="None" clId="Web-{C746004D-3774-4A5F-90BC-BB790AA7D46A}" dt="2022-03-10T19:17:12.539" v="638" actId="20577"/>
        <pc:sldMkLst>
          <pc:docMk/>
          <pc:sldMk cId="2991272195" sldId="259"/>
        </pc:sldMkLst>
        <pc:spChg chg="mod">
          <ac:chgData name="Anna Claire Fields" userId="TWXtZSrxcQfj5gHwTaW8+BXQD8Y2Pl38qX3ZI6a+ejo=" providerId="None" clId="Web-{C746004D-3774-4A5F-90BC-BB790AA7D46A}" dt="2022-03-10T19:17:12.539" v="638" actId="20577"/>
          <ac:spMkLst>
            <pc:docMk/>
            <pc:sldMk cId="2991272195" sldId="259"/>
            <ac:spMk id="2" creationId="{FDE26C92-AEC4-409A-AFE8-AB021BDE903D}"/>
          </ac:spMkLst>
        </pc:spChg>
      </pc:sldChg>
      <pc:sldChg chg="modSp">
        <pc:chgData name="Anna Claire Fields" userId="TWXtZSrxcQfj5gHwTaW8+BXQD8Y2Pl38qX3ZI6a+ejo=" providerId="None" clId="Web-{C746004D-3774-4A5F-90BC-BB790AA7D46A}" dt="2022-03-10T19:17:14.696" v="640" actId="20577"/>
        <pc:sldMkLst>
          <pc:docMk/>
          <pc:sldMk cId="408243790" sldId="260"/>
        </pc:sldMkLst>
        <pc:spChg chg="mod">
          <ac:chgData name="Anna Claire Fields" userId="TWXtZSrxcQfj5gHwTaW8+BXQD8Y2Pl38qX3ZI6a+ejo=" providerId="None" clId="Web-{C746004D-3774-4A5F-90BC-BB790AA7D46A}" dt="2022-03-10T19:17:14.696" v="640" actId="20577"/>
          <ac:spMkLst>
            <pc:docMk/>
            <pc:sldMk cId="408243790" sldId="260"/>
            <ac:spMk id="2" creationId="{1B4ACFEF-6BFC-4922-9713-B1F00EF5576F}"/>
          </ac:spMkLst>
        </pc:spChg>
      </pc:sldChg>
      <pc:sldChg chg="modSp new">
        <pc:chgData name="Anna Claire Fields" userId="TWXtZSrxcQfj5gHwTaW8+BXQD8Y2Pl38qX3ZI6a+ejo=" providerId="None" clId="Web-{C746004D-3774-4A5F-90BC-BB790AA7D46A}" dt="2022-03-10T19:16:36.965" v="567" actId="20577"/>
        <pc:sldMkLst>
          <pc:docMk/>
          <pc:sldMk cId="4017028913" sldId="262"/>
        </pc:sldMkLst>
        <pc:spChg chg="mod">
          <ac:chgData name="Anna Claire Fields" userId="TWXtZSrxcQfj5gHwTaW8+BXQD8Y2Pl38qX3ZI6a+ejo=" providerId="None" clId="Web-{C746004D-3774-4A5F-90BC-BB790AA7D46A}" dt="2022-03-10T19:16:36.965" v="567" actId="20577"/>
          <ac:spMkLst>
            <pc:docMk/>
            <pc:sldMk cId="4017028913" sldId="262"/>
            <ac:spMk id="2" creationId="{D2C48291-F4AE-4213-9222-11E2138E709D}"/>
          </ac:spMkLst>
        </pc:spChg>
        <pc:spChg chg="mod">
          <ac:chgData name="Anna Claire Fields" userId="TWXtZSrxcQfj5gHwTaW8+BXQD8Y2Pl38qX3ZI6a+ejo=" providerId="None" clId="Web-{C746004D-3774-4A5F-90BC-BB790AA7D46A}" dt="2022-03-10T19:16:29.618" v="565" actId="20577"/>
          <ac:spMkLst>
            <pc:docMk/>
            <pc:sldMk cId="4017028913" sldId="262"/>
            <ac:spMk id="3" creationId="{A340EABD-29CA-49AF-8484-6049C76A55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Net Neutrality– 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Alex Miller and Anna Claire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B719-99FC-41BD-917F-06B66E37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internet is fine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DEFB-0D17-4974-A9A3-2C9297ED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success of the internet independent of government regulation</a:t>
            </a:r>
          </a:p>
          <a:p>
            <a:r>
              <a:rPr lang="en-US" dirty="0">
                <a:ea typeface="+mn-lt"/>
                <a:cs typeface="+mn-lt"/>
              </a:rPr>
              <a:t>issues with infrastructure/peering relationships for individuals... there aren't any</a:t>
            </a:r>
          </a:p>
          <a:p>
            <a:r>
              <a:rPr lang="en-US" dirty="0">
                <a:ea typeface="+mn-lt"/>
                <a:cs typeface="+mn-lt"/>
              </a:rPr>
              <a:t>ISPs acted right under Trump without net neutrality 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040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C0AD-C619-4EB1-8195-27AFDD66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fears of censorship and throttling by ISPs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support from web-based tech companies like Google, Amazon, Facebook, and Netflix</a:t>
            </a:r>
            <a:endParaRPr lang="en-US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B035C2-5F98-45AB-AF66-78EB17A9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Net</a:t>
            </a:r>
            <a:r>
              <a:rPr lang="en-US">
                <a:cs typeface="Calibri Light"/>
              </a:rPr>
              <a:t> neutrality: what and why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6C92-AEC4-409A-AFE8-AB021BDE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32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but are our fears realized?</a:t>
            </a: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FC6BCE3-02D3-4854-9128-E1BB57B84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53" y="1176347"/>
            <a:ext cx="9313315" cy="5000616"/>
          </a:xfrm>
        </p:spPr>
      </p:pic>
    </p:spTree>
    <p:extLst>
      <p:ext uri="{BB962C8B-B14F-4D97-AF65-F5344CB8AC3E}">
        <p14:creationId xmlns:p14="http://schemas.microsoft.com/office/powerpoint/2010/main" val="29912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CFEF-6BFC-4922-9713-B1F00EF5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are they?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F97E-2486-4429-908B-94537F38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B31-68A2-4A4B-BB6D-044F5E03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969D-278B-4F2A-98B2-9ED660A1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Doesn't address primary issue of infrastructure 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Lack of incentive for ISP's to invest 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Tech giants passing off costs to consumers 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Can't optimize user experience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28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8291-F4AE-4213-9222-11E2138E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Stay in your lane 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EABD-29CA-49AF-8484-6049C76A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Headache for ISPs</a:t>
            </a:r>
          </a:p>
          <a:p>
            <a:r>
              <a:rPr lang="en-US" dirty="0">
                <a:cs typeface="Calibri"/>
              </a:rPr>
              <a:t>Outside authority of FCC</a:t>
            </a:r>
          </a:p>
          <a:p>
            <a:r>
              <a:rPr lang="en-US" dirty="0">
                <a:cs typeface="Calibri"/>
              </a:rPr>
              <a:t>extension into peering </a:t>
            </a:r>
          </a:p>
          <a:p>
            <a:r>
              <a:rPr lang="en-US">
                <a:cs typeface="Calibri"/>
              </a:rPr>
              <a:t>If there are laws to be made, they need to refer to infrastructure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02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Net Neutrality– no</vt:lpstr>
      <vt:lpstr>The internet is fine </vt:lpstr>
      <vt:lpstr>Net neutrality: what and why</vt:lpstr>
      <vt:lpstr>but are our fears realized?</vt:lpstr>
      <vt:lpstr>are they?</vt:lpstr>
      <vt:lpstr>Problems </vt:lpstr>
      <vt:lpstr>Stay in your lane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</cp:revision>
  <dcterms:created xsi:type="dcterms:W3CDTF">2022-03-07T22:35:34Z</dcterms:created>
  <dcterms:modified xsi:type="dcterms:W3CDTF">2022-03-10T19:27:13Z</dcterms:modified>
</cp:coreProperties>
</file>