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715"/>
  </p:normalViewPr>
  <p:slideViewPr>
    <p:cSldViewPr snapToGrid="0" snapToObjects="1">
      <p:cViewPr varScale="1">
        <p:scale>
          <a:sx n="79" d="100"/>
          <a:sy n="79" d="100"/>
        </p:scale>
        <p:origin x="232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6506-8147-C64C-B5A0-28E53C26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8F784-D938-6640-BEFF-74BFF920B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1D7D-6123-3340-9493-C796BF2D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55FC-D4D8-9747-88AA-B516F024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1C95-6C85-9043-AD36-957F7A4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2A2B-68A9-2943-83F2-29F7468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EAF3C-A0D7-C14E-8450-74A2F1C5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CDAE-F1D8-2941-958E-1A00A0DA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8BCD-85DB-9043-97A1-6AE936D8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BD4F-67DD-F74E-B365-FE326E7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2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E42DC-B2B9-A248-A169-892D7CD4A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190AC-0273-5348-A893-9B91E2EA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57AB-8D63-EC48-88E1-A5956CE4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AD929-D685-8B4C-8C14-A3DA3946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4125-D5AB-CC48-B9BA-A63086C3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3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9202-4129-084D-8CDE-B68BAC0F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F11E-CE29-164A-9CE2-7CCA068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657B-95A7-CF46-AA06-EDA2DA1F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E204-8619-2D45-BACC-BD2C674B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26C0-68C1-C645-A4A3-88128F0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B298-8FC2-3640-B8CF-791F9E22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F266B-5EE6-614F-8122-93262F2D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E877-1FC7-1C48-9417-A363CE85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5248-14F4-4740-AA92-9BEBDD67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0DCA-7630-6247-9185-C6AB8C8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5F9C-E544-C346-A72C-6BD7EADB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43CE-8351-8E43-A710-A13671514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5B530-766A-FD46-A9AE-535B6524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6166-FA4B-F34D-AD54-5590EC0C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1595-561A-0C49-94F4-597B88D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CEE7-C8E5-834C-A1AC-C497A604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7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85CE-68F6-E44E-9503-1F3AE84E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69B75-81F7-2A4B-A359-D8AAED3D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91501-C984-5541-8C52-294B65FCC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4894B-1857-844E-9B07-D138BF33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343E-5483-2D49-AED7-568C3D9D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BA33D-373C-CA46-8230-31A3F06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EBECF-2947-3C41-B696-78A65DE3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C39C2-D53D-7D48-AE05-940D57C2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FEC7-3172-4148-8547-C34F6667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63C88-4264-5E4C-A4ED-FF51EF1D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10CD-EAF8-984D-B1D1-D0CF1754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42EF7-44E8-7043-B2D4-9F93E9FD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34F59-A303-9646-BBCD-F2AA333F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72AEA-808F-494B-A7F0-E79CEF1A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ACB0-110B-0446-9463-1F7110F4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09CD-93D0-6147-89C6-8B82EA42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DD83-6046-EA4E-84B1-260015C3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A7930-E987-6C4B-970F-2C1925847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443B-9C9E-3A4B-86EC-B8F5AB49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E6665-A446-7B44-948E-EE89A9AB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9C97-CA88-6D4E-8FAF-C9A0FBF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70B-C2B1-994C-AA4D-8FE14F17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80F59-7044-4E45-A5D7-82A464197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1F604-9D62-3D42-A0F3-C924B2273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BABE-F250-E442-BEF7-23CCE11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6882B-E7CC-794D-BF50-CE3636E0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2F99F-1D97-1E49-B560-BB556E93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02F96-EE13-4B44-A08A-179BB715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FAEF-B889-0C43-8CCD-4891BDBB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3673-FBD9-8141-80F7-336D61404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39B8C-1672-9E46-9F62-97781D92EF91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B526-8C27-454C-A8C8-3A0B8B601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BE1C-EFAF-A94C-A277-6BAEF9C2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6832-2D49-4C4B-AD74-17D36AE4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AEC0CC-E4A5-DB47-9422-D43144D1193F}"/>
              </a:ext>
            </a:extLst>
          </p:cNvPr>
          <p:cNvSpPr txBox="1"/>
          <p:nvPr/>
        </p:nvSpPr>
        <p:spPr>
          <a:xfrm>
            <a:off x="5355771" y="669472"/>
            <a:ext cx="553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Common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AD0E8-81B6-B94C-BD41-18EDE687A377}"/>
              </a:ext>
            </a:extLst>
          </p:cNvPr>
          <p:cNvSpPr txBox="1"/>
          <p:nvPr/>
        </p:nvSpPr>
        <p:spPr>
          <a:xfrm>
            <a:off x="1485900" y="1698171"/>
            <a:ext cx="9878786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FBDB-6009-D147-87D6-ACB599B67E0F}"/>
              </a:ext>
            </a:extLst>
          </p:cNvPr>
          <p:cNvSpPr txBox="1"/>
          <p:nvPr/>
        </p:nvSpPr>
        <p:spPr>
          <a:xfrm>
            <a:off x="1485900" y="2388316"/>
            <a:ext cx="9878786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&lt;header&gt;&lt;h1</a:t>
            </a:r>
            <a:r>
              <a:rPr lang="en-US"/>
              <a:t>&gt;page title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54F81-D877-2B49-B0AA-769E6E81E3E4}"/>
              </a:ext>
            </a:extLst>
          </p:cNvPr>
          <p:cNvSpPr txBox="1"/>
          <p:nvPr/>
        </p:nvSpPr>
        <p:spPr>
          <a:xfrm>
            <a:off x="1485900" y="5812971"/>
            <a:ext cx="9878786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&lt;footer&gt;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F9481-BCC3-AF4E-A67D-F0504FE66EB6}"/>
              </a:ext>
            </a:extLst>
          </p:cNvPr>
          <p:cNvSpPr txBox="1"/>
          <p:nvPr/>
        </p:nvSpPr>
        <p:spPr>
          <a:xfrm>
            <a:off x="2008413" y="3020786"/>
            <a:ext cx="9052560" cy="246888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Beautiful content</a:t>
            </a:r>
          </a:p>
        </p:txBody>
      </p:sp>
    </p:spTree>
    <p:extLst>
      <p:ext uri="{BB962C8B-B14F-4D97-AF65-F5344CB8AC3E}">
        <p14:creationId xmlns:p14="http://schemas.microsoft.com/office/powerpoint/2010/main" val="18993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5FA3-04D9-E049-974C-5496A87DA7EB}"/>
              </a:ext>
            </a:extLst>
          </p:cNvPr>
          <p:cNvSpPr txBox="1"/>
          <p:nvPr/>
        </p:nvSpPr>
        <p:spPr>
          <a:xfrm>
            <a:off x="3551154" y="2355239"/>
            <a:ext cx="5243332" cy="274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&lt;h2&gt;company name and dates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33982-A972-084B-BAA1-746134EB3141}"/>
              </a:ext>
            </a:extLst>
          </p:cNvPr>
          <p:cNvSpPr txBox="1"/>
          <p:nvPr/>
        </p:nvSpPr>
        <p:spPr>
          <a:xfrm>
            <a:off x="2792185" y="198590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EC0CC-E4A5-DB47-9422-D43144D1193F}"/>
              </a:ext>
            </a:extLst>
          </p:cNvPr>
          <p:cNvSpPr txBox="1"/>
          <p:nvPr/>
        </p:nvSpPr>
        <p:spPr>
          <a:xfrm>
            <a:off x="5355771" y="669472"/>
            <a:ext cx="553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1C641-D1E6-5E4A-A69E-C6985A20839A}"/>
              </a:ext>
            </a:extLst>
          </p:cNvPr>
          <p:cNvSpPr txBox="1"/>
          <p:nvPr/>
        </p:nvSpPr>
        <p:spPr>
          <a:xfrm>
            <a:off x="3820885" y="3086100"/>
            <a:ext cx="4180115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&lt;section&gt;</a:t>
            </a:r>
            <a:br>
              <a:rPr lang="en-US" dirty="0"/>
            </a:br>
            <a:r>
              <a:rPr lang="en-US" dirty="0"/>
              <a:t>  &lt;h3&gt; position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7063F-992D-9642-BB84-F56AE2C321F7}"/>
              </a:ext>
            </a:extLst>
          </p:cNvPr>
          <p:cNvSpPr txBox="1"/>
          <p:nvPr/>
        </p:nvSpPr>
        <p:spPr>
          <a:xfrm>
            <a:off x="3820884" y="3816959"/>
            <a:ext cx="4180115" cy="64633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&lt;section&gt;</a:t>
            </a:r>
            <a:br>
              <a:rPr lang="en-US" dirty="0"/>
            </a:br>
            <a:r>
              <a:rPr lang="en-US" dirty="0"/>
              <a:t>  &lt;h3&gt; position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21857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5FA3-04D9-E049-974C-5496A87DA7EB}"/>
              </a:ext>
            </a:extLst>
          </p:cNvPr>
          <p:cNvSpPr txBox="1"/>
          <p:nvPr/>
        </p:nvSpPr>
        <p:spPr>
          <a:xfrm>
            <a:off x="3551154" y="2355241"/>
            <a:ext cx="5243332" cy="2651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&lt;h2&gt;how to contact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33982-A972-084B-BAA1-746134EB3141}"/>
              </a:ext>
            </a:extLst>
          </p:cNvPr>
          <p:cNvSpPr txBox="1"/>
          <p:nvPr/>
        </p:nvSpPr>
        <p:spPr>
          <a:xfrm>
            <a:off x="2792185" y="198590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EC0CC-E4A5-DB47-9422-D43144D1193F}"/>
              </a:ext>
            </a:extLst>
          </p:cNvPr>
          <p:cNvSpPr txBox="1"/>
          <p:nvPr/>
        </p:nvSpPr>
        <p:spPr>
          <a:xfrm>
            <a:off x="5355771" y="669472"/>
            <a:ext cx="553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9C0E3-D424-544D-A5E3-E5933F0E3881}"/>
              </a:ext>
            </a:extLst>
          </p:cNvPr>
          <p:cNvSpPr txBox="1"/>
          <p:nvPr/>
        </p:nvSpPr>
        <p:spPr>
          <a:xfrm>
            <a:off x="3820885" y="2808514"/>
            <a:ext cx="465364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&lt;section&gt;email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29D3AC-B6EC-824A-8C13-2D13496FC48A}"/>
              </a:ext>
            </a:extLst>
          </p:cNvPr>
          <p:cNvSpPr txBox="1"/>
          <p:nvPr/>
        </p:nvSpPr>
        <p:spPr>
          <a:xfrm>
            <a:off x="3820885" y="3261787"/>
            <a:ext cx="465364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&lt;section&gt;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124EB-173C-0C47-8B55-63102B59EE11}"/>
              </a:ext>
            </a:extLst>
          </p:cNvPr>
          <p:cNvSpPr txBox="1"/>
          <p:nvPr/>
        </p:nvSpPr>
        <p:spPr>
          <a:xfrm>
            <a:off x="3845998" y="3686172"/>
            <a:ext cx="465364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&lt;section&gt;twitter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F99BF-A560-DE46-B152-002C5A093A01}"/>
              </a:ext>
            </a:extLst>
          </p:cNvPr>
          <p:cNvSpPr txBox="1"/>
          <p:nvPr/>
        </p:nvSpPr>
        <p:spPr>
          <a:xfrm>
            <a:off x="3845998" y="4177109"/>
            <a:ext cx="4653644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&lt;section&gt;</a:t>
            </a:r>
            <a:r>
              <a:rPr lang="en-US" dirty="0" err="1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6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AEC0CC-E4A5-DB47-9422-D43144D1193F}"/>
              </a:ext>
            </a:extLst>
          </p:cNvPr>
          <p:cNvSpPr txBox="1"/>
          <p:nvPr/>
        </p:nvSpPr>
        <p:spPr>
          <a:xfrm>
            <a:off x="2400300" y="669917"/>
            <a:ext cx="553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0DB42-02E9-7240-AB94-711F487A802C}"/>
              </a:ext>
            </a:extLst>
          </p:cNvPr>
          <p:cNvSpPr txBox="1"/>
          <p:nvPr/>
        </p:nvSpPr>
        <p:spPr>
          <a:xfrm>
            <a:off x="2400299" y="1796142"/>
            <a:ext cx="6949440" cy="46634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4E57E-D2CE-C144-9B20-8FF1E7ED4172}"/>
              </a:ext>
            </a:extLst>
          </p:cNvPr>
          <p:cNvSpPr txBox="1"/>
          <p:nvPr/>
        </p:nvSpPr>
        <p:spPr>
          <a:xfrm>
            <a:off x="9349739" y="60902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6 of these</a:t>
            </a:r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C6FDD460-9A80-3041-9FB3-2A46B7387C05}"/>
              </a:ext>
            </a:extLst>
          </p:cNvPr>
          <p:cNvSpPr/>
          <p:nvPr/>
        </p:nvSpPr>
        <p:spPr>
          <a:xfrm>
            <a:off x="5099411" y="2041071"/>
            <a:ext cx="1551215" cy="155121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7090C-42F8-EE40-B302-D1531A0A3CD4}"/>
              </a:ext>
            </a:extLst>
          </p:cNvPr>
          <p:cNvSpPr txBox="1"/>
          <p:nvPr/>
        </p:nvSpPr>
        <p:spPr>
          <a:xfrm>
            <a:off x="5086350" y="3758530"/>
            <a:ext cx="569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&lt;h2&gt;Project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CD960-E13B-CF4D-923F-DAB281A6C2DB}"/>
              </a:ext>
            </a:extLst>
          </p:cNvPr>
          <p:cNvSpPr txBox="1"/>
          <p:nvPr/>
        </p:nvSpPr>
        <p:spPr>
          <a:xfrm>
            <a:off x="5099411" y="4752325"/>
            <a:ext cx="375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&lt;p&gt;description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EF9BC-C584-994F-BF37-6F30322834A4}"/>
              </a:ext>
            </a:extLst>
          </p:cNvPr>
          <p:cNvSpPr txBox="1"/>
          <p:nvPr/>
        </p:nvSpPr>
        <p:spPr>
          <a:xfrm>
            <a:off x="5099411" y="5746737"/>
            <a:ext cx="17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537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N. Million</dc:creator>
  <cp:lastModifiedBy>Lindsay N. Million</cp:lastModifiedBy>
  <cp:revision>2</cp:revision>
  <dcterms:created xsi:type="dcterms:W3CDTF">2018-02-21T05:08:17Z</dcterms:created>
  <dcterms:modified xsi:type="dcterms:W3CDTF">2018-02-21T05:25:26Z</dcterms:modified>
</cp:coreProperties>
</file>